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-9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8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77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7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0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46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7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7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99F3-73A8-4959-A6B1-C4169B454F70}" type="datetimeFigureOut">
              <a:rPr lang="en-GB" smtClean="0"/>
              <a:pPr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7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DFF630F-B053-49E6-866C-9CA75489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84557"/>
              </p:ext>
            </p:extLst>
          </p:nvPr>
        </p:nvGraphicFramePr>
        <p:xfrm>
          <a:off x="633307" y="1959146"/>
          <a:ext cx="6601877" cy="4393605"/>
        </p:xfrm>
        <a:graphic>
          <a:graphicData uri="http://schemas.openxmlformats.org/drawingml/2006/table">
            <a:tbl>
              <a:tblPr>
                <a:effectLst>
                  <a:outerShdw blurRad="177800" algn="ctr" rotWithShape="0">
                    <a:prstClr val="black">
                      <a:alpha val="46000"/>
                    </a:prstClr>
                  </a:outerShdw>
                </a:effectLst>
                <a:tableStyleId>{5C22544A-7EE6-4342-B048-85BDC9FD1C3A}</a:tableStyleId>
              </a:tblPr>
              <a:tblGrid>
                <a:gridCol w="399965"/>
                <a:gridCol w="16746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303932400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258339990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1925822061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6036175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Name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smtClean="0">
                          <a:effectLst/>
                          <a:latin typeface="+mn-lt"/>
                        </a:rPr>
                        <a:t>MAR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smtClean="0">
                          <a:effectLst/>
                          <a:latin typeface="+mn-lt"/>
                        </a:rPr>
                        <a:t>APRIL 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smtClean="0">
                          <a:effectLst/>
                          <a:latin typeface="+mn-lt"/>
                        </a:rPr>
                        <a:t>JUNE 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 smtClean="0">
                          <a:effectLst/>
                          <a:latin typeface="+mn-lt"/>
                        </a:rPr>
                        <a:t>JuLY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Total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Best    </a:t>
                      </a:r>
                      <a:r>
                        <a:rPr lang="en-GB" sz="1200" b="1" i="0" u="none" strike="noStrike" cap="all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 </a:t>
                      </a:r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 </a:t>
                      </a:r>
                      <a:r>
                        <a:rPr lang="en-GB" sz="1200" b="1" i="0" u="none" strike="noStrike" cap="all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GB" sz="12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Matt Earl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 Clarkson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James Bell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Graham Fernandez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Ferguson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Kieran Harrison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50245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 Metcalf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Christian Dickens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Stuart MacKinnon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Andrew Penfold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64723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Richard Lockey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James Kimmins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 Alexanders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 Forster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Barber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Callum Cleat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Lewis Fletcher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8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DFF630F-B053-49E6-866C-9CA75489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84257"/>
              </p:ext>
            </p:extLst>
          </p:nvPr>
        </p:nvGraphicFramePr>
        <p:xfrm>
          <a:off x="633307" y="1959146"/>
          <a:ext cx="6601877" cy="4341956"/>
        </p:xfrm>
        <a:graphic>
          <a:graphicData uri="http://schemas.openxmlformats.org/drawingml/2006/table">
            <a:tbl>
              <a:tblPr>
                <a:effectLst>
                  <a:outerShdw blurRad="177800" algn="ctr" rotWithShape="0">
                    <a:prstClr val="black">
                      <a:alpha val="46000"/>
                    </a:prstClr>
                  </a:outerShdw>
                </a:effectLst>
                <a:tableStyleId>{5C22544A-7EE6-4342-B048-85BDC9FD1C3A}</a:tableStyleId>
              </a:tblPr>
              <a:tblGrid>
                <a:gridCol w="399965"/>
                <a:gridCol w="16746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303932400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258339990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1925822061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1571">
                  <a:extLst>
                    <a:ext uri="{9D8B030D-6E8A-4147-A177-3AD203B41FA5}">
                      <a16:colId xmlns:a16="http://schemas.microsoft.com/office/drawing/2014/main" xmlns="" val="6036175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Name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smtClean="0">
                          <a:effectLst/>
                          <a:latin typeface="+mn-lt"/>
                        </a:rPr>
                        <a:t>MAR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smtClean="0">
                          <a:effectLst/>
                          <a:latin typeface="+mn-lt"/>
                        </a:rPr>
                        <a:t>APRIL 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smtClean="0">
                          <a:effectLst/>
                          <a:latin typeface="+mn-lt"/>
                        </a:rPr>
                        <a:t>JUNE 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 smtClean="0">
                          <a:effectLst/>
                          <a:latin typeface="+mn-lt"/>
                        </a:rPr>
                        <a:t>JuLY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Total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Best    </a:t>
                      </a:r>
                      <a:r>
                        <a:rPr lang="en-GB" sz="1200" b="1" i="0" u="none" strike="noStrike" cap="all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 </a:t>
                      </a:r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 </a:t>
                      </a:r>
                      <a:r>
                        <a:rPr lang="en-GB" sz="1200" b="1" i="0" u="none" strike="noStrike" cap="all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GB" sz="12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Charlie Whyte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Glen Lowes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Martin Elliott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Lewis Stone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 Turnbull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Julian Bishop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50245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Oliver Barber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 MacDonald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Simon Ripley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Blackshaw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64723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5608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3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273</Words>
  <Application>Microsoft Office PowerPoint</Application>
  <PresentationFormat>On-screen Show (4:3)</PresentationFormat>
  <Paragraphs>240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Steele</dc:creator>
  <cp:lastModifiedBy>Paul Bainbridge</cp:lastModifiedBy>
  <cp:revision>83</cp:revision>
  <dcterms:created xsi:type="dcterms:W3CDTF">2016-02-29T11:59:39Z</dcterms:created>
  <dcterms:modified xsi:type="dcterms:W3CDTF">2019-06-07T08:34:13Z</dcterms:modified>
</cp:coreProperties>
</file>