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6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zh-CN" altLang="en-US"/>
              <a:t>现状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075" y="3602355"/>
            <a:ext cx="4065905" cy="1655445"/>
          </a:xfrm>
        </p:spPr>
        <p:txBody>
          <a:bodyPr/>
          <a:p>
            <a:pPr algn="l"/>
            <a:r>
              <a:rPr lang="en-US" altLang="zh-CN">
                <a:solidFill>
                  <a:srgbClr val="FF0000"/>
                </a:solidFill>
              </a:rPr>
              <a:t>1. “</a:t>
            </a:r>
            <a:r>
              <a:rPr lang="zh-CN" altLang="en-US">
                <a:solidFill>
                  <a:srgbClr val="FF0000"/>
                </a:solidFill>
              </a:rPr>
              <a:t>发呆</a:t>
            </a:r>
            <a:r>
              <a:rPr lang="en-US" altLang="zh-CN">
                <a:solidFill>
                  <a:srgbClr val="FF0000"/>
                </a:solidFill>
              </a:rPr>
              <a:t>” </a:t>
            </a:r>
            <a:r>
              <a:rPr lang="zh-CN" altLang="en-US">
                <a:solidFill>
                  <a:srgbClr val="FF0000"/>
                </a:solidFill>
              </a:rPr>
              <a:t>的人</a:t>
            </a:r>
            <a:r>
              <a:rPr lang="zh-CN" altLang="en-US">
                <a:solidFill>
                  <a:srgbClr val="FF0000"/>
                </a:solidFill>
              </a:rPr>
              <a:t>太多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>
                <a:solidFill>
                  <a:srgbClr val="FF0000"/>
                </a:solidFill>
              </a:rPr>
              <a:t>缺乏</a:t>
            </a:r>
            <a:r>
              <a:rPr lang="en-US" altLang="zh-CN">
                <a:solidFill>
                  <a:srgbClr val="FF0000"/>
                </a:solidFill>
              </a:rPr>
              <a:t> Java </a:t>
            </a:r>
            <a:r>
              <a:rPr lang="zh-CN" altLang="en-US">
                <a:solidFill>
                  <a:srgbClr val="FF0000"/>
                </a:solidFill>
              </a:rPr>
              <a:t>项目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300470" y="3510280"/>
            <a:ext cx="4065905" cy="165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schemeClr val="accent6"/>
                </a:solidFill>
              </a:rPr>
              <a:t>1. </a:t>
            </a:r>
            <a:r>
              <a:rPr lang="zh-CN" altLang="en-US">
                <a:solidFill>
                  <a:schemeClr val="accent6"/>
                </a:solidFill>
              </a:rPr>
              <a:t>提人</a:t>
            </a:r>
            <a:r>
              <a:rPr lang="zh-CN" altLang="en-US">
                <a:solidFill>
                  <a:schemeClr val="accent6"/>
                </a:solidFill>
              </a:rPr>
              <a:t>效</a:t>
            </a:r>
            <a:endParaRPr lang="zh-CN" altLang="en-US">
              <a:solidFill>
                <a:schemeClr val="accent6"/>
              </a:solidFill>
            </a:endParaRPr>
          </a:p>
          <a:p>
            <a:pPr algn="l"/>
            <a:r>
              <a:rPr lang="en-US" altLang="zh-CN">
                <a:solidFill>
                  <a:schemeClr val="accent6"/>
                </a:solidFill>
              </a:rPr>
              <a:t>2. </a:t>
            </a:r>
            <a:r>
              <a:rPr lang="zh-CN" altLang="en-US">
                <a:solidFill>
                  <a:schemeClr val="accent6"/>
                </a:solidFill>
              </a:rPr>
              <a:t>提</a:t>
            </a:r>
            <a:r>
              <a:rPr lang="zh-CN" altLang="en-US">
                <a:solidFill>
                  <a:schemeClr val="accent6"/>
                </a:solidFill>
              </a:rPr>
              <a:t>质量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二、关于</a:t>
            </a:r>
            <a:r>
              <a:rPr lang="en-US" altLang="zh-CN"/>
              <a:t>“</a:t>
            </a:r>
            <a:r>
              <a:rPr lang="zh-CN" altLang="en-US"/>
              <a:t>发呆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075" y="3602355"/>
            <a:ext cx="4065905" cy="1655445"/>
          </a:xfrm>
        </p:spPr>
        <p:txBody>
          <a:bodyPr/>
          <a:p>
            <a:pPr algn="l"/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有项目，但是项目不赚钱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手上没有迭代，没有任务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300470" y="3510280"/>
            <a:ext cx="4065905" cy="165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schemeClr val="accent6"/>
                </a:solidFill>
              </a:rPr>
              <a:t>1. </a:t>
            </a:r>
            <a:r>
              <a:rPr lang="zh-CN" altLang="en-US">
                <a:solidFill>
                  <a:schemeClr val="accent6"/>
                </a:solidFill>
              </a:rPr>
              <a:t>空余是无法避免的</a:t>
            </a:r>
            <a:endParaRPr lang="en-US" altLang="zh-CN">
              <a:solidFill>
                <a:schemeClr val="accent6"/>
              </a:solidFill>
            </a:endParaRPr>
          </a:p>
          <a:p>
            <a:pPr algn="l"/>
            <a:r>
              <a:rPr lang="en-US" altLang="zh-CN">
                <a:solidFill>
                  <a:schemeClr val="accent6"/>
                </a:solidFill>
              </a:rPr>
              <a:t>2. </a:t>
            </a:r>
            <a:r>
              <a:rPr lang="zh-CN" altLang="en-US">
                <a:solidFill>
                  <a:schemeClr val="accent6"/>
                </a:solidFill>
              </a:rPr>
              <a:t>有空闲时间及时</a:t>
            </a:r>
            <a:r>
              <a:rPr lang="zh-CN" altLang="en-US">
                <a:solidFill>
                  <a:schemeClr val="accent6"/>
                </a:solidFill>
              </a:rPr>
              <a:t>上报</a:t>
            </a:r>
            <a:endParaRPr lang="zh-CN" altLang="en-US">
              <a:solidFill>
                <a:schemeClr val="accent6"/>
              </a:solidFill>
            </a:endParaRPr>
          </a:p>
          <a:p>
            <a:pPr algn="l"/>
            <a:r>
              <a:rPr lang="en-US" altLang="zh-CN">
                <a:solidFill>
                  <a:schemeClr val="accent6"/>
                </a:solidFill>
              </a:rPr>
              <a:t>3. </a:t>
            </a:r>
            <a:r>
              <a:rPr lang="zh-CN" altLang="en-US">
                <a:solidFill>
                  <a:schemeClr val="accent6"/>
                </a:solidFill>
              </a:rPr>
              <a:t>自学，然后</a:t>
            </a:r>
            <a:r>
              <a:rPr lang="zh-CN" altLang="en-US">
                <a:solidFill>
                  <a:schemeClr val="accent6"/>
                </a:solidFill>
              </a:rPr>
              <a:t>分享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三、提</a:t>
            </a:r>
            <a:r>
              <a:rPr lang="zh-CN" altLang="en-US"/>
              <a:t>人效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altLang="zh-CN"/>
              <a:t>1. </a:t>
            </a:r>
            <a:r>
              <a:rPr lang="zh-CN" altLang="en-US"/>
              <a:t>针对自己的模块，达到完全了解的程度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支撑起未来的</a:t>
            </a:r>
            <a:r>
              <a:rPr lang="en-US" altLang="zh-CN"/>
              <a:t> Java </a:t>
            </a:r>
            <a:r>
              <a:rPr lang="zh-CN" altLang="en-US"/>
              <a:t>基线版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四、自我</a:t>
            </a:r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altLang="zh-CN"/>
              <a:t>1. </a:t>
            </a:r>
            <a:r>
              <a:rPr lang="zh-CN" altLang="en-US"/>
              <a:t>没有迭代时，有空余时间</a:t>
            </a:r>
            <a:r>
              <a:rPr lang="zh-CN" altLang="en-US"/>
              <a:t>时，要反馈，要有学习目标，要分享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开发的功能要稳定、可靠、减少</a:t>
            </a:r>
            <a:r>
              <a:rPr lang="zh-CN" altLang="en-US"/>
              <a:t>返工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E1ZmE3ODAyYjk1YzExYTkxZGJjODkyMGRhZGYzOD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WPS 演示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二、关于“发呆”</vt:lpstr>
      <vt:lpstr>一、提人效</vt:lpstr>
      <vt:lpstr>PowerPoint 演示文稿</vt:lpstr>
      <vt:lpstr>一、提人效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xiaoweiqian</dc:creator>
  <cp:lastModifiedBy>肖伟前</cp:lastModifiedBy>
  <cp:revision>14</cp:revision>
  <dcterms:created xsi:type="dcterms:W3CDTF">2023-01-04T06:15:00Z</dcterms:created>
  <dcterms:modified xsi:type="dcterms:W3CDTF">2023-01-04T07:02:28Z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6D31F66DE80E44318A42DB2F379A357E</vt:lpwstr>
  </property>
  <property fmtid="{D5CDD505-2E9C-101B-9397-08002B2CF9AE}" pid="3" name="KSOProductBuildVer">
    <vt:lpwstr>2052-11.1.0.12132</vt:lpwstr>
  </property>
</Properties>
</file>