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87158" y="1709941"/>
            <a:ext cx="9298679" cy="1646302"/>
          </a:xfrm>
        </p:spPr>
        <p:txBody>
          <a:bodyPr/>
          <a:lstStyle/>
          <a:p>
            <a:r>
              <a:rPr lang="tr-TR" dirty="0" smtClean="0"/>
              <a:t>Psikolojik Terapi Uygulaması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006969" y="3778272"/>
            <a:ext cx="4552534" cy="1096899"/>
          </a:xfrm>
        </p:spPr>
        <p:txBody>
          <a:bodyPr/>
          <a:lstStyle/>
          <a:p>
            <a:pPr algn="l"/>
            <a:r>
              <a:rPr lang="tr-TR" dirty="0" smtClean="0"/>
              <a:t>            Hazırlayan: Levent </a:t>
            </a:r>
            <a:r>
              <a:rPr lang="tr-TR" dirty="0" err="1" smtClean="0"/>
              <a:t>Elçiçek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</a:t>
            </a:r>
            <a:br>
              <a:rPr lang="tr-TR" dirty="0" smtClean="0"/>
            </a:br>
            <a:r>
              <a:rPr lang="tr-TR" dirty="0" smtClean="0"/>
              <a:t>Ders Kapsamı: Fonksiyonel Programlama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79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45549" y="73269"/>
            <a:ext cx="8596668" cy="999393"/>
          </a:xfrm>
        </p:spPr>
        <p:txBody>
          <a:bodyPr/>
          <a:lstStyle/>
          <a:p>
            <a:r>
              <a:rPr lang="tr-TR" dirty="0" smtClean="0"/>
              <a:t>Kullanıcıya sunulan video İçerikleri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593" y="1172649"/>
            <a:ext cx="2637693" cy="5685351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4369778" y="2941025"/>
            <a:ext cx="5748079" cy="1336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1800" dirty="0" smtClean="0"/>
              <a:t>Seçtiği İçeriğe dair kullanıcıya sunulan video ve uygulama bölümü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320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04011" y="82061"/>
            <a:ext cx="4184812" cy="735623"/>
          </a:xfrm>
        </p:spPr>
        <p:txBody>
          <a:bodyPr/>
          <a:lstStyle/>
          <a:p>
            <a:r>
              <a:rPr lang="tr-TR" dirty="0" smtClean="0"/>
              <a:t>Geçmiş hareketler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504" y="1154362"/>
            <a:ext cx="2641014" cy="5703638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4345489" y="3002572"/>
            <a:ext cx="5748079" cy="1336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000" dirty="0" smtClean="0"/>
              <a:t>   Kullanıcın geçmiş hareketlerini görebileceği bölüm.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8428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99464" y="2640623"/>
            <a:ext cx="6769751" cy="788377"/>
          </a:xfrm>
        </p:spPr>
        <p:txBody>
          <a:bodyPr/>
          <a:lstStyle/>
          <a:p>
            <a:r>
              <a:rPr lang="tr-TR" dirty="0" smtClean="0"/>
              <a:t>DİNLEDİĞİNİZ İÇİN TEŞEKKÜRLER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25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 smtClean="0"/>
              <a:t>Native</a:t>
            </a:r>
            <a:r>
              <a:rPr lang="tr-TR" dirty="0" smtClean="0"/>
              <a:t> ?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23" y="1011812"/>
            <a:ext cx="5110031" cy="56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56465" y="99647"/>
            <a:ext cx="8596668" cy="1320800"/>
          </a:xfrm>
        </p:spPr>
        <p:txBody>
          <a:bodyPr/>
          <a:lstStyle/>
          <a:p>
            <a:r>
              <a:rPr lang="tr-TR" dirty="0" smtClean="0"/>
              <a:t>         Çapraz Platform Desteği</a:t>
            </a:r>
            <a:endParaRPr lang="tr-T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267566"/>
            <a:ext cx="106634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dirty="0" smtClean="0"/>
              <a:t> </a:t>
            </a:r>
            <a:r>
              <a:rPr lang="tr-TR" dirty="0" err="1" smtClean="0"/>
              <a:t>React</a:t>
            </a:r>
            <a:r>
              <a:rPr lang="tr-TR" dirty="0" smtClean="0"/>
              <a:t> </a:t>
            </a:r>
            <a:r>
              <a:rPr lang="tr-TR" dirty="0" err="1"/>
              <a:t>Native</a:t>
            </a:r>
            <a:r>
              <a:rPr lang="tr-TR" dirty="0"/>
              <a:t>, aynı kod tabanını kullanarak hem </a:t>
            </a:r>
            <a:r>
              <a:rPr lang="tr-TR" dirty="0" err="1"/>
              <a:t>iOS</a:t>
            </a:r>
            <a:r>
              <a:rPr lang="tr-TR" dirty="0"/>
              <a:t> hem de </a:t>
            </a:r>
            <a:r>
              <a:rPr lang="tr-TR" dirty="0" err="1"/>
              <a:t>Android</a:t>
            </a:r>
            <a:r>
              <a:rPr lang="tr-TR" dirty="0"/>
              <a:t> </a:t>
            </a:r>
            <a:r>
              <a:rPr lang="tr-TR" dirty="0" smtClean="0"/>
              <a:t>için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dirty="0" smtClean="0"/>
              <a:t> </a:t>
            </a:r>
            <a:r>
              <a:rPr lang="tr-TR" dirty="0"/>
              <a:t>uygulamalar geliştirilmesini sağlar</a:t>
            </a:r>
            <a:r>
              <a:rPr lang="tr-TR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dirty="0" smtClean="0"/>
              <a:t> </a:t>
            </a:r>
            <a:r>
              <a:rPr lang="tr-TR" dirty="0"/>
              <a:t>Bu, geliştirme </a:t>
            </a:r>
            <a:r>
              <a:rPr lang="tr-TR" dirty="0" smtClean="0"/>
              <a:t>süresini ve maliyetini </a:t>
            </a:r>
            <a:r>
              <a:rPr lang="tr-TR" dirty="0"/>
              <a:t>azaltır çünkü iki farklı platform için ayrı ayrı kod yazmak yerine</a:t>
            </a:r>
            <a:r>
              <a:rPr lang="tr-TR" dirty="0" smtClean="0"/>
              <a:t>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tr-TR" dirty="0" smtClean="0"/>
              <a:t> </a:t>
            </a:r>
            <a:r>
              <a:rPr lang="tr-TR" dirty="0"/>
              <a:t>tek bir kod tabanı üzerinden çalışabilirsiniz.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6" y="2467896"/>
            <a:ext cx="7634412" cy="42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38881" y="363415"/>
            <a:ext cx="8596668" cy="1320800"/>
          </a:xfrm>
        </p:spPr>
        <p:txBody>
          <a:bodyPr/>
          <a:lstStyle/>
          <a:p>
            <a:r>
              <a:rPr lang="tr-TR" dirty="0" smtClean="0"/>
              <a:t>         Hızlı Geliştirme Süreci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0619" y="1430827"/>
            <a:ext cx="9548120" cy="1250827"/>
          </a:xfrm>
        </p:spPr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Native'in</a:t>
            </a:r>
            <a:r>
              <a:rPr lang="tr-TR" dirty="0"/>
              <a:t> Hot </a:t>
            </a:r>
            <a:r>
              <a:rPr lang="tr-TR" dirty="0" err="1"/>
              <a:t>Reloading</a:t>
            </a:r>
            <a:r>
              <a:rPr lang="tr-TR" dirty="0"/>
              <a:t> (Sıcak Yeniden Yükleme) özelliği, geliştiricilerin kodda yaptıkları değişiklikleri anında uygulamaya yansıtmalarına olanak tanır. Bu, geliştirme sürecini hızlandırır ve hata ayıklamayı kolaylaştırır. Geliştiriciler, kullanıcı </a:t>
            </a:r>
            <a:r>
              <a:rPr lang="tr-TR" dirty="0" err="1"/>
              <a:t>arayüzündeki</a:t>
            </a:r>
            <a:r>
              <a:rPr lang="tr-TR" dirty="0"/>
              <a:t> değişiklikleri anında görüp değerlendirebilirler.</a:t>
            </a:r>
          </a:p>
        </p:txBody>
      </p:sp>
      <p:sp>
        <p:nvSpPr>
          <p:cNvPr id="4" name="AutoShape 2" descr="2023-12-04-12.44.48-An-artistic-representation-of-React-and-React-Native-concepts.-The-left-half-of-the-image-illustrates-Reacts-features_-a-dynamic-and-high-performance.webp (1024×1024)"/>
          <p:cNvSpPr>
            <a:spLocks noChangeAspect="1" noChangeArrowheads="1"/>
          </p:cNvSpPr>
          <p:nvPr/>
        </p:nvSpPr>
        <p:spPr bwMode="auto">
          <a:xfrm>
            <a:off x="155574" y="-144463"/>
            <a:ext cx="2280987" cy="228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27" y="2816929"/>
            <a:ext cx="4395789" cy="37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Büyük Topluluk Desteği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20973"/>
            <a:ext cx="9090920" cy="1206865"/>
          </a:xfrm>
        </p:spPr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, geniş ve aktif bir </a:t>
            </a:r>
            <a:r>
              <a:rPr lang="tr-TR" dirty="0" smtClean="0"/>
              <a:t>geliştirici </a:t>
            </a:r>
            <a:r>
              <a:rPr lang="tr-TR" dirty="0"/>
              <a:t>topluluğuna sahiptir. Bu topluluk, </a:t>
            </a:r>
            <a:r>
              <a:rPr lang="tr-TR" dirty="0" smtClean="0"/>
              <a:t>çeşitli </a:t>
            </a:r>
            <a:r>
              <a:rPr lang="tr-TR" dirty="0"/>
              <a:t>sorunları çözmek için sürekli olarak yeni </a:t>
            </a:r>
            <a:r>
              <a:rPr lang="tr-TR" dirty="0" smtClean="0"/>
              <a:t>kütüphaneler </a:t>
            </a:r>
            <a:r>
              <a:rPr lang="tr-TR" dirty="0"/>
              <a:t>ve araçlar geliştirir. </a:t>
            </a:r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/>
              <a:t>Overflow</a:t>
            </a:r>
            <a:r>
              <a:rPr lang="tr-TR" dirty="0"/>
              <a:t>, </a:t>
            </a:r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/>
              <a:t>diğer </a:t>
            </a:r>
            <a:r>
              <a:rPr lang="tr-TR" dirty="0" smtClean="0"/>
              <a:t>platformlar</a:t>
            </a:r>
            <a:r>
              <a:rPr lang="tr-TR" dirty="0" smtClean="0"/>
              <a:t>, </a:t>
            </a:r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 smtClean="0"/>
              <a:t>Native</a:t>
            </a:r>
            <a:r>
              <a:rPr lang="tr-TR" dirty="0" smtClean="0"/>
              <a:t> ‘i desteklemektedir.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76" y="4039211"/>
            <a:ext cx="1192823" cy="11928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09" y="2683795"/>
            <a:ext cx="1231399" cy="123139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66" y="4082892"/>
            <a:ext cx="1322120" cy="114914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48" y="5382221"/>
            <a:ext cx="1475779" cy="14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61972" y="196362"/>
            <a:ext cx="8596668" cy="744415"/>
          </a:xfrm>
        </p:spPr>
        <p:txBody>
          <a:bodyPr/>
          <a:lstStyle/>
          <a:p>
            <a:r>
              <a:rPr lang="tr-TR" dirty="0" smtClean="0"/>
              <a:t>               Modüler Mimari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1972" y="1492375"/>
            <a:ext cx="8596668" cy="1347542"/>
          </a:xfrm>
        </p:spPr>
        <p:txBody>
          <a:bodyPr/>
          <a:lstStyle/>
          <a:p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, modüler bir mimariye sahiptir, bu da geliştiricilerin uygulamanın farklı bölümlerini bağımsız olarak geliştirmelerine olanak tanır. Bu, büyük projelerde işbirliğini ve kodun bakımını kolaylaştırır.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19" y="2391553"/>
            <a:ext cx="6957280" cy="43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15887" y="114299"/>
            <a:ext cx="8596668" cy="1336431"/>
          </a:xfrm>
        </p:spPr>
        <p:txBody>
          <a:bodyPr/>
          <a:lstStyle/>
          <a:p>
            <a:r>
              <a:rPr lang="tr-TR" dirty="0" smtClean="0"/>
              <a:t>             Giriş ve kayıt Ekranı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0" y="1427153"/>
            <a:ext cx="2463936" cy="5430847"/>
          </a:xfrm>
        </p:spPr>
      </p:pic>
      <p:sp>
        <p:nvSpPr>
          <p:cNvPr id="5" name="Unvan 1"/>
          <p:cNvSpPr txBox="1">
            <a:spLocks/>
          </p:cNvSpPr>
          <p:nvPr/>
        </p:nvSpPr>
        <p:spPr>
          <a:xfrm>
            <a:off x="4811482" y="2914649"/>
            <a:ext cx="5748079" cy="1336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   </a:t>
            </a:r>
            <a:r>
              <a:rPr lang="tr-TR" sz="1800" dirty="0" smtClean="0"/>
              <a:t>Kullanıcıların kendilerine ait e-mail ve şifre bilgileri ile giriş veya kayıt yapabilecekleri bölüm.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597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219481" y="0"/>
            <a:ext cx="11209866" cy="1320800"/>
          </a:xfrm>
        </p:spPr>
        <p:txBody>
          <a:bodyPr/>
          <a:lstStyle/>
          <a:p>
            <a:pPr algn="ctr"/>
            <a:r>
              <a:rPr lang="tr-TR" dirty="0" smtClean="0"/>
              <a:t>Ruh Haline Göre Yönlendirme </a:t>
            </a:r>
            <a:br>
              <a:rPr lang="tr-TR" dirty="0" smtClean="0"/>
            </a:br>
            <a:r>
              <a:rPr lang="tr-TR" dirty="0" smtClean="0"/>
              <a:t>Yapılacağı Ana Sayfa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31" y="1158259"/>
            <a:ext cx="2795954" cy="569974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69" y="1567400"/>
            <a:ext cx="6029661" cy="45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917050" y="122210"/>
            <a:ext cx="7684150" cy="660306"/>
          </a:xfrm>
        </p:spPr>
        <p:txBody>
          <a:bodyPr/>
          <a:lstStyle/>
          <a:p>
            <a:r>
              <a:rPr lang="tr-TR" dirty="0" smtClean="0"/>
              <a:t>Uygulama Yönlendirme bölümü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34612"/>
            <a:ext cx="2655277" cy="5723388"/>
          </a:xfrm>
          <a:prstGeom prst="rect">
            <a:avLst/>
          </a:prstGeom>
        </p:spPr>
      </p:pic>
      <p:sp>
        <p:nvSpPr>
          <p:cNvPr id="9" name="Unvan 1"/>
          <p:cNvSpPr txBox="1">
            <a:spLocks/>
          </p:cNvSpPr>
          <p:nvPr/>
        </p:nvSpPr>
        <p:spPr>
          <a:xfrm>
            <a:off x="5198344" y="2483826"/>
            <a:ext cx="6293203" cy="20530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   </a:t>
            </a:r>
            <a:r>
              <a:rPr lang="tr-TR" sz="1800" dirty="0" smtClean="0"/>
              <a:t>Seçilen duygudan sonra kullanıcıya </a:t>
            </a:r>
            <a:br>
              <a:rPr lang="tr-TR" sz="1800" dirty="0" smtClean="0"/>
            </a:b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-&gt; uzman terapistler </a:t>
            </a:r>
            <a:br>
              <a:rPr lang="tr-TR" sz="1800" dirty="0" smtClean="0"/>
            </a:br>
            <a:r>
              <a:rPr lang="tr-TR" sz="1800" dirty="0" smtClean="0"/>
              <a:t>-&gt; Nefes egzersizleri</a:t>
            </a:r>
            <a:br>
              <a:rPr lang="tr-TR" sz="1800" dirty="0" smtClean="0"/>
            </a:br>
            <a:r>
              <a:rPr lang="tr-TR" sz="1800" dirty="0" smtClean="0"/>
              <a:t>-&gt; Sportif etkinlikler</a:t>
            </a:r>
            <a:br>
              <a:rPr lang="tr-TR" sz="1800" dirty="0" smtClean="0"/>
            </a:br>
            <a:r>
              <a:rPr lang="tr-TR" sz="1800" dirty="0" smtClean="0"/>
              <a:t>-&gt; Meditasyon uygulamaları</a:t>
            </a:r>
            <a:br>
              <a:rPr lang="tr-TR" sz="1800" dirty="0" smtClean="0"/>
            </a:br>
            <a:r>
              <a:rPr lang="tr-TR" sz="1800" dirty="0" smtClean="0"/>
              <a:t>bölümü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599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240</Words>
  <Application>Microsoft Office PowerPoint</Application>
  <PresentationFormat>Geniş ekran</PresentationFormat>
  <Paragraphs>24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Yüzeyler</vt:lpstr>
      <vt:lpstr>Psikolojik Terapi Uygulaması</vt:lpstr>
      <vt:lpstr>Neden React Native ?</vt:lpstr>
      <vt:lpstr>         Çapraz Platform Desteği</vt:lpstr>
      <vt:lpstr>         Hızlı Geliştirme Süreci</vt:lpstr>
      <vt:lpstr>         Büyük Topluluk Desteği</vt:lpstr>
      <vt:lpstr>               Modüler Mimari</vt:lpstr>
      <vt:lpstr>             Giriş ve kayıt Ekranı</vt:lpstr>
      <vt:lpstr>Ruh Haline Göre Yönlendirme  Yapılacağı Ana Sayfa</vt:lpstr>
      <vt:lpstr>Uygulama Yönlendirme bölümü</vt:lpstr>
      <vt:lpstr>Kullanıcıya sunulan video İçerikleri</vt:lpstr>
      <vt:lpstr>Geçmiş hareketler</vt:lpstr>
      <vt:lpstr>DİNLEDİĞİNİZ İÇİN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Psikolojik Terapi Uygulaması</dc:title>
  <dc:creator>levent</dc:creator>
  <cp:lastModifiedBy>levent</cp:lastModifiedBy>
  <cp:revision>10</cp:revision>
  <dcterms:created xsi:type="dcterms:W3CDTF">2024-06-08T09:36:39Z</dcterms:created>
  <dcterms:modified xsi:type="dcterms:W3CDTF">2024-06-09T20:16:34Z</dcterms:modified>
</cp:coreProperties>
</file>