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876" r:id="rId4"/>
  </p:sldMasterIdLst>
  <p:notesMasterIdLst>
    <p:notesMasterId r:id="rId19"/>
  </p:notesMasterIdLst>
  <p:handoutMasterIdLst>
    <p:handoutMasterId r:id="rId20"/>
  </p:handoutMasterIdLst>
  <p:sldIdLst>
    <p:sldId id="256" r:id="rId5"/>
    <p:sldId id="257" r:id="rId6"/>
    <p:sldId id="272" r:id="rId7"/>
    <p:sldId id="259" r:id="rId8"/>
    <p:sldId id="273" r:id="rId9"/>
    <p:sldId id="261" r:id="rId10"/>
    <p:sldId id="269" r:id="rId11"/>
    <p:sldId id="266" r:id="rId12"/>
    <p:sldId id="263" r:id="rId13"/>
    <p:sldId id="264" r:id="rId14"/>
    <p:sldId id="267" r:id="rId15"/>
    <p:sldId id="265" r:id="rId16"/>
    <p:sldId id="260" r:id="rId17"/>
    <p:sldId id="268" r:id="rId18"/>
  </p:sldIdLst>
  <p:sldSz cx="12192000" cy="6858000"/>
  <p:notesSz cx="6858000" cy="9144000"/>
  <p:defaultTextStyle>
    <a:defPPr rtl="0">
      <a:defRPr lang="tr-t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notesViewPr>
    <p:cSldViewPr snapToGrid="0">
      <p:cViewPr varScale="1">
        <p:scale>
          <a:sx n="89" d="100"/>
          <a:sy n="89" d="100"/>
        </p:scale>
        <p:origin x="300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a:extLst>
              <a:ext uri="{FF2B5EF4-FFF2-40B4-BE49-F238E27FC236}">
                <a16:creationId xmlns:a16="http://schemas.microsoft.com/office/drawing/2014/main" id="{A311F7F0-7328-4A78-9961-005328BFBC1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dirty="0"/>
          </a:p>
        </p:txBody>
      </p:sp>
      <p:sp>
        <p:nvSpPr>
          <p:cNvPr id="3" name="Veri Yer Tutucusu 2">
            <a:extLst>
              <a:ext uri="{FF2B5EF4-FFF2-40B4-BE49-F238E27FC236}">
                <a16:creationId xmlns:a16="http://schemas.microsoft.com/office/drawing/2014/main" id="{55484862-FCCE-434C-BD60-4B874F718D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C60F713-7E7A-4012-99DD-A62497D6682D}" type="datetimeFigureOut">
              <a:rPr lang="tr-TR" smtClean="0"/>
              <a:t>12.06.2024</a:t>
            </a:fld>
            <a:endParaRPr lang="tr-TR" dirty="0"/>
          </a:p>
        </p:txBody>
      </p:sp>
      <p:sp>
        <p:nvSpPr>
          <p:cNvPr id="4" name="Alt Bilgi Yer Tutucusu 3">
            <a:extLst>
              <a:ext uri="{FF2B5EF4-FFF2-40B4-BE49-F238E27FC236}">
                <a16:creationId xmlns:a16="http://schemas.microsoft.com/office/drawing/2014/main" id="{13994C96-D7E0-4332-BDD9-770919D5DF6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dirty="0"/>
          </a:p>
        </p:txBody>
      </p:sp>
      <p:sp>
        <p:nvSpPr>
          <p:cNvPr id="5" name="Slayt Numarası Yer Tutucusu 4">
            <a:extLst>
              <a:ext uri="{FF2B5EF4-FFF2-40B4-BE49-F238E27FC236}">
                <a16:creationId xmlns:a16="http://schemas.microsoft.com/office/drawing/2014/main" id="{B04729C2-EB76-40F5-ACD1-BB788B520E4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481A854-EBA2-4D78-A515-11CB7D5BEB2D}" type="slidenum">
              <a:rPr lang="tr-TR" smtClean="0"/>
              <a:t>‹#›</a:t>
            </a:fld>
            <a:endParaRPr lang="tr-TR" dirty="0"/>
          </a:p>
        </p:txBody>
      </p:sp>
    </p:spTree>
    <p:extLst>
      <p:ext uri="{BB962C8B-B14F-4D97-AF65-F5344CB8AC3E}">
        <p14:creationId xmlns:p14="http://schemas.microsoft.com/office/powerpoint/2010/main" val="14025130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dirty="0"/>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FE721B-9D80-41C4-BA69-26A474198C2D}" type="datetimeFigureOut">
              <a:rPr lang="tr-TR" smtClean="0"/>
              <a:t>12.06.2024</a:t>
            </a:fld>
            <a:endParaRPr lang="tr-TR" dirty="0"/>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dirty="0"/>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dirty="0"/>
              <a:t>Asıl metin stillerini düzenle</a:t>
            </a:r>
          </a:p>
          <a:p>
            <a:pPr lvl="1"/>
            <a:r>
              <a:rPr lang="tr-TR" dirty="0"/>
              <a:t>İkinci düzey</a:t>
            </a:r>
          </a:p>
          <a:p>
            <a:pPr lvl="2"/>
            <a:r>
              <a:rPr lang="tr-TR" dirty="0"/>
              <a:t>Üçüncü düzey</a:t>
            </a:r>
          </a:p>
          <a:p>
            <a:pPr lvl="3"/>
            <a:r>
              <a:rPr lang="tr-TR" dirty="0"/>
              <a:t>Dördüncü düzey</a:t>
            </a:r>
          </a:p>
          <a:p>
            <a:pPr lvl="4"/>
            <a:r>
              <a:rPr lang="tr-TR" dirty="0"/>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dirty="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A755B7-7676-4FA0-986B-B3FBA4A8392B}" type="slidenum">
              <a:rPr lang="tr-TR" smtClean="0"/>
              <a:t>‹#›</a:t>
            </a:fld>
            <a:endParaRPr lang="tr-TR" dirty="0"/>
          </a:p>
        </p:txBody>
      </p:sp>
    </p:spTree>
    <p:extLst>
      <p:ext uri="{BB962C8B-B14F-4D97-AF65-F5344CB8AC3E}">
        <p14:creationId xmlns:p14="http://schemas.microsoft.com/office/powerpoint/2010/main" val="3189413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6EA755B7-7676-4FA0-986B-B3FBA4A8392B}" type="slidenum">
              <a:rPr lang="tr-TR" smtClean="0"/>
              <a:t>1</a:t>
            </a:fld>
            <a:endParaRPr lang="tr-TR" dirty="0"/>
          </a:p>
        </p:txBody>
      </p:sp>
    </p:spTree>
    <p:extLst>
      <p:ext uri="{BB962C8B-B14F-4D97-AF65-F5344CB8AC3E}">
        <p14:creationId xmlns:p14="http://schemas.microsoft.com/office/powerpoint/2010/main" val="35154475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6EA755B7-7676-4FA0-986B-B3FBA4A8392B}" type="slidenum">
              <a:rPr lang="tr-TR" smtClean="0"/>
              <a:t>10</a:t>
            </a:fld>
            <a:endParaRPr lang="tr-TR" dirty="0"/>
          </a:p>
        </p:txBody>
      </p:sp>
    </p:spTree>
    <p:extLst>
      <p:ext uri="{BB962C8B-B14F-4D97-AF65-F5344CB8AC3E}">
        <p14:creationId xmlns:p14="http://schemas.microsoft.com/office/powerpoint/2010/main" val="17384592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6EA755B7-7676-4FA0-986B-B3FBA4A8392B}" type="slidenum">
              <a:rPr lang="tr-TR" smtClean="0"/>
              <a:t>11</a:t>
            </a:fld>
            <a:endParaRPr lang="tr-TR" dirty="0"/>
          </a:p>
        </p:txBody>
      </p:sp>
    </p:spTree>
    <p:extLst>
      <p:ext uri="{BB962C8B-B14F-4D97-AF65-F5344CB8AC3E}">
        <p14:creationId xmlns:p14="http://schemas.microsoft.com/office/powerpoint/2010/main" val="28836054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6EA755B7-7676-4FA0-986B-B3FBA4A8392B}" type="slidenum">
              <a:rPr lang="tr-TR" smtClean="0"/>
              <a:t>12</a:t>
            </a:fld>
            <a:endParaRPr lang="tr-TR" dirty="0"/>
          </a:p>
        </p:txBody>
      </p:sp>
    </p:spTree>
    <p:extLst>
      <p:ext uri="{BB962C8B-B14F-4D97-AF65-F5344CB8AC3E}">
        <p14:creationId xmlns:p14="http://schemas.microsoft.com/office/powerpoint/2010/main" val="36332197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6EA755B7-7676-4FA0-986B-B3FBA4A8392B}" type="slidenum">
              <a:rPr lang="tr-TR" smtClean="0"/>
              <a:t>13</a:t>
            </a:fld>
            <a:endParaRPr lang="tr-TR" dirty="0"/>
          </a:p>
        </p:txBody>
      </p:sp>
    </p:spTree>
    <p:extLst>
      <p:ext uri="{BB962C8B-B14F-4D97-AF65-F5344CB8AC3E}">
        <p14:creationId xmlns:p14="http://schemas.microsoft.com/office/powerpoint/2010/main" val="15460984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6EA755B7-7676-4FA0-986B-B3FBA4A8392B}" type="slidenum">
              <a:rPr lang="tr-TR" smtClean="0"/>
              <a:t>14</a:t>
            </a:fld>
            <a:endParaRPr lang="tr-TR" dirty="0"/>
          </a:p>
        </p:txBody>
      </p:sp>
    </p:spTree>
    <p:extLst>
      <p:ext uri="{BB962C8B-B14F-4D97-AF65-F5344CB8AC3E}">
        <p14:creationId xmlns:p14="http://schemas.microsoft.com/office/powerpoint/2010/main" val="1190429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6EA755B7-7676-4FA0-986B-B3FBA4A8392B}" type="slidenum">
              <a:rPr lang="tr-TR" smtClean="0"/>
              <a:t>2</a:t>
            </a:fld>
            <a:endParaRPr lang="tr-TR" dirty="0"/>
          </a:p>
        </p:txBody>
      </p:sp>
    </p:spTree>
    <p:extLst>
      <p:ext uri="{BB962C8B-B14F-4D97-AF65-F5344CB8AC3E}">
        <p14:creationId xmlns:p14="http://schemas.microsoft.com/office/powerpoint/2010/main" val="1505607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6EA755B7-7676-4FA0-986B-B3FBA4A8392B}" type="slidenum">
              <a:rPr lang="tr-TR" smtClean="0"/>
              <a:t>3</a:t>
            </a:fld>
            <a:endParaRPr lang="tr-TR" dirty="0"/>
          </a:p>
        </p:txBody>
      </p:sp>
    </p:spTree>
    <p:extLst>
      <p:ext uri="{BB962C8B-B14F-4D97-AF65-F5344CB8AC3E}">
        <p14:creationId xmlns:p14="http://schemas.microsoft.com/office/powerpoint/2010/main" val="3504283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6EA755B7-7676-4FA0-986B-B3FBA4A8392B}" type="slidenum">
              <a:rPr lang="tr-TR" smtClean="0"/>
              <a:t>4</a:t>
            </a:fld>
            <a:endParaRPr lang="tr-TR" dirty="0"/>
          </a:p>
        </p:txBody>
      </p:sp>
    </p:spTree>
    <p:extLst>
      <p:ext uri="{BB962C8B-B14F-4D97-AF65-F5344CB8AC3E}">
        <p14:creationId xmlns:p14="http://schemas.microsoft.com/office/powerpoint/2010/main" val="3609966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6EA755B7-7676-4FA0-986B-B3FBA4A8392B}" type="slidenum">
              <a:rPr lang="tr-TR" smtClean="0"/>
              <a:t>5</a:t>
            </a:fld>
            <a:endParaRPr lang="tr-TR" dirty="0"/>
          </a:p>
        </p:txBody>
      </p:sp>
    </p:spTree>
    <p:extLst>
      <p:ext uri="{BB962C8B-B14F-4D97-AF65-F5344CB8AC3E}">
        <p14:creationId xmlns:p14="http://schemas.microsoft.com/office/powerpoint/2010/main" val="2108154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6EA755B7-7676-4FA0-986B-B3FBA4A8392B}" type="slidenum">
              <a:rPr lang="tr-TR" smtClean="0"/>
              <a:t>6</a:t>
            </a:fld>
            <a:endParaRPr lang="tr-TR" dirty="0"/>
          </a:p>
        </p:txBody>
      </p:sp>
    </p:spTree>
    <p:extLst>
      <p:ext uri="{BB962C8B-B14F-4D97-AF65-F5344CB8AC3E}">
        <p14:creationId xmlns:p14="http://schemas.microsoft.com/office/powerpoint/2010/main" val="41910871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6EA755B7-7676-4FA0-986B-B3FBA4A8392B}" type="slidenum">
              <a:rPr lang="tr-TR" smtClean="0"/>
              <a:t>7</a:t>
            </a:fld>
            <a:endParaRPr lang="tr-TR" dirty="0"/>
          </a:p>
        </p:txBody>
      </p:sp>
    </p:spTree>
    <p:extLst>
      <p:ext uri="{BB962C8B-B14F-4D97-AF65-F5344CB8AC3E}">
        <p14:creationId xmlns:p14="http://schemas.microsoft.com/office/powerpoint/2010/main" val="30460424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6EA755B7-7676-4FA0-986B-B3FBA4A8392B}" type="slidenum">
              <a:rPr lang="tr-TR" smtClean="0"/>
              <a:t>8</a:t>
            </a:fld>
            <a:endParaRPr lang="tr-TR" dirty="0"/>
          </a:p>
        </p:txBody>
      </p:sp>
    </p:spTree>
    <p:extLst>
      <p:ext uri="{BB962C8B-B14F-4D97-AF65-F5344CB8AC3E}">
        <p14:creationId xmlns:p14="http://schemas.microsoft.com/office/powerpoint/2010/main" val="22250020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6EA755B7-7676-4FA0-986B-B3FBA4A8392B}" type="slidenum">
              <a:rPr lang="tr-TR" smtClean="0"/>
              <a:t>9</a:t>
            </a:fld>
            <a:endParaRPr lang="tr-TR" dirty="0"/>
          </a:p>
        </p:txBody>
      </p:sp>
    </p:spTree>
    <p:extLst>
      <p:ext uri="{BB962C8B-B14F-4D97-AF65-F5344CB8AC3E}">
        <p14:creationId xmlns:p14="http://schemas.microsoft.com/office/powerpoint/2010/main" val="1885759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7" name="Dikdörtgen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dirty="0"/>
          </a:p>
        </p:txBody>
      </p:sp>
      <p:sp>
        <p:nvSpPr>
          <p:cNvPr id="2" name="Başlık 1"/>
          <p:cNvSpPr>
            <a:spLocks noGrp="1"/>
          </p:cNvSpPr>
          <p:nvPr>
            <p:ph type="ctrTitle"/>
          </p:nvPr>
        </p:nvSpPr>
        <p:spPr>
          <a:xfrm>
            <a:off x="1109980" y="882376"/>
            <a:ext cx="9966960" cy="2926080"/>
          </a:xfrm>
        </p:spPr>
        <p:txBody>
          <a:bodyPr rtlCol="0" anchor="b">
            <a:normAutofit/>
          </a:bodyPr>
          <a:lstStyle>
            <a:lvl1pPr algn="ctr">
              <a:lnSpc>
                <a:spcPct val="85000"/>
              </a:lnSpc>
              <a:defRPr sz="7200" b="1" cap="all" baseline="0">
                <a:solidFill>
                  <a:srgbClr val="FFFFFF"/>
                </a:solidFill>
              </a:defRPr>
            </a:lvl1pPr>
          </a:lstStyle>
          <a:p>
            <a:pPr rtl="0"/>
            <a:r>
              <a:rPr lang="tr-TR" noProof="0" smtClean="0"/>
              <a:t>Asıl başlık stili için tıklatın</a:t>
            </a:r>
            <a:endParaRPr lang="tr-TR" noProof="0" dirty="0"/>
          </a:p>
        </p:txBody>
      </p:sp>
      <p:sp>
        <p:nvSpPr>
          <p:cNvPr id="3" name="Alt Başlık 2"/>
          <p:cNvSpPr>
            <a:spLocks noGrp="1"/>
          </p:cNvSpPr>
          <p:nvPr>
            <p:ph type="subTitle" idx="1"/>
          </p:nvPr>
        </p:nvSpPr>
        <p:spPr>
          <a:xfrm>
            <a:off x="1709530" y="3869634"/>
            <a:ext cx="8767860" cy="1388165"/>
          </a:xfrm>
        </p:spPr>
        <p:txBody>
          <a:bodyPr rtlCol="0">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tr-TR" noProof="0" smtClean="0"/>
              <a:t>Asıl alt başlık stilini düzenlemek için tıklayın</a:t>
            </a:r>
            <a:endParaRPr lang="tr-TR" noProof="0" dirty="0"/>
          </a:p>
        </p:txBody>
      </p:sp>
      <p:sp>
        <p:nvSpPr>
          <p:cNvPr id="4" name="Tarih Yer Tutucusu 3"/>
          <p:cNvSpPr>
            <a:spLocks noGrp="1"/>
          </p:cNvSpPr>
          <p:nvPr>
            <p:ph type="dt" sz="half" idx="10"/>
          </p:nvPr>
        </p:nvSpPr>
        <p:spPr/>
        <p:txBody>
          <a:bodyPr rtlCol="0"/>
          <a:lstStyle>
            <a:lvl1pPr>
              <a:defRPr>
                <a:solidFill>
                  <a:srgbClr val="FFFFFF"/>
                </a:solidFill>
              </a:defRPr>
            </a:lvl1pPr>
          </a:lstStyle>
          <a:p>
            <a:pPr rtl="0"/>
            <a:fld id="{345DC737-2214-4803-8BA3-96C844802AFB}" type="datetime1">
              <a:rPr lang="tr-TR" noProof="0" smtClean="0"/>
              <a:t>12.06.2024</a:t>
            </a:fld>
            <a:endParaRPr lang="tr-TR" noProof="0" dirty="0"/>
          </a:p>
        </p:txBody>
      </p:sp>
      <p:sp>
        <p:nvSpPr>
          <p:cNvPr id="5" name="Alt Bilgi Yer Tutucusu 4"/>
          <p:cNvSpPr>
            <a:spLocks noGrp="1"/>
          </p:cNvSpPr>
          <p:nvPr>
            <p:ph type="ftr" sz="quarter" idx="11"/>
          </p:nvPr>
        </p:nvSpPr>
        <p:spPr/>
        <p:txBody>
          <a:bodyPr rtlCol="0"/>
          <a:lstStyle>
            <a:lvl1pPr>
              <a:defRPr>
                <a:solidFill>
                  <a:srgbClr val="FFFFFF"/>
                </a:solidFill>
              </a:defRPr>
            </a:lvl1pPr>
          </a:lstStyle>
          <a:p>
            <a:pPr rtl="0"/>
            <a:r>
              <a:rPr lang="tr-TR" noProof="0" dirty="0"/>
              <a:t>
              </a:t>
            </a:r>
          </a:p>
        </p:txBody>
      </p:sp>
      <p:sp>
        <p:nvSpPr>
          <p:cNvPr id="6" name="Slayt Numarası Yer Tutucusu 5"/>
          <p:cNvSpPr>
            <a:spLocks noGrp="1"/>
          </p:cNvSpPr>
          <p:nvPr>
            <p:ph type="sldNum" sz="quarter" idx="12"/>
          </p:nvPr>
        </p:nvSpPr>
        <p:spPr/>
        <p:txBody>
          <a:bodyPr rtlCol="0"/>
          <a:lstStyle>
            <a:lvl1pPr>
              <a:defRPr>
                <a:solidFill>
                  <a:srgbClr val="FFFFFF"/>
                </a:solidFill>
              </a:defRPr>
            </a:lvl1pPr>
          </a:lstStyle>
          <a:p>
            <a:pPr rtl="0"/>
            <a:fld id="{6D22F896-40B5-4ADD-8801-0D06FADFA095}" type="slidenum">
              <a:rPr lang="tr-TR" noProof="0" smtClean="0"/>
              <a:t>‹#›</a:t>
            </a:fld>
            <a:endParaRPr lang="tr-TR" noProof="0" dirty="0"/>
          </a:p>
        </p:txBody>
      </p:sp>
      <p:cxnSp>
        <p:nvCxnSpPr>
          <p:cNvPr id="8" name="Düz Bağlayıcı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178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smtClean="0"/>
              <a:t>Asıl başlık stili için tıklatın</a:t>
            </a:r>
            <a:endParaRPr lang="tr-TR" noProof="0" dirty="0"/>
          </a:p>
        </p:txBody>
      </p:sp>
      <p:sp>
        <p:nvSpPr>
          <p:cNvPr id="3" name="Dikey Metin Yer Tutucusu 2"/>
          <p:cNvSpPr>
            <a:spLocks noGrp="1"/>
          </p:cNvSpPr>
          <p:nvPr>
            <p:ph type="body" orient="vert" idx="1"/>
          </p:nvPr>
        </p:nvSpPr>
        <p:spPr/>
        <p:txBody>
          <a:bodyPr vert="eaVert" rtlCol="0"/>
          <a:lstStyle/>
          <a:p>
            <a:pPr lvl="0" rtl="0"/>
            <a:r>
              <a:rPr lang="tr-TR" noProof="0" smtClean="0"/>
              <a:t>Asıl metin stillerini düzenle</a:t>
            </a:r>
          </a:p>
          <a:p>
            <a:pPr lvl="1" rtl="0"/>
            <a:r>
              <a:rPr lang="tr-TR" noProof="0" smtClean="0"/>
              <a:t>İkinci düzey</a:t>
            </a:r>
          </a:p>
          <a:p>
            <a:pPr lvl="2" rtl="0"/>
            <a:r>
              <a:rPr lang="tr-TR" noProof="0" smtClean="0"/>
              <a:t>Üçüncü düzey</a:t>
            </a:r>
          </a:p>
          <a:p>
            <a:pPr lvl="3" rtl="0"/>
            <a:r>
              <a:rPr lang="tr-TR" noProof="0" smtClean="0"/>
              <a:t>Dördüncü düzey</a:t>
            </a:r>
          </a:p>
          <a:p>
            <a:pPr lvl="4" rtl="0"/>
            <a:r>
              <a:rPr lang="tr-TR" noProof="0" smtClean="0"/>
              <a:t>Beşinci düzey</a:t>
            </a:r>
            <a:endParaRPr lang="tr-TR" noProof="0" dirty="0"/>
          </a:p>
        </p:txBody>
      </p:sp>
      <p:sp>
        <p:nvSpPr>
          <p:cNvPr id="4" name="Tarih Yer Tutucusu 3"/>
          <p:cNvSpPr>
            <a:spLocks noGrp="1"/>
          </p:cNvSpPr>
          <p:nvPr>
            <p:ph type="dt" sz="half" idx="10"/>
          </p:nvPr>
        </p:nvSpPr>
        <p:spPr/>
        <p:txBody>
          <a:bodyPr rtlCol="0"/>
          <a:lstStyle/>
          <a:p>
            <a:pPr rtl="0"/>
            <a:fld id="{409979E6-6BA0-4AFA-8CC1-29EBC4500DEB}" type="datetime1">
              <a:rPr lang="tr-TR" noProof="0" smtClean="0"/>
              <a:t>12.06.2024</a:t>
            </a:fld>
            <a:endParaRPr lang="tr-TR" noProof="0" dirty="0"/>
          </a:p>
        </p:txBody>
      </p:sp>
      <p:sp>
        <p:nvSpPr>
          <p:cNvPr id="5" name="Alt Bilgi Yer Tutucusu 4"/>
          <p:cNvSpPr>
            <a:spLocks noGrp="1"/>
          </p:cNvSpPr>
          <p:nvPr>
            <p:ph type="ftr" sz="quarter" idx="11"/>
          </p:nvPr>
        </p:nvSpPr>
        <p:spPr/>
        <p:txBody>
          <a:bodyPr rtlCol="0"/>
          <a:lstStyle/>
          <a:p>
            <a:pPr rtl="0"/>
            <a:r>
              <a:rPr lang="tr-TR" noProof="0" dirty="0"/>
              <a:t>
              </a:t>
            </a:r>
          </a:p>
        </p:txBody>
      </p:sp>
      <p:sp>
        <p:nvSpPr>
          <p:cNvPr id="6" name="Slayt Numarası Yer Tutucusu 5"/>
          <p:cNvSpPr>
            <a:spLocks noGrp="1"/>
          </p:cNvSpPr>
          <p:nvPr>
            <p:ph type="sldNum" sz="quarter" idx="12"/>
          </p:nvPr>
        </p:nvSpPr>
        <p:spPr/>
        <p:txBody>
          <a:bodyPr rtlCol="0"/>
          <a:lstStyle/>
          <a:p>
            <a:pPr rtl="0"/>
            <a:fld id="{6D22F896-40B5-4ADD-8801-0D06FADFA095}" type="slidenum">
              <a:rPr lang="tr-TR" noProof="0" smtClean="0"/>
              <a:t>‹#›</a:t>
            </a:fld>
            <a:endParaRPr lang="tr-TR" noProof="0" dirty="0"/>
          </a:p>
        </p:txBody>
      </p:sp>
    </p:spTree>
    <p:extLst>
      <p:ext uri="{BB962C8B-B14F-4D97-AF65-F5344CB8AC3E}">
        <p14:creationId xmlns:p14="http://schemas.microsoft.com/office/powerpoint/2010/main" val="43552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762000"/>
            <a:ext cx="2324100" cy="5410200"/>
          </a:xfrm>
        </p:spPr>
        <p:txBody>
          <a:bodyPr vert="eaVert" rtlCol="0"/>
          <a:lstStyle/>
          <a:p>
            <a:pPr rtl="0"/>
            <a:r>
              <a:rPr lang="tr-TR" noProof="0" smtClean="0"/>
              <a:t>Asıl başlık stili için tıklatın</a:t>
            </a:r>
            <a:endParaRPr lang="tr-TR" noProof="0" dirty="0"/>
          </a:p>
        </p:txBody>
      </p:sp>
      <p:sp>
        <p:nvSpPr>
          <p:cNvPr id="3" name="Dikey Metin Yer Tutucusu 2"/>
          <p:cNvSpPr>
            <a:spLocks noGrp="1"/>
          </p:cNvSpPr>
          <p:nvPr>
            <p:ph type="body" orient="vert" idx="1"/>
          </p:nvPr>
        </p:nvSpPr>
        <p:spPr>
          <a:xfrm>
            <a:off x="1143000" y="762000"/>
            <a:ext cx="7429500" cy="5410200"/>
          </a:xfrm>
        </p:spPr>
        <p:txBody>
          <a:bodyPr vert="eaVert" rtlCol="0"/>
          <a:lstStyle/>
          <a:p>
            <a:pPr lvl="0" rtl="0"/>
            <a:r>
              <a:rPr lang="tr-TR" noProof="0" smtClean="0"/>
              <a:t>Asıl metin stillerini düzenle</a:t>
            </a:r>
          </a:p>
          <a:p>
            <a:pPr lvl="1" rtl="0"/>
            <a:r>
              <a:rPr lang="tr-TR" noProof="0" smtClean="0"/>
              <a:t>İkinci düzey</a:t>
            </a:r>
          </a:p>
          <a:p>
            <a:pPr lvl="2" rtl="0"/>
            <a:r>
              <a:rPr lang="tr-TR" noProof="0" smtClean="0"/>
              <a:t>Üçüncü düzey</a:t>
            </a:r>
          </a:p>
          <a:p>
            <a:pPr lvl="3" rtl="0"/>
            <a:r>
              <a:rPr lang="tr-TR" noProof="0" smtClean="0"/>
              <a:t>Dördüncü düzey</a:t>
            </a:r>
          </a:p>
          <a:p>
            <a:pPr lvl="4" rtl="0"/>
            <a:r>
              <a:rPr lang="tr-TR" noProof="0" smtClean="0"/>
              <a:t>Beşinci düzey</a:t>
            </a:r>
            <a:endParaRPr lang="tr-TR" noProof="0" dirty="0"/>
          </a:p>
        </p:txBody>
      </p:sp>
      <p:sp>
        <p:nvSpPr>
          <p:cNvPr id="4" name="Tarih Yer Tutucusu 3"/>
          <p:cNvSpPr>
            <a:spLocks noGrp="1"/>
          </p:cNvSpPr>
          <p:nvPr>
            <p:ph type="dt" sz="half" idx="10"/>
          </p:nvPr>
        </p:nvSpPr>
        <p:spPr/>
        <p:txBody>
          <a:bodyPr rtlCol="0"/>
          <a:lstStyle/>
          <a:p>
            <a:pPr rtl="0"/>
            <a:fld id="{852B46CD-F579-4DCB-B6BA-451BB01D733D}" type="datetime1">
              <a:rPr lang="tr-TR" noProof="0" smtClean="0"/>
              <a:t>12.06.2024</a:t>
            </a:fld>
            <a:endParaRPr lang="tr-TR" noProof="0" dirty="0"/>
          </a:p>
        </p:txBody>
      </p:sp>
      <p:sp>
        <p:nvSpPr>
          <p:cNvPr id="5" name="Alt Bilgi Yer Tutucusu 4"/>
          <p:cNvSpPr>
            <a:spLocks noGrp="1"/>
          </p:cNvSpPr>
          <p:nvPr>
            <p:ph type="ftr" sz="quarter" idx="11"/>
          </p:nvPr>
        </p:nvSpPr>
        <p:spPr/>
        <p:txBody>
          <a:bodyPr rtlCol="0"/>
          <a:lstStyle/>
          <a:p>
            <a:pPr rtl="0"/>
            <a:r>
              <a:rPr lang="tr-TR" noProof="0" dirty="0"/>
              <a:t>
              </a:t>
            </a:r>
          </a:p>
        </p:txBody>
      </p:sp>
      <p:sp>
        <p:nvSpPr>
          <p:cNvPr id="6" name="Slayt Numarası Yer Tutucusu 5"/>
          <p:cNvSpPr>
            <a:spLocks noGrp="1"/>
          </p:cNvSpPr>
          <p:nvPr>
            <p:ph type="sldNum" sz="quarter" idx="12"/>
          </p:nvPr>
        </p:nvSpPr>
        <p:spPr/>
        <p:txBody>
          <a:bodyPr rtlCol="0"/>
          <a:lstStyle/>
          <a:p>
            <a:pPr rtl="0"/>
            <a:fld id="{6D22F896-40B5-4ADD-8801-0D06FADFA095}" type="slidenum">
              <a:rPr lang="tr-TR" noProof="0" smtClean="0"/>
              <a:t>‹#›</a:t>
            </a:fld>
            <a:endParaRPr lang="tr-TR" noProof="0" dirty="0"/>
          </a:p>
        </p:txBody>
      </p:sp>
    </p:spTree>
    <p:extLst>
      <p:ext uri="{BB962C8B-B14F-4D97-AF65-F5344CB8AC3E}">
        <p14:creationId xmlns:p14="http://schemas.microsoft.com/office/powerpoint/2010/main" val="1994763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smtClean="0"/>
              <a:t>Asıl başlık stili için tıklatın</a:t>
            </a:r>
            <a:endParaRPr lang="tr-TR" noProof="0" dirty="0"/>
          </a:p>
        </p:txBody>
      </p:sp>
      <p:sp>
        <p:nvSpPr>
          <p:cNvPr id="3" name="İçerik Yer Tutucusu 2"/>
          <p:cNvSpPr>
            <a:spLocks noGrp="1"/>
          </p:cNvSpPr>
          <p:nvPr>
            <p:ph idx="1"/>
          </p:nvPr>
        </p:nvSpPr>
        <p:spPr/>
        <p:txBody>
          <a:bodyPr rtlCol="0"/>
          <a:lstStyle/>
          <a:p>
            <a:pPr lvl="0" rtl="0"/>
            <a:r>
              <a:rPr lang="tr-TR" noProof="0" smtClean="0"/>
              <a:t>Asıl metin stillerini düzenle</a:t>
            </a:r>
          </a:p>
          <a:p>
            <a:pPr lvl="1" rtl="0"/>
            <a:r>
              <a:rPr lang="tr-TR" noProof="0" smtClean="0"/>
              <a:t>İkinci düzey</a:t>
            </a:r>
          </a:p>
          <a:p>
            <a:pPr lvl="2" rtl="0"/>
            <a:r>
              <a:rPr lang="tr-TR" noProof="0" smtClean="0"/>
              <a:t>Üçüncü düzey</a:t>
            </a:r>
          </a:p>
          <a:p>
            <a:pPr lvl="3" rtl="0"/>
            <a:r>
              <a:rPr lang="tr-TR" noProof="0" smtClean="0"/>
              <a:t>Dördüncü düzey</a:t>
            </a:r>
          </a:p>
          <a:p>
            <a:pPr lvl="4" rtl="0"/>
            <a:r>
              <a:rPr lang="tr-TR" noProof="0" smtClean="0"/>
              <a:t>Beşinci düzey</a:t>
            </a:r>
            <a:endParaRPr lang="tr-TR" noProof="0" dirty="0"/>
          </a:p>
        </p:txBody>
      </p:sp>
      <p:sp>
        <p:nvSpPr>
          <p:cNvPr id="4" name="Tarih Yer Tutucusu 3"/>
          <p:cNvSpPr>
            <a:spLocks noGrp="1"/>
          </p:cNvSpPr>
          <p:nvPr>
            <p:ph type="dt" sz="half" idx="10"/>
          </p:nvPr>
        </p:nvSpPr>
        <p:spPr/>
        <p:txBody>
          <a:bodyPr rtlCol="0"/>
          <a:lstStyle/>
          <a:p>
            <a:pPr rtl="0"/>
            <a:fld id="{5492EBDA-7242-4685-A33E-C562900F3CC0}" type="datetime1">
              <a:rPr lang="tr-TR" noProof="0" smtClean="0"/>
              <a:t>12.06.2024</a:t>
            </a:fld>
            <a:endParaRPr lang="tr-TR" noProof="0" dirty="0"/>
          </a:p>
        </p:txBody>
      </p:sp>
      <p:sp>
        <p:nvSpPr>
          <p:cNvPr id="5" name="Alt Bilgi Yer Tutucusu 4"/>
          <p:cNvSpPr>
            <a:spLocks noGrp="1"/>
          </p:cNvSpPr>
          <p:nvPr>
            <p:ph type="ftr" sz="quarter" idx="11"/>
          </p:nvPr>
        </p:nvSpPr>
        <p:spPr/>
        <p:txBody>
          <a:bodyPr rtlCol="0"/>
          <a:lstStyle/>
          <a:p>
            <a:pPr rtl="0"/>
            <a:r>
              <a:rPr lang="tr-TR" noProof="0" dirty="0"/>
              <a:t>
              </a:t>
            </a:r>
          </a:p>
        </p:txBody>
      </p:sp>
      <p:sp>
        <p:nvSpPr>
          <p:cNvPr id="6" name="Slayt Numarası Yer Tutucusu 5"/>
          <p:cNvSpPr>
            <a:spLocks noGrp="1"/>
          </p:cNvSpPr>
          <p:nvPr>
            <p:ph type="sldNum" sz="quarter" idx="12"/>
          </p:nvPr>
        </p:nvSpPr>
        <p:spPr/>
        <p:txBody>
          <a:bodyPr rtlCol="0"/>
          <a:lstStyle/>
          <a:p>
            <a:pPr rtl="0"/>
            <a:fld id="{6D22F896-40B5-4ADD-8801-0D06FADFA095}" type="slidenum">
              <a:rPr lang="tr-TR" noProof="0" smtClean="0"/>
              <a:t>‹#›</a:t>
            </a:fld>
            <a:endParaRPr lang="tr-TR" noProof="0" dirty="0"/>
          </a:p>
        </p:txBody>
      </p:sp>
    </p:spTree>
    <p:extLst>
      <p:ext uri="{BB962C8B-B14F-4D97-AF65-F5344CB8AC3E}">
        <p14:creationId xmlns:p14="http://schemas.microsoft.com/office/powerpoint/2010/main" val="3472039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p:cNvSpPr>
            <a:spLocks noGrp="1"/>
          </p:cNvSpPr>
          <p:nvPr>
            <p:ph type="title"/>
          </p:nvPr>
        </p:nvSpPr>
        <p:spPr>
          <a:xfrm>
            <a:off x="1106424" y="1173575"/>
            <a:ext cx="9966960" cy="2926080"/>
          </a:xfrm>
        </p:spPr>
        <p:txBody>
          <a:bodyPr rtlCol="0" anchor="b">
            <a:noAutofit/>
          </a:bodyPr>
          <a:lstStyle>
            <a:lvl1pPr algn="ctr">
              <a:lnSpc>
                <a:spcPct val="85000"/>
              </a:lnSpc>
              <a:defRPr sz="7200" b="0" cap="all" baseline="0"/>
            </a:lvl1pPr>
          </a:lstStyle>
          <a:p>
            <a:pPr rtl="0"/>
            <a:r>
              <a:rPr lang="tr-TR" noProof="0" smtClean="0"/>
              <a:t>Asıl başlık stili için tıklatın</a:t>
            </a:r>
            <a:endParaRPr lang="tr-TR" noProof="0" dirty="0"/>
          </a:p>
        </p:txBody>
      </p:sp>
      <p:sp>
        <p:nvSpPr>
          <p:cNvPr id="3" name="Metin Yer Tutucusu 2"/>
          <p:cNvSpPr>
            <a:spLocks noGrp="1"/>
          </p:cNvSpPr>
          <p:nvPr>
            <p:ph type="body" idx="1"/>
          </p:nvPr>
        </p:nvSpPr>
        <p:spPr>
          <a:xfrm>
            <a:off x="1709928" y="4154520"/>
            <a:ext cx="8769096" cy="1363806"/>
          </a:xfrm>
        </p:spPr>
        <p:txBody>
          <a:bodyPr rtlCol="0"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tr-TR" noProof="0" smtClean="0"/>
              <a:t>Asıl metin stillerini düzenle</a:t>
            </a:r>
          </a:p>
        </p:txBody>
      </p:sp>
      <p:sp>
        <p:nvSpPr>
          <p:cNvPr id="4" name="Tarih Yer Tutucusu 3"/>
          <p:cNvSpPr>
            <a:spLocks noGrp="1"/>
          </p:cNvSpPr>
          <p:nvPr>
            <p:ph type="dt" sz="half" idx="10"/>
          </p:nvPr>
        </p:nvSpPr>
        <p:spPr/>
        <p:txBody>
          <a:bodyPr rtlCol="0"/>
          <a:lstStyle/>
          <a:p>
            <a:pPr rtl="0"/>
            <a:fld id="{C1FC3123-5744-4418-8846-BDA98B579DE6}" type="datetime1">
              <a:rPr lang="tr-TR" noProof="0" smtClean="0"/>
              <a:t>12.06.2024</a:t>
            </a:fld>
            <a:endParaRPr lang="tr-TR" noProof="0" dirty="0"/>
          </a:p>
        </p:txBody>
      </p:sp>
      <p:sp>
        <p:nvSpPr>
          <p:cNvPr id="5" name="Alt Bilgi Yer Tutucusu 4"/>
          <p:cNvSpPr>
            <a:spLocks noGrp="1"/>
          </p:cNvSpPr>
          <p:nvPr>
            <p:ph type="ftr" sz="quarter" idx="11"/>
          </p:nvPr>
        </p:nvSpPr>
        <p:spPr/>
        <p:txBody>
          <a:bodyPr rtlCol="0"/>
          <a:lstStyle/>
          <a:p>
            <a:pPr rtl="0"/>
            <a:r>
              <a:rPr lang="tr-TR" noProof="0" dirty="0"/>
              <a:t>
              </a:t>
            </a:r>
          </a:p>
        </p:txBody>
      </p:sp>
      <p:sp>
        <p:nvSpPr>
          <p:cNvPr id="6" name="Slayt Numarası Yer Tutucusu 5"/>
          <p:cNvSpPr>
            <a:spLocks noGrp="1"/>
          </p:cNvSpPr>
          <p:nvPr>
            <p:ph type="sldNum" sz="quarter" idx="12"/>
          </p:nvPr>
        </p:nvSpPr>
        <p:spPr/>
        <p:txBody>
          <a:bodyPr rtlCol="0"/>
          <a:lstStyle/>
          <a:p>
            <a:pPr rtl="0"/>
            <a:fld id="{6D22F896-40B5-4ADD-8801-0D06FADFA095}" type="slidenum">
              <a:rPr lang="tr-TR" noProof="0" smtClean="0"/>
              <a:t>‹#›</a:t>
            </a:fld>
            <a:endParaRPr lang="tr-TR" noProof="0" dirty="0"/>
          </a:p>
        </p:txBody>
      </p:sp>
      <p:cxnSp>
        <p:nvCxnSpPr>
          <p:cNvPr id="7" name="Düz Bağlayıcı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9360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Başlık 7"/>
          <p:cNvSpPr>
            <a:spLocks noGrp="1"/>
          </p:cNvSpPr>
          <p:nvPr>
            <p:ph type="title"/>
          </p:nvPr>
        </p:nvSpPr>
        <p:spPr/>
        <p:txBody>
          <a:bodyPr rtlCol="0"/>
          <a:lstStyle/>
          <a:p>
            <a:pPr rtl="0"/>
            <a:r>
              <a:rPr lang="tr-TR" noProof="0" smtClean="0"/>
              <a:t>Asıl başlık stili için tıklatın</a:t>
            </a:r>
            <a:endParaRPr lang="tr-TR" noProof="0" dirty="0"/>
          </a:p>
        </p:txBody>
      </p:sp>
      <p:sp>
        <p:nvSpPr>
          <p:cNvPr id="3" name="İçerik Yer Tutucusu 2"/>
          <p:cNvSpPr>
            <a:spLocks noGrp="1"/>
          </p:cNvSpPr>
          <p:nvPr>
            <p:ph sz="half" idx="1"/>
          </p:nvPr>
        </p:nvSpPr>
        <p:spPr>
          <a:xfrm>
            <a:off x="1143000" y="2057399"/>
            <a:ext cx="4754880" cy="4023360"/>
          </a:xfrm>
        </p:spPr>
        <p:txBody>
          <a:bodyPr rtlCol="0"/>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tr-TR" noProof="0" smtClean="0"/>
              <a:t>Asıl metin stillerini düzenle</a:t>
            </a:r>
          </a:p>
          <a:p>
            <a:pPr lvl="1" rtl="0"/>
            <a:r>
              <a:rPr lang="tr-TR" noProof="0" smtClean="0"/>
              <a:t>İkinci düzey</a:t>
            </a:r>
          </a:p>
          <a:p>
            <a:pPr lvl="2" rtl="0"/>
            <a:r>
              <a:rPr lang="tr-TR" noProof="0" smtClean="0"/>
              <a:t>Üçüncü düzey</a:t>
            </a:r>
          </a:p>
          <a:p>
            <a:pPr lvl="3" rtl="0"/>
            <a:r>
              <a:rPr lang="tr-TR" noProof="0" smtClean="0"/>
              <a:t>Dördüncü düzey</a:t>
            </a:r>
          </a:p>
          <a:p>
            <a:pPr lvl="4" rtl="0"/>
            <a:r>
              <a:rPr lang="tr-TR" noProof="0" smtClean="0"/>
              <a:t>Beşinci düzey</a:t>
            </a:r>
            <a:endParaRPr lang="tr-TR" noProof="0" dirty="0"/>
          </a:p>
        </p:txBody>
      </p:sp>
      <p:sp>
        <p:nvSpPr>
          <p:cNvPr id="4" name="İçerik Yer Tutucusu 3"/>
          <p:cNvSpPr>
            <a:spLocks noGrp="1"/>
          </p:cNvSpPr>
          <p:nvPr>
            <p:ph sz="half" idx="2"/>
          </p:nvPr>
        </p:nvSpPr>
        <p:spPr>
          <a:xfrm>
            <a:off x="6267612" y="2057400"/>
            <a:ext cx="4754880" cy="4023360"/>
          </a:xfrm>
        </p:spPr>
        <p:txBody>
          <a:bodyPr rtlCol="0"/>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tr-TR" noProof="0" smtClean="0"/>
              <a:t>Asıl metin stillerini düzenle</a:t>
            </a:r>
          </a:p>
          <a:p>
            <a:pPr lvl="1" rtl="0"/>
            <a:r>
              <a:rPr lang="tr-TR" noProof="0" smtClean="0"/>
              <a:t>İkinci düzey</a:t>
            </a:r>
          </a:p>
          <a:p>
            <a:pPr lvl="2" rtl="0"/>
            <a:r>
              <a:rPr lang="tr-TR" noProof="0" smtClean="0"/>
              <a:t>Üçüncü düzey</a:t>
            </a:r>
          </a:p>
          <a:p>
            <a:pPr lvl="3" rtl="0"/>
            <a:r>
              <a:rPr lang="tr-TR" noProof="0" smtClean="0"/>
              <a:t>Dördüncü düzey</a:t>
            </a:r>
          </a:p>
          <a:p>
            <a:pPr lvl="4" rtl="0"/>
            <a:r>
              <a:rPr lang="tr-TR" noProof="0" smtClean="0"/>
              <a:t>Beşinci düzey</a:t>
            </a:r>
            <a:endParaRPr lang="tr-TR" noProof="0" dirty="0"/>
          </a:p>
        </p:txBody>
      </p:sp>
      <p:sp>
        <p:nvSpPr>
          <p:cNvPr id="5" name="Tarih Yer Tutucusu 4"/>
          <p:cNvSpPr>
            <a:spLocks noGrp="1"/>
          </p:cNvSpPr>
          <p:nvPr>
            <p:ph type="dt" sz="half" idx="10"/>
          </p:nvPr>
        </p:nvSpPr>
        <p:spPr/>
        <p:txBody>
          <a:bodyPr rtlCol="0"/>
          <a:lstStyle/>
          <a:p>
            <a:pPr rtl="0"/>
            <a:fld id="{5E62F2B4-1777-4BB3-83D0-D18B6A1594EB}" type="datetime1">
              <a:rPr lang="tr-TR" noProof="0" smtClean="0"/>
              <a:t>12.06.2024</a:t>
            </a:fld>
            <a:endParaRPr lang="tr-TR" noProof="0" dirty="0"/>
          </a:p>
        </p:txBody>
      </p:sp>
      <p:sp>
        <p:nvSpPr>
          <p:cNvPr id="6" name="Alt Bilgi Yer Tutucusu 5"/>
          <p:cNvSpPr>
            <a:spLocks noGrp="1"/>
          </p:cNvSpPr>
          <p:nvPr>
            <p:ph type="ftr" sz="quarter" idx="11"/>
          </p:nvPr>
        </p:nvSpPr>
        <p:spPr/>
        <p:txBody>
          <a:bodyPr rtlCol="0"/>
          <a:lstStyle/>
          <a:p>
            <a:pPr rtl="0"/>
            <a:r>
              <a:rPr lang="tr-TR" noProof="0" dirty="0"/>
              <a:t>
              </a:t>
            </a:r>
          </a:p>
        </p:txBody>
      </p:sp>
      <p:sp>
        <p:nvSpPr>
          <p:cNvPr id="7" name="Slayt Numarası Yer Tutucusu 6"/>
          <p:cNvSpPr>
            <a:spLocks noGrp="1"/>
          </p:cNvSpPr>
          <p:nvPr>
            <p:ph type="sldNum" sz="quarter" idx="12"/>
          </p:nvPr>
        </p:nvSpPr>
        <p:spPr/>
        <p:txBody>
          <a:bodyPr rtlCol="0"/>
          <a:lstStyle/>
          <a:p>
            <a:pPr rtl="0"/>
            <a:fld id="{6D22F896-40B5-4ADD-8801-0D06FADFA095}" type="slidenum">
              <a:rPr lang="tr-TR" noProof="0" smtClean="0"/>
              <a:t>‹#›</a:t>
            </a:fld>
            <a:endParaRPr lang="tr-TR" noProof="0" dirty="0"/>
          </a:p>
        </p:txBody>
      </p:sp>
    </p:spTree>
    <p:extLst>
      <p:ext uri="{BB962C8B-B14F-4D97-AF65-F5344CB8AC3E}">
        <p14:creationId xmlns:p14="http://schemas.microsoft.com/office/powerpoint/2010/main" val="2181670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Başlık 9"/>
          <p:cNvSpPr>
            <a:spLocks noGrp="1"/>
          </p:cNvSpPr>
          <p:nvPr>
            <p:ph type="title"/>
          </p:nvPr>
        </p:nvSpPr>
        <p:spPr/>
        <p:txBody>
          <a:bodyPr rtlCol="0"/>
          <a:lstStyle/>
          <a:p>
            <a:pPr rtl="0"/>
            <a:r>
              <a:rPr lang="tr-TR" noProof="0" smtClean="0"/>
              <a:t>Asıl başlık stili için tıklatın</a:t>
            </a:r>
            <a:endParaRPr lang="tr-TR" noProof="0" dirty="0"/>
          </a:p>
        </p:txBody>
      </p:sp>
      <p:sp>
        <p:nvSpPr>
          <p:cNvPr id="3" name="Metin Yer Tutucusu 2"/>
          <p:cNvSpPr>
            <a:spLocks noGrp="1"/>
          </p:cNvSpPr>
          <p:nvPr>
            <p:ph type="body" idx="1"/>
          </p:nvPr>
        </p:nvSpPr>
        <p:spPr>
          <a:xfrm>
            <a:off x="1143000" y="2001511"/>
            <a:ext cx="4754880" cy="777240"/>
          </a:xfrm>
        </p:spPr>
        <p:txBody>
          <a:bodyPr rtlCol="0"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smtClean="0"/>
              <a:t>Asıl metin stillerini düzenle</a:t>
            </a:r>
          </a:p>
        </p:txBody>
      </p:sp>
      <p:sp>
        <p:nvSpPr>
          <p:cNvPr id="4" name="İçerik Yer Tutucusu 3"/>
          <p:cNvSpPr>
            <a:spLocks noGrp="1"/>
          </p:cNvSpPr>
          <p:nvPr>
            <p:ph sz="half" idx="2"/>
          </p:nvPr>
        </p:nvSpPr>
        <p:spPr>
          <a:xfrm>
            <a:off x="1143000" y="2721483"/>
            <a:ext cx="4754880" cy="3383280"/>
          </a:xfrm>
        </p:spPr>
        <p:txBody>
          <a:bodyPr rtlCol="0"/>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tr-TR" noProof="0" smtClean="0"/>
              <a:t>Asıl metin stillerini düzenle</a:t>
            </a:r>
          </a:p>
          <a:p>
            <a:pPr lvl="1" rtl="0"/>
            <a:r>
              <a:rPr lang="tr-TR" noProof="0" smtClean="0"/>
              <a:t>İkinci düzey</a:t>
            </a:r>
          </a:p>
          <a:p>
            <a:pPr lvl="2" rtl="0"/>
            <a:r>
              <a:rPr lang="tr-TR" noProof="0" smtClean="0"/>
              <a:t>Üçüncü düzey</a:t>
            </a:r>
          </a:p>
          <a:p>
            <a:pPr lvl="3" rtl="0"/>
            <a:r>
              <a:rPr lang="tr-TR" noProof="0" smtClean="0"/>
              <a:t>Dördüncü düzey</a:t>
            </a:r>
          </a:p>
          <a:p>
            <a:pPr lvl="4" rtl="0"/>
            <a:r>
              <a:rPr lang="tr-TR" noProof="0" smtClean="0"/>
              <a:t>Beşinci düzey</a:t>
            </a:r>
            <a:endParaRPr lang="tr-TR" noProof="0" dirty="0"/>
          </a:p>
        </p:txBody>
      </p:sp>
      <p:sp>
        <p:nvSpPr>
          <p:cNvPr id="5" name="Metin Yer Tutucusu 4"/>
          <p:cNvSpPr>
            <a:spLocks noGrp="1"/>
          </p:cNvSpPr>
          <p:nvPr>
            <p:ph type="body" sz="quarter" idx="3"/>
          </p:nvPr>
        </p:nvSpPr>
        <p:spPr>
          <a:xfrm>
            <a:off x="6269173" y="1999032"/>
            <a:ext cx="4754880" cy="777240"/>
          </a:xfrm>
        </p:spPr>
        <p:txBody>
          <a:bodyPr rtlCol="0"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smtClean="0"/>
              <a:t>Asıl metin stillerini düzenle</a:t>
            </a:r>
          </a:p>
        </p:txBody>
      </p:sp>
      <p:sp>
        <p:nvSpPr>
          <p:cNvPr id="6" name="İçerik Yer Tutucusu 5"/>
          <p:cNvSpPr>
            <a:spLocks noGrp="1"/>
          </p:cNvSpPr>
          <p:nvPr>
            <p:ph sz="quarter" idx="4"/>
          </p:nvPr>
        </p:nvSpPr>
        <p:spPr>
          <a:xfrm>
            <a:off x="6269173" y="2719322"/>
            <a:ext cx="4754880" cy="3383280"/>
          </a:xfrm>
        </p:spPr>
        <p:txBody>
          <a:bodyPr rtlCol="0"/>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tr-TR" noProof="0" smtClean="0"/>
              <a:t>Asıl metin stillerini düzenle</a:t>
            </a:r>
          </a:p>
          <a:p>
            <a:pPr lvl="1" rtl="0"/>
            <a:r>
              <a:rPr lang="tr-TR" noProof="0" smtClean="0"/>
              <a:t>İkinci düzey</a:t>
            </a:r>
          </a:p>
          <a:p>
            <a:pPr lvl="2" rtl="0"/>
            <a:r>
              <a:rPr lang="tr-TR" noProof="0" smtClean="0"/>
              <a:t>Üçüncü düzey</a:t>
            </a:r>
          </a:p>
          <a:p>
            <a:pPr lvl="3" rtl="0"/>
            <a:r>
              <a:rPr lang="tr-TR" noProof="0" smtClean="0"/>
              <a:t>Dördüncü düzey</a:t>
            </a:r>
          </a:p>
          <a:p>
            <a:pPr lvl="4" rtl="0"/>
            <a:r>
              <a:rPr lang="tr-TR" noProof="0" smtClean="0"/>
              <a:t>Beşinci düzey</a:t>
            </a:r>
            <a:endParaRPr lang="tr-TR" noProof="0" dirty="0"/>
          </a:p>
        </p:txBody>
      </p:sp>
      <p:sp>
        <p:nvSpPr>
          <p:cNvPr id="7" name="Tarih Yer Tutucusu 6"/>
          <p:cNvSpPr>
            <a:spLocks noGrp="1"/>
          </p:cNvSpPr>
          <p:nvPr>
            <p:ph type="dt" sz="half" idx="10"/>
          </p:nvPr>
        </p:nvSpPr>
        <p:spPr/>
        <p:txBody>
          <a:bodyPr rtlCol="0"/>
          <a:lstStyle/>
          <a:p>
            <a:pPr rtl="0"/>
            <a:fld id="{0347B2F4-45BB-4178-AE05-573C4B679605}" type="datetime1">
              <a:rPr lang="tr-TR" noProof="0" smtClean="0"/>
              <a:t>12.06.2024</a:t>
            </a:fld>
            <a:endParaRPr lang="tr-TR" noProof="0" dirty="0"/>
          </a:p>
        </p:txBody>
      </p:sp>
      <p:sp>
        <p:nvSpPr>
          <p:cNvPr id="8" name="Alt Bilgi Yer Tutucusu 7"/>
          <p:cNvSpPr>
            <a:spLocks noGrp="1"/>
          </p:cNvSpPr>
          <p:nvPr>
            <p:ph type="ftr" sz="quarter" idx="11"/>
          </p:nvPr>
        </p:nvSpPr>
        <p:spPr/>
        <p:txBody>
          <a:bodyPr rtlCol="0"/>
          <a:lstStyle/>
          <a:p>
            <a:pPr rtl="0"/>
            <a:r>
              <a:rPr lang="tr-TR" noProof="0" dirty="0"/>
              <a:t>
              </a:t>
            </a:r>
          </a:p>
        </p:txBody>
      </p:sp>
      <p:sp>
        <p:nvSpPr>
          <p:cNvPr id="9" name="Slayt Numarası Yer Tutucusu 8"/>
          <p:cNvSpPr>
            <a:spLocks noGrp="1"/>
          </p:cNvSpPr>
          <p:nvPr>
            <p:ph type="sldNum" sz="quarter" idx="12"/>
          </p:nvPr>
        </p:nvSpPr>
        <p:spPr/>
        <p:txBody>
          <a:bodyPr rtlCol="0"/>
          <a:lstStyle/>
          <a:p>
            <a:pPr rtl="0"/>
            <a:fld id="{6D22F896-40B5-4ADD-8801-0D06FADFA095}" type="slidenum">
              <a:rPr lang="tr-TR" noProof="0" smtClean="0"/>
              <a:pPr/>
              <a:t>‹#›</a:t>
            </a:fld>
            <a:endParaRPr lang="tr-TR" noProof="0" dirty="0"/>
          </a:p>
        </p:txBody>
      </p:sp>
    </p:spTree>
    <p:extLst>
      <p:ext uri="{BB962C8B-B14F-4D97-AF65-F5344CB8AC3E}">
        <p14:creationId xmlns:p14="http://schemas.microsoft.com/office/powerpoint/2010/main" val="1963352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smtClean="0"/>
              <a:t>Asıl başlık stili için tıklatın</a:t>
            </a:r>
            <a:endParaRPr lang="tr-TR" noProof="0" dirty="0"/>
          </a:p>
        </p:txBody>
      </p:sp>
      <p:sp>
        <p:nvSpPr>
          <p:cNvPr id="3" name="Tarih Yer Tutucusu 2"/>
          <p:cNvSpPr>
            <a:spLocks noGrp="1"/>
          </p:cNvSpPr>
          <p:nvPr>
            <p:ph type="dt" sz="half" idx="10"/>
          </p:nvPr>
        </p:nvSpPr>
        <p:spPr/>
        <p:txBody>
          <a:bodyPr rtlCol="0"/>
          <a:lstStyle/>
          <a:p>
            <a:pPr rtl="0"/>
            <a:fld id="{76002FD3-6E3A-4B6D-B91F-E25F9811AA9E}" type="datetime1">
              <a:rPr lang="tr-TR" noProof="0" smtClean="0"/>
              <a:t>12.06.2024</a:t>
            </a:fld>
            <a:endParaRPr lang="tr-TR" noProof="0" dirty="0"/>
          </a:p>
        </p:txBody>
      </p:sp>
      <p:sp>
        <p:nvSpPr>
          <p:cNvPr id="4" name="Alt Bilgi Yer Tutucusu 3"/>
          <p:cNvSpPr>
            <a:spLocks noGrp="1"/>
          </p:cNvSpPr>
          <p:nvPr>
            <p:ph type="ftr" sz="quarter" idx="11"/>
          </p:nvPr>
        </p:nvSpPr>
        <p:spPr/>
        <p:txBody>
          <a:bodyPr rtlCol="0"/>
          <a:lstStyle/>
          <a:p>
            <a:pPr rtl="0"/>
            <a:r>
              <a:rPr lang="tr-TR" noProof="0" dirty="0"/>
              <a:t>
              </a:t>
            </a:r>
          </a:p>
        </p:txBody>
      </p:sp>
      <p:sp>
        <p:nvSpPr>
          <p:cNvPr id="5" name="Slayt Numarası Yer Tutucusu 4"/>
          <p:cNvSpPr>
            <a:spLocks noGrp="1"/>
          </p:cNvSpPr>
          <p:nvPr>
            <p:ph type="sldNum" sz="quarter" idx="12"/>
          </p:nvPr>
        </p:nvSpPr>
        <p:spPr/>
        <p:txBody>
          <a:bodyPr rtlCol="0"/>
          <a:lstStyle/>
          <a:p>
            <a:pPr rtl="0"/>
            <a:fld id="{6D22F896-40B5-4ADD-8801-0D06FADFA095}" type="slidenum">
              <a:rPr lang="tr-TR" noProof="0" smtClean="0"/>
              <a:t>‹#›</a:t>
            </a:fld>
            <a:endParaRPr lang="tr-TR" noProof="0" dirty="0"/>
          </a:p>
        </p:txBody>
      </p:sp>
    </p:spTree>
    <p:extLst>
      <p:ext uri="{BB962C8B-B14F-4D97-AF65-F5344CB8AC3E}">
        <p14:creationId xmlns:p14="http://schemas.microsoft.com/office/powerpoint/2010/main" val="3005428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Tarih Yer Tutucusu 1"/>
          <p:cNvSpPr>
            <a:spLocks noGrp="1"/>
          </p:cNvSpPr>
          <p:nvPr>
            <p:ph type="dt" sz="half" idx="10"/>
          </p:nvPr>
        </p:nvSpPr>
        <p:spPr/>
        <p:txBody>
          <a:bodyPr rtlCol="0"/>
          <a:lstStyle/>
          <a:p>
            <a:pPr rtl="0"/>
            <a:fld id="{6D4C55DA-85C7-4F6B-AF20-384EF607F248}" type="datetime1">
              <a:rPr lang="tr-TR" noProof="0" smtClean="0"/>
              <a:t>12.06.2024</a:t>
            </a:fld>
            <a:endParaRPr lang="tr-TR" noProof="0" dirty="0"/>
          </a:p>
        </p:txBody>
      </p:sp>
      <p:sp>
        <p:nvSpPr>
          <p:cNvPr id="3" name="Alt Bilgi Yer Tutucusu 2"/>
          <p:cNvSpPr>
            <a:spLocks noGrp="1"/>
          </p:cNvSpPr>
          <p:nvPr>
            <p:ph type="ftr" sz="quarter" idx="11"/>
          </p:nvPr>
        </p:nvSpPr>
        <p:spPr/>
        <p:txBody>
          <a:bodyPr rtlCol="0"/>
          <a:lstStyle/>
          <a:p>
            <a:pPr rtl="0"/>
            <a:r>
              <a:rPr lang="tr-TR" noProof="0" dirty="0"/>
              <a:t>
              </a:t>
            </a:r>
          </a:p>
        </p:txBody>
      </p:sp>
      <p:sp>
        <p:nvSpPr>
          <p:cNvPr id="4" name="Slayt Numarası Yer Tutucusu 3"/>
          <p:cNvSpPr>
            <a:spLocks noGrp="1"/>
          </p:cNvSpPr>
          <p:nvPr>
            <p:ph type="sldNum" sz="quarter" idx="12"/>
          </p:nvPr>
        </p:nvSpPr>
        <p:spPr/>
        <p:txBody>
          <a:bodyPr rtlCol="0"/>
          <a:lstStyle/>
          <a:p>
            <a:pPr rtl="0"/>
            <a:fld id="{6D22F896-40B5-4ADD-8801-0D06FADFA095}" type="slidenum">
              <a:rPr lang="tr-TR" noProof="0" smtClean="0"/>
              <a:t>‹#›</a:t>
            </a:fld>
            <a:endParaRPr lang="tr-TR" noProof="0" dirty="0"/>
          </a:p>
        </p:txBody>
      </p:sp>
    </p:spTree>
    <p:extLst>
      <p:ext uri="{BB962C8B-B14F-4D97-AF65-F5344CB8AC3E}">
        <p14:creationId xmlns:p14="http://schemas.microsoft.com/office/powerpoint/2010/main" val="98825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Resim Yazı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1143000" y="1097280"/>
            <a:ext cx="3931920" cy="1737360"/>
          </a:xfrm>
        </p:spPr>
        <p:txBody>
          <a:bodyPr rtlCol="0" anchor="b">
            <a:noAutofit/>
          </a:bodyPr>
          <a:lstStyle>
            <a:lvl1pPr>
              <a:lnSpc>
                <a:spcPct val="90000"/>
              </a:lnSpc>
              <a:defRPr sz="4000" b="0"/>
            </a:lvl1pPr>
          </a:lstStyle>
          <a:p>
            <a:pPr rtl="0"/>
            <a:r>
              <a:rPr lang="tr-TR" noProof="0" smtClean="0"/>
              <a:t>Asıl başlık stili için tıklatın</a:t>
            </a:r>
            <a:endParaRPr lang="tr-TR" noProof="0" dirty="0"/>
          </a:p>
        </p:txBody>
      </p:sp>
      <p:sp>
        <p:nvSpPr>
          <p:cNvPr id="3" name="İçerik Yer Tutucusu 2"/>
          <p:cNvSpPr>
            <a:spLocks noGrp="1"/>
          </p:cNvSpPr>
          <p:nvPr>
            <p:ph idx="1"/>
          </p:nvPr>
        </p:nvSpPr>
        <p:spPr>
          <a:xfrm>
            <a:off x="5852159" y="1097280"/>
            <a:ext cx="5212080" cy="4663440"/>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tr-TR" noProof="0" smtClean="0"/>
              <a:t>Asıl metin stillerini düzenle</a:t>
            </a:r>
          </a:p>
          <a:p>
            <a:pPr lvl="1" rtl="0"/>
            <a:r>
              <a:rPr lang="tr-TR" noProof="0" smtClean="0"/>
              <a:t>İkinci düzey</a:t>
            </a:r>
          </a:p>
          <a:p>
            <a:pPr lvl="2" rtl="0"/>
            <a:r>
              <a:rPr lang="tr-TR" noProof="0" smtClean="0"/>
              <a:t>Üçüncü düzey</a:t>
            </a:r>
          </a:p>
          <a:p>
            <a:pPr lvl="3" rtl="0"/>
            <a:r>
              <a:rPr lang="tr-TR" noProof="0" smtClean="0"/>
              <a:t>Dördüncü düzey</a:t>
            </a:r>
          </a:p>
          <a:p>
            <a:pPr lvl="4" rtl="0"/>
            <a:r>
              <a:rPr lang="tr-TR" noProof="0" smtClean="0"/>
              <a:t>Beşinci düzey</a:t>
            </a:r>
            <a:endParaRPr lang="tr-TR" noProof="0" dirty="0"/>
          </a:p>
        </p:txBody>
      </p:sp>
      <p:sp>
        <p:nvSpPr>
          <p:cNvPr id="4" name="Metin Yer Tutucusu 3"/>
          <p:cNvSpPr>
            <a:spLocks noGrp="1"/>
          </p:cNvSpPr>
          <p:nvPr>
            <p:ph type="body" sz="half" idx="2"/>
          </p:nvPr>
        </p:nvSpPr>
        <p:spPr>
          <a:xfrm>
            <a:off x="1143000" y="2834640"/>
            <a:ext cx="3931920" cy="3017520"/>
          </a:xfrm>
        </p:spPr>
        <p:txBody>
          <a:bodyPr rtlCol="0">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noProof="0" smtClean="0"/>
              <a:t>Asıl metin stillerini düzenle</a:t>
            </a:r>
          </a:p>
        </p:txBody>
      </p:sp>
      <p:sp>
        <p:nvSpPr>
          <p:cNvPr id="5" name="Tarih Yer Tutucusu 4"/>
          <p:cNvSpPr>
            <a:spLocks noGrp="1"/>
          </p:cNvSpPr>
          <p:nvPr>
            <p:ph type="dt" sz="half" idx="10"/>
          </p:nvPr>
        </p:nvSpPr>
        <p:spPr/>
        <p:txBody>
          <a:bodyPr rtlCol="0"/>
          <a:lstStyle/>
          <a:p>
            <a:pPr rtl="0"/>
            <a:fld id="{6AE33AE6-E8B8-45CB-A125-AFA7F4DD2A15}" type="datetime1">
              <a:rPr lang="tr-TR" noProof="0" smtClean="0"/>
              <a:t>12.06.2024</a:t>
            </a:fld>
            <a:endParaRPr lang="tr-TR" noProof="0" dirty="0"/>
          </a:p>
        </p:txBody>
      </p:sp>
      <p:sp>
        <p:nvSpPr>
          <p:cNvPr id="6" name="Alt Bilgi Yer Tutucusu 5"/>
          <p:cNvSpPr>
            <a:spLocks noGrp="1"/>
          </p:cNvSpPr>
          <p:nvPr>
            <p:ph type="ftr" sz="quarter" idx="11"/>
          </p:nvPr>
        </p:nvSpPr>
        <p:spPr/>
        <p:txBody>
          <a:bodyPr rtlCol="0"/>
          <a:lstStyle/>
          <a:p>
            <a:pPr rtl="0"/>
            <a:r>
              <a:rPr lang="tr-TR" noProof="0" dirty="0"/>
              <a:t>
              </a:t>
            </a:r>
          </a:p>
        </p:txBody>
      </p:sp>
      <p:sp>
        <p:nvSpPr>
          <p:cNvPr id="7" name="Slayt Numarası Yer Tutucusu 6"/>
          <p:cNvSpPr>
            <a:spLocks noGrp="1"/>
          </p:cNvSpPr>
          <p:nvPr>
            <p:ph type="sldNum" sz="quarter" idx="12"/>
          </p:nvPr>
        </p:nvSpPr>
        <p:spPr/>
        <p:txBody>
          <a:bodyPr rtlCol="0"/>
          <a:lstStyle/>
          <a:p>
            <a:pPr rtl="0"/>
            <a:fld id="{6D22F896-40B5-4ADD-8801-0D06FADFA095}" type="slidenum">
              <a:rPr lang="tr-TR" noProof="0" smtClean="0"/>
              <a:t>‹#›</a:t>
            </a:fld>
            <a:endParaRPr lang="tr-TR" noProof="0" dirty="0"/>
          </a:p>
        </p:txBody>
      </p:sp>
    </p:spTree>
    <p:extLst>
      <p:ext uri="{BB962C8B-B14F-4D97-AF65-F5344CB8AC3E}">
        <p14:creationId xmlns:p14="http://schemas.microsoft.com/office/powerpoint/2010/main" val="2158383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Resim Yazı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143000" y="1097280"/>
            <a:ext cx="3931920" cy="1737360"/>
          </a:xfrm>
        </p:spPr>
        <p:txBody>
          <a:bodyPr rtlCol="0" anchor="b">
            <a:noAutofit/>
          </a:bodyPr>
          <a:lstStyle>
            <a:lvl1pPr>
              <a:lnSpc>
                <a:spcPct val="90000"/>
              </a:lnSpc>
              <a:defRPr sz="4000" b="0"/>
            </a:lvl1pPr>
          </a:lstStyle>
          <a:p>
            <a:pPr rtl="0"/>
            <a:r>
              <a:rPr lang="tr-TR" noProof="0" smtClean="0"/>
              <a:t>Asıl başlık stili için tıklatın</a:t>
            </a:r>
            <a:endParaRPr lang="tr-TR" noProof="0" dirty="0"/>
          </a:p>
        </p:txBody>
      </p:sp>
      <p:sp>
        <p:nvSpPr>
          <p:cNvPr id="3" name="Resim Yer Tutucusu 2"/>
          <p:cNvSpPr>
            <a:spLocks noGrp="1" noChangeAspect="1"/>
          </p:cNvSpPr>
          <p:nvPr>
            <p:ph type="pic" idx="1"/>
          </p:nvPr>
        </p:nvSpPr>
        <p:spPr>
          <a:xfrm>
            <a:off x="5413248" y="1069847"/>
            <a:ext cx="6099048" cy="4800600"/>
          </a:xfrm>
        </p:spPr>
        <p:txBody>
          <a:bodyPr lIns="274320" tIns="182880" rtlCol="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tr-TR" noProof="0" dirty="0" smtClean="0"/>
              <a:t>Resim eklemek için simgeyi tıklatın</a:t>
            </a:r>
            <a:endParaRPr lang="tr-TR" noProof="0" dirty="0"/>
          </a:p>
        </p:txBody>
      </p:sp>
      <p:sp>
        <p:nvSpPr>
          <p:cNvPr id="4" name="Metin Yer Tutucusu 3"/>
          <p:cNvSpPr>
            <a:spLocks noGrp="1"/>
          </p:cNvSpPr>
          <p:nvPr>
            <p:ph type="body" sz="half" idx="2"/>
          </p:nvPr>
        </p:nvSpPr>
        <p:spPr>
          <a:xfrm>
            <a:off x="1143000" y="2834640"/>
            <a:ext cx="3931920" cy="2880360"/>
          </a:xfrm>
        </p:spPr>
        <p:txBody>
          <a:bodyPr rtlCol="0">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noProof="0" smtClean="0"/>
              <a:t>Asıl metin stillerini düzenle</a:t>
            </a:r>
          </a:p>
        </p:txBody>
      </p:sp>
      <p:sp>
        <p:nvSpPr>
          <p:cNvPr id="5" name="Tarih Yer Tutucusu 4"/>
          <p:cNvSpPr>
            <a:spLocks noGrp="1"/>
          </p:cNvSpPr>
          <p:nvPr>
            <p:ph type="dt" sz="half" idx="10"/>
          </p:nvPr>
        </p:nvSpPr>
        <p:spPr/>
        <p:txBody>
          <a:bodyPr rtlCol="0"/>
          <a:lstStyle/>
          <a:p>
            <a:pPr rtl="0"/>
            <a:fld id="{A3FCD786-CC46-4BDC-A420-5AB0BCA6ACB3}" type="datetime1">
              <a:rPr lang="tr-TR" noProof="0" smtClean="0"/>
              <a:t>12.06.2024</a:t>
            </a:fld>
            <a:endParaRPr lang="tr-TR" noProof="0" dirty="0"/>
          </a:p>
        </p:txBody>
      </p:sp>
      <p:sp>
        <p:nvSpPr>
          <p:cNvPr id="6" name="Alt Bilgi Yer Tutucusu 5"/>
          <p:cNvSpPr>
            <a:spLocks noGrp="1"/>
          </p:cNvSpPr>
          <p:nvPr>
            <p:ph type="ftr" sz="quarter" idx="11"/>
          </p:nvPr>
        </p:nvSpPr>
        <p:spPr/>
        <p:txBody>
          <a:bodyPr rtlCol="0"/>
          <a:lstStyle/>
          <a:p>
            <a:pPr rtl="0"/>
            <a:r>
              <a:rPr lang="tr-TR" noProof="0" dirty="0"/>
              <a:t>
              </a:t>
            </a:r>
          </a:p>
        </p:txBody>
      </p:sp>
      <p:sp>
        <p:nvSpPr>
          <p:cNvPr id="7" name="Slayt Numarası Yer Tutucusu 6"/>
          <p:cNvSpPr>
            <a:spLocks noGrp="1"/>
          </p:cNvSpPr>
          <p:nvPr>
            <p:ph type="sldNum" sz="quarter" idx="12"/>
          </p:nvPr>
        </p:nvSpPr>
        <p:spPr/>
        <p:txBody>
          <a:bodyPr rtlCol="0"/>
          <a:lstStyle/>
          <a:p>
            <a:pPr rtl="0"/>
            <a:fld id="{6D22F896-40B5-4ADD-8801-0D06FADFA095}" type="slidenum">
              <a:rPr lang="tr-TR" noProof="0" smtClean="0"/>
              <a:t>‹#›</a:t>
            </a:fld>
            <a:endParaRPr lang="tr-TR" noProof="0" dirty="0"/>
          </a:p>
        </p:txBody>
      </p:sp>
    </p:spTree>
    <p:extLst>
      <p:ext uri="{BB962C8B-B14F-4D97-AF65-F5344CB8AC3E}">
        <p14:creationId xmlns:p14="http://schemas.microsoft.com/office/powerpoint/2010/main" val="74084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Dikdörtgen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dirty="0"/>
          </a:p>
        </p:txBody>
      </p:sp>
      <p:sp>
        <p:nvSpPr>
          <p:cNvPr id="2" name="Başlık Yer Tutucusu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pPr rtl="0"/>
            <a:r>
              <a:rPr lang="tr-TR" noProof="0"/>
              <a:t>Asıl başlık stilini düzenlemek için tıklayın</a:t>
            </a:r>
            <a:endParaRPr lang="tr-TR" noProof="0" dirty="0"/>
          </a:p>
        </p:txBody>
      </p:sp>
      <p:sp>
        <p:nvSpPr>
          <p:cNvPr id="3" name="Metin Yer Tutucusu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rtl="0"/>
            <a:r>
              <a:rPr lang="tr-TR" noProof="0"/>
              <a:t>Asıl metin stillerini düzenle</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4" name="Tarih Yer Tutucusu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pPr rtl="0"/>
            <a:fld id="{E492A150-506A-414A-A35D-5D81BA0204DA}" type="datetime1">
              <a:rPr lang="tr-TR" noProof="0" smtClean="0"/>
              <a:t>12.06.2024</a:t>
            </a:fld>
            <a:endParaRPr lang="tr-TR" noProof="0" dirty="0"/>
          </a:p>
        </p:txBody>
      </p:sp>
      <p:sp>
        <p:nvSpPr>
          <p:cNvPr id="5" name="Alt Bilgi Yer Tutucusu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pPr rtl="0"/>
            <a:r>
              <a:rPr lang="tr-TR" noProof="0" dirty="0"/>
              <a:t>
              </a:t>
            </a:r>
          </a:p>
        </p:txBody>
      </p:sp>
      <p:sp>
        <p:nvSpPr>
          <p:cNvPr id="6" name="Slayt Numarası Yer Tutucusu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pPr rtl="0"/>
            <a:fld id="{6D22F896-40B5-4ADD-8801-0D06FADFA095}" type="slidenum">
              <a:rPr lang="tr-TR" noProof="0" smtClean="0"/>
              <a:pPr/>
              <a:t>‹#›</a:t>
            </a:fld>
            <a:endParaRPr lang="tr-TR" noProof="0" dirty="0"/>
          </a:p>
        </p:txBody>
      </p:sp>
    </p:spTree>
    <p:extLst>
      <p:ext uri="{BB962C8B-B14F-4D97-AF65-F5344CB8AC3E}">
        <p14:creationId xmlns:p14="http://schemas.microsoft.com/office/powerpoint/2010/main" val="1702258854"/>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hf sldNum="0" hdr="0" ft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hyperlink" Target="https://ai.stanford.edu/blog/introduction-to-knowledge-graph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builtin.com/data-science/knowledge-graph" TargetMode="External"/><Relationship Id="rId5" Type="http://schemas.openxmlformats.org/officeDocument/2006/relationships/hyperlink" Target="https://neo4j.com/blog/what-is-knowledge-graph/" TargetMode="External"/><Relationship Id="rId4" Type="http://schemas.openxmlformats.org/officeDocument/2006/relationships/hyperlink" Target="https://www.ibm.com/topics/knowledge-graph"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cxnSp>
        <p:nvCxnSpPr>
          <p:cNvPr id="50" name="Düz Bağlayıcı 41">
            <a:extLst>
              <a:ext uri="{FF2B5EF4-FFF2-40B4-BE49-F238E27FC236}">
                <a16:creationId xmlns:a16="http://schemas.microsoft.com/office/drawing/2014/main" id="{63FED537-3AF1-4C36-9904-77B6A54D27B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5462458"/>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Başlık 1">
            <a:extLst>
              <a:ext uri="{FF2B5EF4-FFF2-40B4-BE49-F238E27FC236}">
                <a16:creationId xmlns:a16="http://schemas.microsoft.com/office/drawing/2014/main" id="{050E78D6-F072-48E7-8270-20EFBDD26F36}"/>
              </a:ext>
            </a:extLst>
          </p:cNvPr>
          <p:cNvSpPr>
            <a:spLocks noGrp="1"/>
          </p:cNvSpPr>
          <p:nvPr>
            <p:ph type="ctrTitle"/>
          </p:nvPr>
        </p:nvSpPr>
        <p:spPr>
          <a:xfrm>
            <a:off x="1109980" y="4206240"/>
            <a:ext cx="9966960" cy="1325880"/>
          </a:xfrm>
        </p:spPr>
        <p:txBody>
          <a:bodyPr rtlCol="0">
            <a:normAutofit/>
          </a:bodyPr>
          <a:lstStyle/>
          <a:p>
            <a:pPr rtl="0"/>
            <a:r>
              <a:rPr lang="tr-TR" sz="6600" cap="none" dirty="0" smtClean="0"/>
              <a:t>UÇAK SEYAHAT REHBERİ</a:t>
            </a:r>
            <a:endParaRPr lang="tr-TR" sz="6600" cap="none" dirty="0"/>
          </a:p>
        </p:txBody>
      </p:sp>
      <p:sp>
        <p:nvSpPr>
          <p:cNvPr id="3" name="Alt Başlık 2">
            <a:extLst>
              <a:ext uri="{FF2B5EF4-FFF2-40B4-BE49-F238E27FC236}">
                <a16:creationId xmlns:a16="http://schemas.microsoft.com/office/drawing/2014/main" id="{3FC7BD98-5486-489C-BAA0-A69CEFF691B3}"/>
              </a:ext>
            </a:extLst>
          </p:cNvPr>
          <p:cNvSpPr>
            <a:spLocks noGrp="1"/>
          </p:cNvSpPr>
          <p:nvPr>
            <p:ph type="subTitle" idx="1"/>
          </p:nvPr>
        </p:nvSpPr>
        <p:spPr>
          <a:xfrm>
            <a:off x="1709530" y="5598293"/>
            <a:ext cx="8595055" cy="837676"/>
          </a:xfrm>
        </p:spPr>
        <p:txBody>
          <a:bodyPr rtlCol="0">
            <a:normAutofit fontScale="85000" lnSpcReduction="20000"/>
          </a:bodyPr>
          <a:lstStyle/>
          <a:p>
            <a:pPr rtl="0"/>
            <a:r>
              <a:rPr lang="tr-TR" sz="2000" dirty="0" smtClean="0"/>
              <a:t>Levent </a:t>
            </a:r>
            <a:r>
              <a:rPr lang="tr-TR" sz="2000" dirty="0" err="1" smtClean="0"/>
              <a:t>Elçiçek</a:t>
            </a:r>
            <a:r>
              <a:rPr lang="tr-TR" sz="2000" dirty="0"/>
              <a:t/>
            </a:r>
            <a:br>
              <a:rPr lang="tr-TR" sz="2000" dirty="0"/>
            </a:br>
            <a:r>
              <a:rPr lang="tr-TR" sz="2000" dirty="0" smtClean="0"/>
              <a:t>210541043</a:t>
            </a:r>
          </a:p>
          <a:p>
            <a:pPr rtl="0"/>
            <a:r>
              <a:rPr lang="tr-TR" sz="2000" dirty="0" smtClean="0"/>
              <a:t>Ağ Programlama</a:t>
            </a:r>
            <a:endParaRPr lang="tr-TR" sz="2000" dirty="0"/>
          </a:p>
        </p:txBody>
      </p:sp>
      <p:pic>
        <p:nvPicPr>
          <p:cNvPr id="7" name="Resim 6" descr="Manzaraya bakan adam">
            <a:extLst>
              <a:ext uri="{FF2B5EF4-FFF2-40B4-BE49-F238E27FC236}">
                <a16:creationId xmlns:a16="http://schemas.microsoft.com/office/drawing/2014/main" id="{CD9EF39B-AB41-49AB-8163-8B5FD7D28329}"/>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243840" y="238955"/>
            <a:ext cx="11704320" cy="3764276"/>
          </a:xfrm>
          <a:prstGeom prst="rect">
            <a:avLst/>
          </a:prstGeom>
        </p:spPr>
      </p:pic>
    </p:spTree>
    <p:extLst>
      <p:ext uri="{BB962C8B-B14F-4D97-AF65-F5344CB8AC3E}">
        <p14:creationId xmlns:p14="http://schemas.microsoft.com/office/powerpoint/2010/main" val="8340504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çerik Yer Tutucusu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4644" y="231493"/>
            <a:ext cx="11690430" cy="62966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Başlık 1">
            <a:extLst>
              <a:ext uri="{FF2B5EF4-FFF2-40B4-BE49-F238E27FC236}">
                <a16:creationId xmlns:a16="http://schemas.microsoft.com/office/drawing/2014/main" id="{BB4B6193-F9F1-4C54-838F-77350B9FC5DC}"/>
              </a:ext>
            </a:extLst>
          </p:cNvPr>
          <p:cNvSpPr>
            <a:spLocks noGrp="1"/>
          </p:cNvSpPr>
          <p:nvPr>
            <p:ph type="title"/>
          </p:nvPr>
        </p:nvSpPr>
        <p:spPr>
          <a:xfrm>
            <a:off x="3619983" y="0"/>
            <a:ext cx="4679065" cy="995423"/>
          </a:xfrm>
        </p:spPr>
        <p:txBody>
          <a:bodyPr rtlCol="0">
            <a:normAutofit/>
          </a:bodyPr>
          <a:lstStyle/>
          <a:p>
            <a:pPr rtl="0"/>
            <a:r>
              <a:rPr lang="tr-TR" sz="4000" dirty="0" smtClean="0"/>
              <a:t>Sonuçlar Ve Bulgular</a:t>
            </a:r>
            <a:endParaRPr lang="tr-TR" sz="4000" dirty="0"/>
          </a:p>
        </p:txBody>
      </p:sp>
      <p:sp>
        <p:nvSpPr>
          <p:cNvPr id="10" name="Metin kutusu 9"/>
          <p:cNvSpPr txBox="1"/>
          <p:nvPr/>
        </p:nvSpPr>
        <p:spPr>
          <a:xfrm flipH="1">
            <a:off x="358813" y="740781"/>
            <a:ext cx="11586259" cy="6001643"/>
          </a:xfrm>
          <a:prstGeom prst="rect">
            <a:avLst/>
          </a:prstGeom>
          <a:noFill/>
        </p:spPr>
        <p:txBody>
          <a:bodyPr wrap="square" rtlCol="0">
            <a:spAutoFit/>
          </a:bodyPr>
          <a:lstStyle/>
          <a:p>
            <a:r>
              <a:rPr lang="tr-TR" sz="2000" dirty="0" smtClean="0">
                <a:solidFill>
                  <a:schemeClr val="accent5">
                    <a:lumMod val="75000"/>
                  </a:schemeClr>
                </a:solidFill>
              </a:rPr>
              <a:t>	</a:t>
            </a:r>
            <a:r>
              <a:rPr lang="tr-TR" sz="2400" b="1" dirty="0" smtClean="0">
                <a:solidFill>
                  <a:schemeClr val="accent5">
                    <a:lumMod val="50000"/>
                  </a:schemeClr>
                </a:solidFill>
              </a:rPr>
              <a:t>Sonuçlar</a:t>
            </a:r>
            <a:endParaRPr lang="tr-TR" sz="2400" b="1" dirty="0">
              <a:solidFill>
                <a:schemeClr val="accent5">
                  <a:lumMod val="50000"/>
                </a:schemeClr>
              </a:solidFill>
            </a:endParaRPr>
          </a:p>
          <a:p>
            <a:pPr lvl="1" fontAlgn="ctr"/>
            <a:r>
              <a:rPr lang="tr-TR" sz="2000" dirty="0" smtClean="0">
                <a:solidFill>
                  <a:srgbClr val="00B050"/>
                </a:solidFill>
              </a:rPr>
              <a:t> </a:t>
            </a:r>
            <a:r>
              <a:rPr lang="tr-TR" sz="2000" dirty="0" smtClean="0"/>
              <a:t>Başarılı </a:t>
            </a:r>
            <a:r>
              <a:rPr lang="tr-TR" sz="2000" dirty="0"/>
              <a:t>Veri Entegrasyonu:</a:t>
            </a:r>
          </a:p>
          <a:p>
            <a:pPr lvl="1" fontAlgn="ctr"/>
            <a:r>
              <a:rPr lang="tr-TR" sz="2000" dirty="0"/>
              <a:t>Türkiye'deki hava yolu şirketine ait tüm uçuş verileri başarılı bir şekilde Neo4j </a:t>
            </a:r>
            <a:r>
              <a:rPr lang="tr-TR" sz="2000" dirty="0" err="1"/>
              <a:t>veritabanına</a:t>
            </a:r>
            <a:r>
              <a:rPr lang="tr-TR" sz="2000" dirty="0"/>
              <a:t> entegre edildi. Şehirler ve uçuşlar arasındaki ilişkiler, </a:t>
            </a:r>
            <a:r>
              <a:rPr lang="tr-TR" sz="2000" dirty="0" err="1"/>
              <a:t>graf</a:t>
            </a:r>
            <a:r>
              <a:rPr lang="tr-TR" sz="2000" dirty="0"/>
              <a:t> </a:t>
            </a:r>
            <a:r>
              <a:rPr lang="tr-TR" sz="2000" dirty="0" err="1"/>
              <a:t>veritabanı</a:t>
            </a:r>
            <a:r>
              <a:rPr lang="tr-TR" sz="2000" dirty="0"/>
              <a:t> yapısına uygun olarak modellenip saklandı.</a:t>
            </a:r>
          </a:p>
          <a:p>
            <a:pPr lvl="1" fontAlgn="ctr"/>
            <a:r>
              <a:rPr lang="tr-TR" sz="2000" dirty="0"/>
              <a:t>Etkili Görselleştirme:</a:t>
            </a:r>
          </a:p>
          <a:p>
            <a:pPr lvl="1" fontAlgn="ctr"/>
            <a:r>
              <a:rPr lang="tr-TR" sz="2000" dirty="0"/>
              <a:t>Uçuş rotaları ve şehirlerin konumları Türkiye haritası üzerinde görselleştirildi. Kalkış ve varış şehirleri arasındaki uçuş rotaları, animasyonlu bir şekilde harita üzerinde gösterildi. Bu sayede, kullanıcılar uçuş verilerini daha kolay analiz edebildi.</a:t>
            </a:r>
          </a:p>
          <a:p>
            <a:pPr lvl="1" fontAlgn="ctr"/>
            <a:r>
              <a:rPr lang="tr-TR" sz="2000" dirty="0"/>
              <a:t>Kullanıcı Dostu </a:t>
            </a:r>
            <a:r>
              <a:rPr lang="tr-TR" sz="2000" dirty="0" err="1"/>
              <a:t>Arayüz</a:t>
            </a:r>
            <a:r>
              <a:rPr lang="tr-TR" sz="2000" dirty="0"/>
              <a:t>:</a:t>
            </a:r>
          </a:p>
          <a:p>
            <a:pPr lvl="1" fontAlgn="ctr"/>
            <a:r>
              <a:rPr lang="tr-TR" sz="2000" dirty="0"/>
              <a:t>Kullanıcıların kalkış ve varış şehirlerini ve tarih aralığını girebileceği basit ve etkili bir </a:t>
            </a:r>
            <a:r>
              <a:rPr lang="tr-TR" sz="2000" dirty="0" err="1"/>
              <a:t>arayüz</a:t>
            </a:r>
            <a:r>
              <a:rPr lang="tr-TR" sz="2000" dirty="0"/>
              <a:t> geliştirildi. Kullanıcılar, bu </a:t>
            </a:r>
            <a:r>
              <a:rPr lang="tr-TR" sz="2000" dirty="0" err="1"/>
              <a:t>arayüz</a:t>
            </a:r>
            <a:r>
              <a:rPr lang="tr-TR" sz="2000" dirty="0"/>
              <a:t> sayesinde istedikleri uçuş bilgilerini kolayca sorgulayabildi ve görselleştirebildi.</a:t>
            </a:r>
          </a:p>
          <a:p>
            <a:pPr lvl="1" fontAlgn="ctr"/>
            <a:r>
              <a:rPr lang="tr-TR" sz="2000" dirty="0"/>
              <a:t>Doğru ve Hızlı Sorgulamalar:</a:t>
            </a:r>
          </a:p>
          <a:p>
            <a:pPr lvl="1" fontAlgn="ctr"/>
            <a:r>
              <a:rPr lang="tr-TR" sz="2000" dirty="0"/>
              <a:t>Neo4j </a:t>
            </a:r>
            <a:r>
              <a:rPr lang="tr-TR" sz="2000" dirty="0" err="1"/>
              <a:t>veritabanı</a:t>
            </a:r>
            <a:r>
              <a:rPr lang="tr-TR" sz="2000" dirty="0"/>
              <a:t> sayesinde, şehirler arası uçuş verileri hızlı ve doğru bir şekilde sorgulandı. Uçuşların bulunamadığı durumlarda kullanıcıya doğru bilgilendirme yapıldı.</a:t>
            </a:r>
          </a:p>
          <a:p>
            <a:pPr lvl="1" fontAlgn="ctr"/>
            <a:r>
              <a:rPr lang="tr-TR" sz="2000" dirty="0"/>
              <a:t>Kapsamlı Veri Analizi:</a:t>
            </a:r>
          </a:p>
          <a:p>
            <a:pPr lvl="1" fontAlgn="ctr"/>
            <a:r>
              <a:rPr lang="tr-TR" sz="2000" dirty="0"/>
              <a:t>Proje, farklı tarih aralıklarında ve farklı şehirler arasında yapılan uçuşların analiz edilmesine olanak sağladı. En yoğun uçuş rotaları, sık kullanılan bağlantı noktaları ve seyahat tarihleri gibi veriler analiz edilerek raporlandı.</a:t>
            </a:r>
          </a:p>
          <a:p>
            <a:r>
              <a:rPr lang="tr-TR" sz="2000" dirty="0">
                <a:solidFill>
                  <a:schemeClr val="accent5">
                    <a:lumMod val="75000"/>
                  </a:schemeClr>
                </a:solidFill>
              </a:rPr>
              <a:t> </a:t>
            </a:r>
          </a:p>
        </p:txBody>
      </p:sp>
    </p:spTree>
    <p:extLst>
      <p:ext uri="{BB962C8B-B14F-4D97-AF65-F5344CB8AC3E}">
        <p14:creationId xmlns:p14="http://schemas.microsoft.com/office/powerpoint/2010/main" val="804252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çerik Yer Tutucusu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4644" y="231493"/>
            <a:ext cx="11690430" cy="6296628"/>
          </a:xfrm>
        </p:spPr>
      </p:pic>
      <p:sp>
        <p:nvSpPr>
          <p:cNvPr id="2" name="Başlık 1">
            <a:extLst>
              <a:ext uri="{FF2B5EF4-FFF2-40B4-BE49-F238E27FC236}">
                <a16:creationId xmlns:a16="http://schemas.microsoft.com/office/drawing/2014/main" id="{BB4B6193-F9F1-4C54-838F-77350B9FC5DC}"/>
              </a:ext>
            </a:extLst>
          </p:cNvPr>
          <p:cNvSpPr>
            <a:spLocks noGrp="1"/>
          </p:cNvSpPr>
          <p:nvPr>
            <p:ph type="title"/>
          </p:nvPr>
        </p:nvSpPr>
        <p:spPr>
          <a:xfrm>
            <a:off x="3619983" y="0"/>
            <a:ext cx="5199926" cy="1443269"/>
          </a:xfrm>
        </p:spPr>
        <p:txBody>
          <a:bodyPr rtlCol="0">
            <a:normAutofit/>
          </a:bodyPr>
          <a:lstStyle/>
          <a:p>
            <a:pPr rtl="0"/>
            <a:r>
              <a:rPr lang="tr-TR" sz="4000" dirty="0" smtClean="0"/>
              <a:t>Sonuçlar Ve Bulgular</a:t>
            </a:r>
            <a:endParaRPr lang="tr-TR" sz="4000" dirty="0"/>
          </a:p>
        </p:txBody>
      </p:sp>
      <p:sp>
        <p:nvSpPr>
          <p:cNvPr id="10" name="Metin kutusu 9"/>
          <p:cNvSpPr txBox="1"/>
          <p:nvPr/>
        </p:nvSpPr>
        <p:spPr>
          <a:xfrm flipH="1">
            <a:off x="426816" y="1134319"/>
            <a:ext cx="11586259" cy="4708981"/>
          </a:xfrm>
          <a:prstGeom prst="rect">
            <a:avLst/>
          </a:prstGeom>
          <a:noFill/>
        </p:spPr>
        <p:txBody>
          <a:bodyPr wrap="square" rtlCol="0">
            <a:spAutoFit/>
          </a:bodyPr>
          <a:lstStyle/>
          <a:p>
            <a:r>
              <a:rPr lang="tr-TR" sz="2000" dirty="0"/>
              <a:t>Bulgular</a:t>
            </a:r>
          </a:p>
          <a:p>
            <a:pPr fontAlgn="ctr"/>
            <a:r>
              <a:rPr lang="tr-TR" sz="2000" dirty="0"/>
              <a:t>Uçuş Yoğunluğu ve Rotalar:</a:t>
            </a:r>
          </a:p>
          <a:p>
            <a:pPr fontAlgn="ctr"/>
            <a:r>
              <a:rPr lang="tr-TR" sz="2000" dirty="0"/>
              <a:t>Analiz edilen veriler, belirli şehirler arasında yüksek uçuş yoğunluğunun olduğunu gösterdi. Özellikle İstanbul, Ankara ve İzmir gibi büyük şehirler arasındaki uçuşların diğer şehirlere göre daha yoğun olduğu gözlemlendi.</a:t>
            </a:r>
          </a:p>
          <a:p>
            <a:pPr fontAlgn="ctr"/>
            <a:r>
              <a:rPr lang="tr-TR" sz="2000" dirty="0"/>
              <a:t>Seyahat Tarihlerine Göre Yoğunluk:</a:t>
            </a:r>
          </a:p>
          <a:p>
            <a:pPr fontAlgn="ctr"/>
            <a:r>
              <a:rPr lang="tr-TR" sz="2000" dirty="0"/>
              <a:t>Seyahat tarihleri analiz edildiğinde, belirli dönemlerde uçuş yoğunluğunun arttığı tespit edildi. Örneğin, yaz tatili, bayramlar ve yılbaşı gibi dönemlerde uçuş yoğunluğunun belirgin şekilde arttığı görüldü.</a:t>
            </a:r>
          </a:p>
          <a:p>
            <a:pPr fontAlgn="ctr"/>
            <a:r>
              <a:rPr lang="tr-TR" sz="2000" dirty="0"/>
              <a:t>Bağlantılı Uçuşlar:</a:t>
            </a:r>
          </a:p>
          <a:p>
            <a:pPr fontAlgn="ctr"/>
            <a:r>
              <a:rPr lang="tr-TR" sz="2000" dirty="0"/>
              <a:t>Direkt uçuşların yanı sıra, bazı şehirler arasındaki seyahatlerin aktarmalı uçuşlarla gerçekleştirildiği tespit edildi. Özellikle küçük şehirler arasında, büyük şehirler üzerinden yapılan bağlantılı uçuşlar yaygın olarak kullanıldı.</a:t>
            </a:r>
          </a:p>
          <a:p>
            <a:pPr fontAlgn="ctr"/>
            <a:r>
              <a:rPr lang="tr-TR" sz="2000" dirty="0"/>
              <a:t>Görselleştirmenin Katkıları:</a:t>
            </a:r>
          </a:p>
          <a:p>
            <a:pPr fontAlgn="ctr"/>
            <a:r>
              <a:rPr lang="tr-TR" sz="2000" dirty="0"/>
              <a:t>Harita üzerinde yapılan görselleştirmeler, uçuş verilerinin daha anlaşılır ve analiz edilebilir hale gelmesini sağladı. Kullanıcılar, uçuş rotalarını ve yoğunluklarını görsel olarak inceleyerek daha etkili analizler yapabildi.</a:t>
            </a:r>
          </a:p>
          <a:p>
            <a:r>
              <a:rPr lang="tr-TR" sz="2000" dirty="0"/>
              <a:t> </a:t>
            </a:r>
          </a:p>
        </p:txBody>
      </p:sp>
    </p:spTree>
    <p:extLst>
      <p:ext uri="{BB962C8B-B14F-4D97-AF65-F5344CB8AC3E}">
        <p14:creationId xmlns:p14="http://schemas.microsoft.com/office/powerpoint/2010/main" val="22540448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B4B6193-F9F1-4C54-838F-77350B9FC5DC}"/>
              </a:ext>
            </a:extLst>
          </p:cNvPr>
          <p:cNvSpPr>
            <a:spLocks noGrp="1"/>
          </p:cNvSpPr>
          <p:nvPr>
            <p:ph type="title"/>
          </p:nvPr>
        </p:nvSpPr>
        <p:spPr>
          <a:xfrm>
            <a:off x="2520388" y="174294"/>
            <a:ext cx="5199926" cy="1443269"/>
          </a:xfrm>
        </p:spPr>
        <p:txBody>
          <a:bodyPr rtlCol="0">
            <a:normAutofit/>
          </a:bodyPr>
          <a:lstStyle/>
          <a:p>
            <a:pPr rtl="0"/>
            <a:r>
              <a:rPr lang="tr-TR" sz="4000" dirty="0" smtClean="0"/>
              <a:t>			Tartışma</a:t>
            </a:r>
            <a:endParaRPr lang="tr-TR" sz="4000" dirty="0"/>
          </a:p>
        </p:txBody>
      </p:sp>
      <p:sp>
        <p:nvSpPr>
          <p:cNvPr id="3" name="İçerik Yer Tutucusu 2"/>
          <p:cNvSpPr>
            <a:spLocks noGrp="1"/>
          </p:cNvSpPr>
          <p:nvPr>
            <p:ph idx="1"/>
          </p:nvPr>
        </p:nvSpPr>
        <p:spPr>
          <a:xfrm>
            <a:off x="266218" y="1504709"/>
            <a:ext cx="11505235" cy="5104435"/>
          </a:xfrm>
        </p:spPr>
        <p:txBody>
          <a:bodyPr>
            <a:normAutofit/>
          </a:bodyPr>
          <a:lstStyle/>
          <a:p>
            <a:r>
              <a:rPr lang="tr-TR" sz="2800" dirty="0"/>
              <a:t>Bu proje, Türkiye'deki bir hava yolu şirketinin seyahat geçmişini analiz ederek önemli bulgular sunmuş ve </a:t>
            </a:r>
            <a:r>
              <a:rPr lang="tr-TR" sz="2800" dirty="0" err="1"/>
              <a:t>operasyonel</a:t>
            </a:r>
            <a:r>
              <a:rPr lang="tr-TR" sz="2800" dirty="0"/>
              <a:t> stratejilerin geliştirilmesine katkı sağlamıştır. </a:t>
            </a:r>
            <a:endParaRPr lang="tr-TR" sz="2800" dirty="0" smtClean="0"/>
          </a:p>
          <a:p>
            <a:r>
              <a:rPr lang="tr-TR" sz="2800" dirty="0" smtClean="0"/>
              <a:t>Ancak</a:t>
            </a:r>
            <a:r>
              <a:rPr lang="tr-TR" sz="2800" dirty="0"/>
              <a:t>, veri kalitesi, görselleştirme, performans ve kullanıcı deneyimi gibi alanlarda bazı sınırlamalar ve geliştirme ihtiyaçları bulunmaktadır. </a:t>
            </a:r>
            <a:endParaRPr lang="tr-TR" sz="2800" dirty="0" smtClean="0"/>
          </a:p>
          <a:p>
            <a:r>
              <a:rPr lang="tr-TR" sz="2800" dirty="0" smtClean="0"/>
              <a:t>Gelecekte </a:t>
            </a:r>
            <a:r>
              <a:rPr lang="tr-TR" sz="2800" dirty="0"/>
              <a:t>yapılacak çalışmalar ve iyileştirmeler, bu tür projelerin daha etkili ve verimli olmasına olanak tanıyacaktır.</a:t>
            </a:r>
          </a:p>
        </p:txBody>
      </p:sp>
    </p:spTree>
    <p:extLst>
      <p:ext uri="{BB962C8B-B14F-4D97-AF65-F5344CB8AC3E}">
        <p14:creationId xmlns:p14="http://schemas.microsoft.com/office/powerpoint/2010/main" val="2276864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4" name="Dikdörtgen 23">
            <a:extLst>
              <a:ext uri="{FF2B5EF4-FFF2-40B4-BE49-F238E27FC236}">
                <a16:creationId xmlns:a16="http://schemas.microsoft.com/office/drawing/2014/main" id="{E3DC42C2-6B58-404C-B339-2C72808A5BE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dirty="0"/>
          </a:p>
        </p:txBody>
      </p:sp>
      <p:sp>
        <p:nvSpPr>
          <p:cNvPr id="2" name="Başlık 1">
            <a:extLst>
              <a:ext uri="{FF2B5EF4-FFF2-40B4-BE49-F238E27FC236}">
                <a16:creationId xmlns:a16="http://schemas.microsoft.com/office/drawing/2014/main" id="{A0D81407-D1A6-42DD-AE7A-4FA34ACD1317}"/>
              </a:ext>
            </a:extLst>
          </p:cNvPr>
          <p:cNvSpPr>
            <a:spLocks noGrp="1"/>
          </p:cNvSpPr>
          <p:nvPr>
            <p:ph type="title"/>
          </p:nvPr>
        </p:nvSpPr>
        <p:spPr>
          <a:xfrm>
            <a:off x="7538942" y="701040"/>
            <a:ext cx="5038844" cy="1356360"/>
          </a:xfrm>
        </p:spPr>
        <p:txBody>
          <a:bodyPr rtlCol="0">
            <a:normAutofit/>
          </a:bodyPr>
          <a:lstStyle/>
          <a:p>
            <a:pPr rtl="0"/>
            <a:r>
              <a:rPr lang="tr-TR" dirty="0" smtClean="0">
                <a:solidFill>
                  <a:srgbClr val="FFFFFF"/>
                </a:solidFill>
              </a:rPr>
              <a:t>KAYNAKÇA</a:t>
            </a:r>
            <a:endParaRPr lang="tr-TR" dirty="0">
              <a:solidFill>
                <a:srgbClr val="FFFFFF"/>
              </a:solidFill>
            </a:endParaRPr>
          </a:p>
        </p:txBody>
      </p:sp>
      <p:pic>
        <p:nvPicPr>
          <p:cNvPr id="4" name="Resim 3" descr="Dağa tırmanan iki kişi">
            <a:extLst>
              <a:ext uri="{FF2B5EF4-FFF2-40B4-BE49-F238E27FC236}">
                <a16:creationId xmlns:a16="http://schemas.microsoft.com/office/drawing/2014/main" id="{629F2A20-8FE1-4EA2-AE83-45314542A65B}"/>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t="2278" b="2278"/>
          <a:stretch/>
        </p:blipFill>
        <p:spPr>
          <a:xfrm>
            <a:off x="232860" y="226255"/>
            <a:ext cx="5432443" cy="6377939"/>
          </a:xfrm>
          <a:prstGeom prst="rect">
            <a:avLst/>
          </a:prstGeom>
        </p:spPr>
      </p:pic>
      <p:sp>
        <p:nvSpPr>
          <p:cNvPr id="8" name="İçerik Yer Tutucusu 7">
            <a:extLst>
              <a:ext uri="{FF2B5EF4-FFF2-40B4-BE49-F238E27FC236}">
                <a16:creationId xmlns:a16="http://schemas.microsoft.com/office/drawing/2014/main" id="{41FF5D4E-7134-4EA4-BA11-FE50F4576B73}"/>
              </a:ext>
            </a:extLst>
          </p:cNvPr>
          <p:cNvSpPr>
            <a:spLocks noGrp="1"/>
          </p:cNvSpPr>
          <p:nvPr>
            <p:ph idx="1"/>
          </p:nvPr>
        </p:nvSpPr>
        <p:spPr>
          <a:xfrm>
            <a:off x="6096000" y="2057400"/>
            <a:ext cx="5038844" cy="4038600"/>
          </a:xfrm>
        </p:spPr>
        <p:txBody>
          <a:bodyPr rtlCol="0">
            <a:normAutofit/>
          </a:bodyPr>
          <a:lstStyle/>
          <a:p>
            <a:pPr marL="45720" indent="0" rtl="0">
              <a:buNone/>
            </a:pPr>
            <a:endParaRPr lang="tr-TR" dirty="0">
              <a:solidFill>
                <a:srgbClr val="FFFFFF"/>
              </a:solidFill>
            </a:endParaRPr>
          </a:p>
          <a:p>
            <a:pPr rtl="0"/>
            <a:endParaRPr lang="tr-TR" dirty="0">
              <a:solidFill>
                <a:srgbClr val="FFFFFF"/>
              </a:solidFill>
            </a:endParaRPr>
          </a:p>
        </p:txBody>
      </p:sp>
      <p:sp>
        <p:nvSpPr>
          <p:cNvPr id="26" name="Dikdörtgen 25">
            <a:extLst>
              <a:ext uri="{FF2B5EF4-FFF2-40B4-BE49-F238E27FC236}">
                <a16:creationId xmlns:a16="http://schemas.microsoft.com/office/drawing/2014/main" id="{FCF82941-5589-49BF-B6B1-76122B2D0EA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00" y="243840"/>
            <a:ext cx="11724640" cy="6377939"/>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dirty="0"/>
          </a:p>
        </p:txBody>
      </p:sp>
      <p:sp>
        <p:nvSpPr>
          <p:cNvPr id="3" name="Metin kutusu 2"/>
          <p:cNvSpPr txBox="1"/>
          <p:nvPr/>
        </p:nvSpPr>
        <p:spPr>
          <a:xfrm>
            <a:off x="5665302" y="2280213"/>
            <a:ext cx="6294737" cy="3539430"/>
          </a:xfrm>
          <a:prstGeom prst="rect">
            <a:avLst/>
          </a:prstGeom>
          <a:noFill/>
        </p:spPr>
        <p:txBody>
          <a:bodyPr wrap="square" rtlCol="0">
            <a:spAutoFit/>
          </a:bodyPr>
          <a:lstStyle/>
          <a:p>
            <a:r>
              <a:rPr lang="tr-TR" sz="2800" dirty="0">
                <a:hlinkClick r:id="rId4"/>
              </a:rPr>
              <a:t>https</a:t>
            </a:r>
            <a:r>
              <a:rPr lang="tr-TR" sz="2800" dirty="0" smtClean="0">
                <a:hlinkClick r:id="rId4"/>
              </a:rPr>
              <a:t>://www.ibm.com/topics/knowledge-graph</a:t>
            </a:r>
            <a:endParaRPr lang="tr-TR" sz="2800" dirty="0" smtClean="0"/>
          </a:p>
          <a:p>
            <a:r>
              <a:rPr lang="tr-TR" sz="2800" dirty="0" smtClean="0">
                <a:solidFill>
                  <a:schemeClr val="accent6">
                    <a:lumMod val="75000"/>
                  </a:schemeClr>
                </a:solidFill>
                <a:hlinkClick r:id="rId5"/>
              </a:rPr>
              <a:t>https</a:t>
            </a:r>
            <a:r>
              <a:rPr lang="tr-TR" sz="2800" dirty="0">
                <a:solidFill>
                  <a:schemeClr val="accent6">
                    <a:lumMod val="75000"/>
                  </a:schemeClr>
                </a:solidFill>
                <a:hlinkClick r:id="rId5"/>
              </a:rPr>
              <a:t>://neo4j.com/blog/what-is-knowledge-graph</a:t>
            </a:r>
            <a:r>
              <a:rPr lang="tr-TR" sz="2800" dirty="0" smtClean="0">
                <a:solidFill>
                  <a:schemeClr val="accent6">
                    <a:lumMod val="75000"/>
                  </a:schemeClr>
                </a:solidFill>
                <a:hlinkClick r:id="rId5"/>
              </a:rPr>
              <a:t>/</a:t>
            </a:r>
            <a:endParaRPr lang="tr-TR" sz="2800" dirty="0" smtClean="0">
              <a:solidFill>
                <a:schemeClr val="accent6">
                  <a:lumMod val="75000"/>
                </a:schemeClr>
              </a:solidFill>
            </a:endParaRPr>
          </a:p>
          <a:p>
            <a:r>
              <a:rPr lang="tr-TR" sz="2800" dirty="0" smtClean="0">
                <a:solidFill>
                  <a:schemeClr val="accent6">
                    <a:lumMod val="75000"/>
                  </a:schemeClr>
                </a:solidFill>
                <a:hlinkClick r:id="rId6"/>
              </a:rPr>
              <a:t>https</a:t>
            </a:r>
            <a:r>
              <a:rPr lang="tr-TR" sz="2800" dirty="0">
                <a:solidFill>
                  <a:schemeClr val="accent6">
                    <a:lumMod val="75000"/>
                  </a:schemeClr>
                </a:solidFill>
                <a:hlinkClick r:id="rId6"/>
              </a:rPr>
              <a:t>://</a:t>
            </a:r>
            <a:r>
              <a:rPr lang="tr-TR" sz="2800" dirty="0" smtClean="0">
                <a:solidFill>
                  <a:schemeClr val="accent6">
                    <a:lumMod val="75000"/>
                  </a:schemeClr>
                </a:solidFill>
                <a:hlinkClick r:id="rId6"/>
              </a:rPr>
              <a:t>builtin.com/data-science/knowledge-graph</a:t>
            </a:r>
            <a:endParaRPr lang="tr-TR" sz="2800" dirty="0" smtClean="0">
              <a:solidFill>
                <a:schemeClr val="accent6">
                  <a:lumMod val="75000"/>
                </a:schemeClr>
              </a:solidFill>
            </a:endParaRPr>
          </a:p>
          <a:p>
            <a:r>
              <a:rPr lang="tr-TR" sz="2800" dirty="0" smtClean="0">
                <a:solidFill>
                  <a:schemeClr val="accent6">
                    <a:lumMod val="75000"/>
                  </a:schemeClr>
                </a:solidFill>
                <a:hlinkClick r:id="rId7"/>
              </a:rPr>
              <a:t>https</a:t>
            </a:r>
            <a:r>
              <a:rPr lang="tr-TR" sz="2800" dirty="0">
                <a:solidFill>
                  <a:schemeClr val="accent6">
                    <a:lumMod val="75000"/>
                  </a:schemeClr>
                </a:solidFill>
                <a:hlinkClick r:id="rId7"/>
              </a:rPr>
              <a:t>://ai.stanford.edu/blog/introduction-to-knowledge-graphs</a:t>
            </a:r>
            <a:r>
              <a:rPr lang="tr-TR" dirty="0" smtClean="0">
                <a:solidFill>
                  <a:schemeClr val="accent6">
                    <a:lumMod val="75000"/>
                  </a:schemeClr>
                </a:solidFill>
                <a:hlinkClick r:id="rId7"/>
              </a:rPr>
              <a:t>/</a:t>
            </a:r>
            <a:endParaRPr lang="tr-TR" dirty="0" smtClean="0">
              <a:solidFill>
                <a:schemeClr val="accent6">
                  <a:lumMod val="75000"/>
                </a:schemeClr>
              </a:solidFill>
            </a:endParaRPr>
          </a:p>
        </p:txBody>
      </p:sp>
    </p:spTree>
    <p:extLst>
      <p:ext uri="{BB962C8B-B14F-4D97-AF65-F5344CB8AC3E}">
        <p14:creationId xmlns:p14="http://schemas.microsoft.com/office/powerpoint/2010/main" val="16469836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0D81407-D1A6-42DD-AE7A-4FA34ACD1317}"/>
              </a:ext>
            </a:extLst>
          </p:cNvPr>
          <p:cNvSpPr>
            <a:spLocks noGrp="1"/>
          </p:cNvSpPr>
          <p:nvPr>
            <p:ph type="title"/>
          </p:nvPr>
        </p:nvSpPr>
        <p:spPr>
          <a:xfrm>
            <a:off x="7538942" y="701040"/>
            <a:ext cx="5038844" cy="1356360"/>
          </a:xfrm>
        </p:spPr>
        <p:txBody>
          <a:bodyPr rtlCol="0">
            <a:normAutofit/>
          </a:bodyPr>
          <a:lstStyle/>
          <a:p>
            <a:pPr rtl="0"/>
            <a:r>
              <a:rPr lang="tr-TR" dirty="0" smtClean="0">
                <a:solidFill>
                  <a:srgbClr val="FFFFFF"/>
                </a:solidFill>
              </a:rPr>
              <a:t>KAYNAKÇA</a:t>
            </a:r>
            <a:endParaRPr lang="tr-TR" dirty="0">
              <a:solidFill>
                <a:srgbClr val="FFFFFF"/>
              </a:solidFill>
            </a:endParaRPr>
          </a:p>
        </p:txBody>
      </p:sp>
      <p:sp>
        <p:nvSpPr>
          <p:cNvPr id="3" name="Metin kutusu 2"/>
          <p:cNvSpPr txBox="1"/>
          <p:nvPr/>
        </p:nvSpPr>
        <p:spPr>
          <a:xfrm>
            <a:off x="3206188" y="2414706"/>
            <a:ext cx="6065133" cy="1107996"/>
          </a:xfrm>
          <a:prstGeom prst="rect">
            <a:avLst/>
          </a:prstGeom>
          <a:noFill/>
        </p:spPr>
        <p:txBody>
          <a:bodyPr wrap="square" rtlCol="0">
            <a:spAutoFit/>
          </a:bodyPr>
          <a:lstStyle/>
          <a:p>
            <a:r>
              <a:rPr lang="tr-TR" sz="6600" dirty="0" smtClean="0"/>
              <a:t>TEŞEKKÜRLER</a:t>
            </a:r>
            <a:endParaRPr lang="tr-TR" sz="6600" dirty="0"/>
          </a:p>
        </p:txBody>
      </p:sp>
      <p:sp>
        <p:nvSpPr>
          <p:cNvPr id="5" name="İçerik Yer Tutucusu 4"/>
          <p:cNvSpPr>
            <a:spLocks noGrp="1"/>
          </p:cNvSpPr>
          <p:nvPr>
            <p:ph idx="1"/>
          </p:nvPr>
        </p:nvSpPr>
        <p:spPr>
          <a:xfrm>
            <a:off x="1302318" y="1599139"/>
            <a:ext cx="9872871" cy="4038600"/>
          </a:xfrm>
        </p:spPr>
        <p:txBody>
          <a:bodyPr/>
          <a:lstStyle/>
          <a:p>
            <a:endParaRPr lang="tr-TR" dirty="0"/>
          </a:p>
        </p:txBody>
      </p:sp>
    </p:spTree>
    <p:extLst>
      <p:ext uri="{BB962C8B-B14F-4D97-AF65-F5344CB8AC3E}">
        <p14:creationId xmlns:p14="http://schemas.microsoft.com/office/powerpoint/2010/main" val="42333447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B4B6193-F9F1-4C54-838F-77350B9FC5DC}"/>
              </a:ext>
            </a:extLst>
          </p:cNvPr>
          <p:cNvSpPr>
            <a:spLocks noGrp="1"/>
          </p:cNvSpPr>
          <p:nvPr>
            <p:ph type="title"/>
          </p:nvPr>
        </p:nvSpPr>
        <p:spPr>
          <a:xfrm>
            <a:off x="1143001" y="1070335"/>
            <a:ext cx="5199926" cy="1443269"/>
          </a:xfrm>
        </p:spPr>
        <p:txBody>
          <a:bodyPr rtlCol="0">
            <a:normAutofit/>
          </a:bodyPr>
          <a:lstStyle/>
          <a:p>
            <a:pPr rtl="0"/>
            <a:r>
              <a:rPr lang="tr-TR" sz="4000" dirty="0" smtClean="0"/>
              <a:t>Problemin Tanımı</a:t>
            </a:r>
            <a:endParaRPr lang="tr-TR" sz="4000" dirty="0"/>
          </a:p>
        </p:txBody>
      </p:sp>
      <p:pic>
        <p:nvPicPr>
          <p:cNvPr id="7" name="Resim 6" descr="Tepenin zirvesinde duran kadın">
            <a:extLst>
              <a:ext uri="{FF2B5EF4-FFF2-40B4-BE49-F238E27FC236}">
                <a16:creationId xmlns:a16="http://schemas.microsoft.com/office/drawing/2014/main" id="{5B1885B6-720E-4434-8EED-676D134293D0}"/>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6943725" y="222074"/>
            <a:ext cx="4996673" cy="6357014"/>
          </a:xfrm>
          <a:prstGeom prst="rect">
            <a:avLst/>
          </a:prstGeom>
        </p:spPr>
      </p:pic>
      <p:sp>
        <p:nvSpPr>
          <p:cNvPr id="3" name="İçerik Yer Tutucusu 2"/>
          <p:cNvSpPr>
            <a:spLocks noGrp="1"/>
          </p:cNvSpPr>
          <p:nvPr>
            <p:ph idx="1"/>
          </p:nvPr>
        </p:nvSpPr>
        <p:spPr>
          <a:xfrm>
            <a:off x="395655" y="2074985"/>
            <a:ext cx="6066692" cy="4038600"/>
          </a:xfrm>
        </p:spPr>
        <p:txBody>
          <a:bodyPr/>
          <a:lstStyle/>
          <a:p>
            <a:pPr marL="45720" indent="0">
              <a:buNone/>
            </a:pPr>
            <a:endParaRPr lang="tr-TR" dirty="0" smtClean="0"/>
          </a:p>
          <a:p>
            <a:pPr marL="45720" indent="0">
              <a:buNone/>
            </a:pPr>
            <a:r>
              <a:rPr lang="tr-TR" dirty="0" smtClean="0"/>
              <a:t>Belirlenen tarihler ve şehirler seçildiği taktirde </a:t>
            </a:r>
          </a:p>
          <a:p>
            <a:pPr marL="45720" indent="0">
              <a:buNone/>
            </a:pPr>
            <a:r>
              <a:rPr lang="tr-TR" dirty="0"/>
              <a:t>s</a:t>
            </a:r>
            <a:r>
              <a:rPr lang="tr-TR" dirty="0" smtClean="0"/>
              <a:t>eyahat seferlerinin takip edilmesini zorluğunun </a:t>
            </a:r>
          </a:p>
          <a:p>
            <a:pPr marL="45720" indent="0">
              <a:buNone/>
            </a:pPr>
            <a:r>
              <a:rPr lang="tr-TR" dirty="0" smtClean="0"/>
              <a:t>giderilmesi.</a:t>
            </a:r>
            <a:endParaRPr lang="tr-TR" dirty="0"/>
          </a:p>
        </p:txBody>
      </p:sp>
    </p:spTree>
    <p:extLst>
      <p:ext uri="{BB962C8B-B14F-4D97-AF65-F5344CB8AC3E}">
        <p14:creationId xmlns:p14="http://schemas.microsoft.com/office/powerpoint/2010/main" val="9284743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B4B6193-F9F1-4C54-838F-77350B9FC5DC}"/>
              </a:ext>
            </a:extLst>
          </p:cNvPr>
          <p:cNvSpPr>
            <a:spLocks noGrp="1"/>
          </p:cNvSpPr>
          <p:nvPr>
            <p:ph type="title"/>
          </p:nvPr>
        </p:nvSpPr>
        <p:spPr>
          <a:xfrm>
            <a:off x="3029131" y="220592"/>
            <a:ext cx="5199926" cy="1443269"/>
          </a:xfrm>
        </p:spPr>
        <p:txBody>
          <a:bodyPr rtlCol="0">
            <a:normAutofit/>
          </a:bodyPr>
          <a:lstStyle/>
          <a:p>
            <a:pPr rtl="0"/>
            <a:r>
              <a:rPr lang="tr-TR" sz="4000" dirty="0" smtClean="0"/>
              <a:t>           Amaç  Ve Kapsam</a:t>
            </a:r>
            <a:endParaRPr lang="tr-TR" sz="4000" dirty="0"/>
          </a:p>
        </p:txBody>
      </p:sp>
      <p:sp>
        <p:nvSpPr>
          <p:cNvPr id="3" name="İçerik Yer Tutucusu 2"/>
          <p:cNvSpPr>
            <a:spLocks noGrp="1"/>
          </p:cNvSpPr>
          <p:nvPr>
            <p:ph idx="1"/>
          </p:nvPr>
        </p:nvSpPr>
        <p:spPr>
          <a:xfrm>
            <a:off x="347241" y="1365813"/>
            <a:ext cx="11586258" cy="4977114"/>
          </a:xfrm>
        </p:spPr>
        <p:txBody>
          <a:bodyPr>
            <a:normAutofit/>
          </a:bodyPr>
          <a:lstStyle/>
          <a:p>
            <a:pPr marL="45720" indent="0">
              <a:buNone/>
            </a:pPr>
            <a:r>
              <a:rPr lang="tr-TR" sz="3200" dirty="0"/>
              <a:t>Bu projenin amacı, Türkiye'deki bir hava yolu şirketinin seyahat geçmişini görselleştirerek, uçuş rotaları ve seyahat verilerini daha anlaşılır ve analiz edilebilir hale </a:t>
            </a:r>
            <a:r>
              <a:rPr lang="tr-TR" sz="3200" dirty="0" smtClean="0"/>
              <a:t>getirmektir.</a:t>
            </a:r>
          </a:p>
          <a:p>
            <a:pPr marL="45720" indent="0">
              <a:buNone/>
            </a:pPr>
            <a:r>
              <a:rPr lang="tr-TR" sz="3200" dirty="0" smtClean="0"/>
              <a:t>Bu </a:t>
            </a:r>
            <a:r>
              <a:rPr lang="tr-TR" sz="3200" dirty="0"/>
              <a:t>amaç doğrultusunda, Neo4j </a:t>
            </a:r>
            <a:r>
              <a:rPr lang="tr-TR" sz="3200" dirty="0" err="1"/>
              <a:t>graf</a:t>
            </a:r>
            <a:r>
              <a:rPr lang="tr-TR" sz="3200" dirty="0"/>
              <a:t> </a:t>
            </a:r>
            <a:r>
              <a:rPr lang="tr-TR" sz="3200" dirty="0" err="1"/>
              <a:t>veritabanı</a:t>
            </a:r>
            <a:r>
              <a:rPr lang="tr-TR" sz="3200" dirty="0"/>
              <a:t> kullanılarak şehirler arası uçuşlar arasındaki ilişkiler modellenmiş ve bu veriler görsel olarak sunulmuştur. </a:t>
            </a:r>
            <a:endParaRPr lang="tr-TR" sz="3200" dirty="0" smtClean="0"/>
          </a:p>
          <a:p>
            <a:pPr marL="45720" indent="0">
              <a:buNone/>
            </a:pPr>
            <a:r>
              <a:rPr lang="tr-TR" sz="3200" dirty="0" smtClean="0"/>
              <a:t>Proje</a:t>
            </a:r>
            <a:r>
              <a:rPr lang="tr-TR" sz="3200" dirty="0"/>
              <a:t>, hava yolu şirketinin </a:t>
            </a:r>
            <a:r>
              <a:rPr lang="tr-TR" sz="3200" dirty="0" err="1"/>
              <a:t>operasyonel</a:t>
            </a:r>
            <a:r>
              <a:rPr lang="tr-TR" sz="3200" dirty="0"/>
              <a:t> verimliliğini artırmak, rotaların optimizasyonunu sağlamak ve gelecekteki seyahat planlamalarına yönelik stratejik kararlar almak için değerli bilgiler sağlamayı hedeflemektedir.</a:t>
            </a:r>
          </a:p>
        </p:txBody>
      </p:sp>
    </p:spTree>
    <p:extLst>
      <p:ext uri="{BB962C8B-B14F-4D97-AF65-F5344CB8AC3E}">
        <p14:creationId xmlns:p14="http://schemas.microsoft.com/office/powerpoint/2010/main" val="26558660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37888E1-1C83-45CD-94C1-01CE6D18A71C}"/>
              </a:ext>
            </a:extLst>
          </p:cNvPr>
          <p:cNvSpPr>
            <a:spLocks noGrp="1"/>
          </p:cNvSpPr>
          <p:nvPr>
            <p:ph type="title"/>
          </p:nvPr>
        </p:nvSpPr>
        <p:spPr>
          <a:xfrm>
            <a:off x="4176346" y="230745"/>
            <a:ext cx="7292327" cy="1356360"/>
          </a:xfrm>
        </p:spPr>
        <p:txBody>
          <a:bodyPr rtlCol="0">
            <a:normAutofit/>
          </a:bodyPr>
          <a:lstStyle/>
          <a:p>
            <a:pPr rtl="0"/>
            <a:r>
              <a:rPr lang="tr-TR" dirty="0" smtClean="0"/>
              <a:t>	Kullanılan Teknolojiler</a:t>
            </a:r>
            <a:endParaRPr lang="tr-TR" dirty="0"/>
          </a:p>
        </p:txBody>
      </p:sp>
      <p:pic>
        <p:nvPicPr>
          <p:cNvPr id="5" name="Resim 4" descr="Havaalanı">
            <a:extLst>
              <a:ext uri="{FF2B5EF4-FFF2-40B4-BE49-F238E27FC236}">
                <a16:creationId xmlns:a16="http://schemas.microsoft.com/office/drawing/2014/main" id="{E4D3CE1D-3DAE-4798-AD0B-2A9034A192CC}"/>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2"/>
          <a:stretch/>
        </p:blipFill>
        <p:spPr>
          <a:xfrm>
            <a:off x="241388" y="256364"/>
            <a:ext cx="4200395" cy="6352184"/>
          </a:xfrm>
          <a:prstGeom prst="rect">
            <a:avLst/>
          </a:prstGeom>
        </p:spPr>
      </p:pic>
      <p:sp>
        <p:nvSpPr>
          <p:cNvPr id="10" name="Metin kutusu 9"/>
          <p:cNvSpPr txBox="1"/>
          <p:nvPr/>
        </p:nvSpPr>
        <p:spPr>
          <a:xfrm>
            <a:off x="4441783" y="1248970"/>
            <a:ext cx="7463002" cy="7386638"/>
          </a:xfrm>
          <a:prstGeom prst="rect">
            <a:avLst/>
          </a:prstGeom>
          <a:noFill/>
        </p:spPr>
        <p:txBody>
          <a:bodyPr wrap="square" rtlCol="0">
            <a:spAutoFit/>
          </a:bodyPr>
          <a:lstStyle/>
          <a:p>
            <a:r>
              <a:rPr lang="tr-TR" dirty="0" smtClean="0"/>
              <a:t> </a:t>
            </a:r>
            <a:r>
              <a:rPr lang="tr-TR" sz="3600" dirty="0" smtClean="0"/>
              <a:t>Neo4j:</a:t>
            </a:r>
          </a:p>
          <a:p>
            <a:r>
              <a:rPr lang="tr-TR" sz="2000" dirty="0">
                <a:solidFill>
                  <a:schemeClr val="accent5">
                    <a:lumMod val="75000"/>
                  </a:schemeClr>
                </a:solidFill>
              </a:rPr>
              <a:t>Neo4j, grafik </a:t>
            </a:r>
            <a:r>
              <a:rPr lang="tr-TR" sz="2000" dirty="0" err="1" smtClean="0">
                <a:solidFill>
                  <a:schemeClr val="accent5">
                    <a:lumMod val="75000"/>
                  </a:schemeClr>
                </a:solidFill>
              </a:rPr>
              <a:t>veritabanı</a:t>
            </a:r>
            <a:r>
              <a:rPr lang="tr-TR" sz="2000" dirty="0" smtClean="0">
                <a:solidFill>
                  <a:schemeClr val="accent5">
                    <a:lumMod val="75000"/>
                  </a:schemeClr>
                </a:solidFill>
              </a:rPr>
              <a:t> </a:t>
            </a:r>
            <a:r>
              <a:rPr lang="tr-TR" sz="2000" dirty="0">
                <a:solidFill>
                  <a:schemeClr val="accent5">
                    <a:lumMod val="75000"/>
                  </a:schemeClr>
                </a:solidFill>
              </a:rPr>
              <a:t>teknolojisi kullanarak veri yönetimi ve ilişki analizi yapan, açık kaynak kodlu, yüksek performanslı bir </a:t>
            </a:r>
            <a:r>
              <a:rPr lang="tr-TR" sz="2000" dirty="0" err="1">
                <a:solidFill>
                  <a:schemeClr val="accent5">
                    <a:lumMod val="75000"/>
                  </a:schemeClr>
                </a:solidFill>
              </a:rPr>
              <a:t>NoSQL</a:t>
            </a:r>
            <a:r>
              <a:rPr lang="tr-TR" sz="2000" dirty="0">
                <a:solidFill>
                  <a:schemeClr val="accent5">
                    <a:lumMod val="75000"/>
                  </a:schemeClr>
                </a:solidFill>
              </a:rPr>
              <a:t> </a:t>
            </a:r>
            <a:r>
              <a:rPr lang="tr-TR" sz="2000" dirty="0" err="1">
                <a:solidFill>
                  <a:schemeClr val="accent5">
                    <a:lumMod val="75000"/>
                  </a:schemeClr>
                </a:solidFill>
              </a:rPr>
              <a:t>veritabanıdır</a:t>
            </a:r>
            <a:r>
              <a:rPr lang="tr-TR" sz="2000" dirty="0">
                <a:solidFill>
                  <a:schemeClr val="accent5">
                    <a:lumMod val="75000"/>
                  </a:schemeClr>
                </a:solidFill>
              </a:rPr>
              <a:t>. Geleneksel </a:t>
            </a:r>
            <a:r>
              <a:rPr lang="tr-TR" sz="2000" dirty="0" err="1">
                <a:solidFill>
                  <a:schemeClr val="accent5">
                    <a:lumMod val="75000"/>
                  </a:schemeClr>
                </a:solidFill>
              </a:rPr>
              <a:t>veritabanlarının</a:t>
            </a:r>
            <a:r>
              <a:rPr lang="tr-TR" sz="2000" dirty="0">
                <a:solidFill>
                  <a:schemeClr val="accent5">
                    <a:lumMod val="75000"/>
                  </a:schemeClr>
                </a:solidFill>
              </a:rPr>
              <a:t> aksine, veri noktaları arasındaki ilişkileri doğal bir şekilde modelleyip sorgulamaya olanak tanır. Bu sayede karmaşık ağ yapılarını ve bağlantıları etkili bir şekilde analiz etmek ve görselleştirmek mümkün olur</a:t>
            </a:r>
            <a:r>
              <a:rPr lang="tr-TR" sz="2000" dirty="0" smtClean="0">
                <a:solidFill>
                  <a:schemeClr val="accent5">
                    <a:lumMod val="75000"/>
                  </a:schemeClr>
                </a:solidFill>
              </a:rPr>
              <a:t>.</a:t>
            </a:r>
          </a:p>
          <a:p>
            <a:endParaRPr lang="tr-TR" dirty="0"/>
          </a:p>
          <a:p>
            <a:r>
              <a:rPr lang="tr-TR" sz="3200" dirty="0" err="1" smtClean="0"/>
              <a:t>Python</a:t>
            </a:r>
            <a:r>
              <a:rPr lang="tr-TR" sz="3200" dirty="0" smtClean="0"/>
              <a:t>:</a:t>
            </a:r>
          </a:p>
          <a:p>
            <a:r>
              <a:rPr lang="tr-TR" sz="2000" dirty="0" err="1">
                <a:solidFill>
                  <a:schemeClr val="accent5">
                    <a:lumMod val="75000"/>
                  </a:schemeClr>
                </a:solidFill>
              </a:rPr>
              <a:t>Python</a:t>
            </a:r>
            <a:r>
              <a:rPr lang="tr-TR" sz="2000" dirty="0">
                <a:solidFill>
                  <a:schemeClr val="accent5">
                    <a:lumMod val="75000"/>
                  </a:schemeClr>
                </a:solidFill>
              </a:rPr>
              <a:t>, Neo4j grafik </a:t>
            </a:r>
            <a:r>
              <a:rPr lang="tr-TR" sz="2000" dirty="0" err="1">
                <a:solidFill>
                  <a:schemeClr val="accent5">
                    <a:lumMod val="75000"/>
                  </a:schemeClr>
                </a:solidFill>
              </a:rPr>
              <a:t>veritabanı</a:t>
            </a:r>
            <a:r>
              <a:rPr lang="tr-TR" sz="2000" dirty="0">
                <a:solidFill>
                  <a:schemeClr val="accent5">
                    <a:lumMod val="75000"/>
                  </a:schemeClr>
                </a:solidFill>
              </a:rPr>
              <a:t> ile etkileşim kurmak için güçlü ve esnek bir araçtır. Neo4j'nin resmi </a:t>
            </a:r>
            <a:r>
              <a:rPr lang="tr-TR" sz="2000" dirty="0" err="1">
                <a:solidFill>
                  <a:schemeClr val="accent5">
                    <a:lumMod val="75000"/>
                  </a:schemeClr>
                </a:solidFill>
              </a:rPr>
              <a:t>Python</a:t>
            </a:r>
            <a:r>
              <a:rPr lang="tr-TR" sz="2000" dirty="0">
                <a:solidFill>
                  <a:schemeClr val="accent5">
                    <a:lumMod val="75000"/>
                  </a:schemeClr>
                </a:solidFill>
              </a:rPr>
              <a:t> kitaplığı olan neo4j, geliştiricilere veri ekleme, sorgulama ve ilişkisel analiz yapma imkanı tanır</a:t>
            </a:r>
            <a:r>
              <a:rPr lang="tr-TR" sz="2000" dirty="0" smtClean="0">
                <a:solidFill>
                  <a:schemeClr val="accent5">
                    <a:lumMod val="75000"/>
                  </a:schemeClr>
                </a:solidFill>
              </a:rPr>
              <a:t>.</a:t>
            </a:r>
          </a:p>
          <a:p>
            <a:r>
              <a:rPr lang="tr-TR" sz="2000" dirty="0" smtClean="0">
                <a:solidFill>
                  <a:schemeClr val="accent5">
                    <a:lumMod val="75000"/>
                  </a:schemeClr>
                </a:solidFill>
              </a:rPr>
              <a:t> </a:t>
            </a:r>
            <a:r>
              <a:rPr lang="tr-TR" sz="2000" dirty="0" err="1">
                <a:solidFill>
                  <a:schemeClr val="accent5">
                    <a:lumMod val="75000"/>
                  </a:schemeClr>
                </a:solidFill>
              </a:rPr>
              <a:t>Python</a:t>
            </a:r>
            <a:r>
              <a:rPr lang="tr-TR" sz="2000" dirty="0">
                <a:solidFill>
                  <a:schemeClr val="accent5">
                    <a:lumMod val="75000"/>
                  </a:schemeClr>
                </a:solidFill>
              </a:rPr>
              <a:t> ile Neo4j kullanarak karmaşık veri yapıları ve ilişkilerini kolayca modelleyebilir, </a:t>
            </a:r>
            <a:r>
              <a:rPr lang="tr-TR" sz="2000" dirty="0" err="1">
                <a:solidFill>
                  <a:schemeClr val="accent5">
                    <a:lumMod val="75000"/>
                  </a:schemeClr>
                </a:solidFill>
              </a:rPr>
              <a:t>Cypher</a:t>
            </a:r>
            <a:r>
              <a:rPr lang="tr-TR" sz="2000" dirty="0">
                <a:solidFill>
                  <a:schemeClr val="accent5">
                    <a:lumMod val="75000"/>
                  </a:schemeClr>
                </a:solidFill>
              </a:rPr>
              <a:t> sorgu dilini kullanarak </a:t>
            </a:r>
            <a:r>
              <a:rPr lang="tr-TR" sz="2000" dirty="0" err="1">
                <a:solidFill>
                  <a:schemeClr val="accent5">
                    <a:lumMod val="75000"/>
                  </a:schemeClr>
                </a:solidFill>
              </a:rPr>
              <a:t>veritabanı</a:t>
            </a:r>
            <a:r>
              <a:rPr lang="tr-TR" sz="2000" dirty="0">
                <a:solidFill>
                  <a:schemeClr val="accent5">
                    <a:lumMod val="75000"/>
                  </a:schemeClr>
                </a:solidFill>
              </a:rPr>
              <a:t> operasyonlarını verimli bir şekilde gerçekleştirebilirsiniz.  </a:t>
            </a:r>
          </a:p>
          <a:p>
            <a:endParaRPr lang="tr-TR" sz="2000" dirty="0" smtClean="0">
              <a:solidFill>
                <a:schemeClr val="accent5">
                  <a:lumMod val="75000"/>
                </a:schemeClr>
              </a:solidFill>
            </a:endParaRPr>
          </a:p>
          <a:p>
            <a:endParaRPr lang="tr-TR" dirty="0"/>
          </a:p>
          <a:p>
            <a:endParaRPr lang="tr-TR" dirty="0" smtClean="0"/>
          </a:p>
          <a:p>
            <a:endParaRPr lang="tr-TR" dirty="0"/>
          </a:p>
          <a:p>
            <a:endParaRPr lang="tr-TR" dirty="0" smtClean="0"/>
          </a:p>
          <a:p>
            <a:endParaRPr lang="tr-TR" dirty="0"/>
          </a:p>
          <a:p>
            <a:r>
              <a:rPr lang="tr-TR" dirty="0" smtClean="0"/>
              <a:t>.</a:t>
            </a:r>
            <a:endParaRPr lang="tr-TR" dirty="0"/>
          </a:p>
        </p:txBody>
      </p:sp>
    </p:spTree>
    <p:extLst>
      <p:ext uri="{BB962C8B-B14F-4D97-AF65-F5344CB8AC3E}">
        <p14:creationId xmlns:p14="http://schemas.microsoft.com/office/powerpoint/2010/main" val="11947673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531" y="395654"/>
            <a:ext cx="11740660" cy="5870330"/>
          </a:xfrm>
          <a:prstGeom prst="rect">
            <a:avLst/>
          </a:prstGeom>
        </p:spPr>
      </p:pic>
    </p:spTree>
    <p:extLst>
      <p:ext uri="{BB962C8B-B14F-4D97-AF65-F5344CB8AC3E}">
        <p14:creationId xmlns:p14="http://schemas.microsoft.com/office/powerpoint/2010/main" val="8695986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Resim 8"/>
          <p:cNvPicPr>
            <a:picLocks noChangeAspect="1"/>
          </p:cNvPicPr>
          <p:nvPr/>
        </p:nvPicPr>
        <p:blipFill>
          <a:blip r:embed="rId3"/>
          <a:stretch>
            <a:fillRect/>
          </a:stretch>
        </p:blipFill>
        <p:spPr>
          <a:xfrm>
            <a:off x="8508232" y="-914399"/>
            <a:ext cx="4572383" cy="4454122"/>
          </a:xfrm>
          <a:prstGeom prst="rect">
            <a:avLst/>
          </a:prstGeom>
        </p:spPr>
      </p:pic>
      <p:pic>
        <p:nvPicPr>
          <p:cNvPr id="10" name="Resim 9"/>
          <p:cNvPicPr>
            <a:picLocks noChangeAspect="1"/>
          </p:cNvPicPr>
          <p:nvPr/>
        </p:nvPicPr>
        <p:blipFill>
          <a:blip r:embed="rId4"/>
          <a:stretch>
            <a:fillRect/>
          </a:stretch>
        </p:blipFill>
        <p:spPr>
          <a:xfrm>
            <a:off x="5943600" y="4088758"/>
            <a:ext cx="3634450" cy="2332809"/>
          </a:xfrm>
          <a:prstGeom prst="rect">
            <a:avLst/>
          </a:prstGeom>
        </p:spPr>
      </p:pic>
      <p:pic>
        <p:nvPicPr>
          <p:cNvPr id="3" name="Resim 2"/>
          <p:cNvPicPr>
            <a:picLocks noChangeAspect="1"/>
          </p:cNvPicPr>
          <p:nvPr/>
        </p:nvPicPr>
        <p:blipFill>
          <a:blip r:embed="rId5"/>
          <a:stretch>
            <a:fillRect/>
          </a:stretch>
        </p:blipFill>
        <p:spPr>
          <a:xfrm>
            <a:off x="240657" y="244510"/>
            <a:ext cx="5702943" cy="4371452"/>
          </a:xfrm>
          <a:prstGeom prst="rect">
            <a:avLst/>
          </a:prstGeom>
        </p:spPr>
      </p:pic>
    </p:spTree>
    <p:extLst>
      <p:ext uri="{BB962C8B-B14F-4D97-AF65-F5344CB8AC3E}">
        <p14:creationId xmlns:p14="http://schemas.microsoft.com/office/powerpoint/2010/main" val="13065508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Resim 6"/>
          <p:cNvPicPr>
            <a:picLocks noChangeAspect="1"/>
          </p:cNvPicPr>
          <p:nvPr/>
        </p:nvPicPr>
        <p:blipFill>
          <a:blip r:embed="rId3"/>
          <a:stretch>
            <a:fillRect/>
          </a:stretch>
        </p:blipFill>
        <p:spPr>
          <a:xfrm>
            <a:off x="238946" y="555585"/>
            <a:ext cx="11645892" cy="5590572"/>
          </a:xfrm>
          <a:prstGeom prst="rect">
            <a:avLst/>
          </a:prstGeom>
        </p:spPr>
      </p:pic>
    </p:spTree>
    <p:extLst>
      <p:ext uri="{BB962C8B-B14F-4D97-AF65-F5344CB8AC3E}">
        <p14:creationId xmlns:p14="http://schemas.microsoft.com/office/powerpoint/2010/main" val="36479559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B4B6193-F9F1-4C54-838F-77350B9FC5DC}"/>
              </a:ext>
            </a:extLst>
          </p:cNvPr>
          <p:cNvSpPr>
            <a:spLocks noGrp="1"/>
          </p:cNvSpPr>
          <p:nvPr>
            <p:ph type="title"/>
          </p:nvPr>
        </p:nvSpPr>
        <p:spPr>
          <a:xfrm>
            <a:off x="3243916" y="132786"/>
            <a:ext cx="5671037" cy="1443269"/>
          </a:xfrm>
        </p:spPr>
        <p:txBody>
          <a:bodyPr rtlCol="0">
            <a:normAutofit/>
          </a:bodyPr>
          <a:lstStyle/>
          <a:p>
            <a:pPr rtl="0"/>
            <a:r>
              <a:rPr lang="tr-TR" sz="4000" dirty="0" smtClean="0"/>
              <a:t>Yöntem Ve Uygulamalar</a:t>
            </a:r>
            <a:endParaRPr lang="tr-TR" sz="4000" dirty="0"/>
          </a:p>
        </p:txBody>
      </p:sp>
      <p:sp>
        <p:nvSpPr>
          <p:cNvPr id="3" name="İçerik Yer Tutucusu 2"/>
          <p:cNvSpPr>
            <a:spLocks noGrp="1"/>
          </p:cNvSpPr>
          <p:nvPr>
            <p:ph idx="1"/>
          </p:nvPr>
        </p:nvSpPr>
        <p:spPr>
          <a:xfrm>
            <a:off x="231494" y="1226916"/>
            <a:ext cx="11690430" cy="5278057"/>
          </a:xfrm>
        </p:spPr>
        <p:txBody>
          <a:bodyPr>
            <a:normAutofit/>
          </a:bodyPr>
          <a:lstStyle/>
          <a:p>
            <a:r>
              <a:rPr lang="tr-TR" sz="2300" b="1" dirty="0"/>
              <a:t>Veri Toplama ve Entegrasyonu:</a:t>
            </a:r>
            <a:endParaRPr lang="tr-TR" sz="2300" dirty="0"/>
          </a:p>
          <a:p>
            <a:pPr lvl="1"/>
            <a:r>
              <a:rPr lang="tr-TR" sz="2300" dirty="0"/>
              <a:t>Türkiye'deki hava yolu şirketinin şehirler arası uçuş verilerinin toplanması.</a:t>
            </a:r>
          </a:p>
          <a:p>
            <a:pPr lvl="1"/>
            <a:r>
              <a:rPr lang="tr-TR" sz="2300" dirty="0"/>
              <a:t>Şehirlerin isimleri, koordinatları (enlem ve boylam), uçuş tarihleri ve diğer ilgili bilgilerin veri setine dahil edilmesi.</a:t>
            </a:r>
          </a:p>
          <a:p>
            <a:pPr lvl="1"/>
            <a:r>
              <a:rPr lang="tr-TR" sz="2300" dirty="0"/>
              <a:t>Toplanan verilerin Neo4j </a:t>
            </a:r>
            <a:r>
              <a:rPr lang="tr-TR" sz="2300" dirty="0" err="1"/>
              <a:t>veritabanına</a:t>
            </a:r>
            <a:r>
              <a:rPr lang="tr-TR" sz="2300" dirty="0"/>
              <a:t> aktarılması ve uygun şekilde modellenmesi.</a:t>
            </a:r>
          </a:p>
          <a:p>
            <a:r>
              <a:rPr lang="tr-TR" sz="2300" b="1" dirty="0" err="1"/>
              <a:t>Veritabanı</a:t>
            </a:r>
            <a:r>
              <a:rPr lang="tr-TR" sz="2300" b="1" dirty="0"/>
              <a:t> Tasarımı:</a:t>
            </a:r>
            <a:endParaRPr lang="tr-TR" sz="2300" dirty="0"/>
          </a:p>
          <a:p>
            <a:pPr lvl="1"/>
            <a:r>
              <a:rPr lang="tr-TR" sz="2300" dirty="0"/>
              <a:t>Şehirler ve uçuş rotalarını temsil eden düğümler ve bu düğümler arasındaki uçuş ilişkilerini temsil eden kenarlarla </a:t>
            </a:r>
            <a:r>
              <a:rPr lang="tr-TR" sz="2300" dirty="0" err="1"/>
              <a:t>graf</a:t>
            </a:r>
            <a:r>
              <a:rPr lang="tr-TR" sz="2300" dirty="0"/>
              <a:t> yapısının oluşturulması.</a:t>
            </a:r>
          </a:p>
          <a:p>
            <a:pPr lvl="1"/>
            <a:r>
              <a:rPr lang="tr-TR" sz="2300" dirty="0"/>
              <a:t>Uçuş ilişkilerine tarih ve diğer ilgili bilgilerin eklenmesi.</a:t>
            </a:r>
          </a:p>
          <a:p>
            <a:r>
              <a:rPr lang="tr-TR" sz="2300" b="1" dirty="0"/>
              <a:t>Veri Analizi ve Sorgulama:</a:t>
            </a:r>
            <a:endParaRPr lang="tr-TR" sz="2300" dirty="0"/>
          </a:p>
          <a:p>
            <a:pPr lvl="1"/>
            <a:r>
              <a:rPr lang="tr-TR" sz="2300" dirty="0"/>
              <a:t>Neo4j kullanarak çeşitli sorguların gerçekleştirilmesi: belirli tarih aralıklarındaki uçuşlar, iki şehir arasındaki direkt ve aktarmalı uçuşlar, en yoğun uçuş rotaları gibi analizler.</a:t>
            </a:r>
          </a:p>
          <a:p>
            <a:pPr lvl="1"/>
            <a:r>
              <a:rPr lang="tr-TR" sz="2300" dirty="0" err="1"/>
              <a:t>Graf</a:t>
            </a:r>
            <a:r>
              <a:rPr lang="tr-TR" sz="2300" dirty="0"/>
              <a:t> </a:t>
            </a:r>
            <a:r>
              <a:rPr lang="tr-TR" sz="2300" dirty="0" err="1"/>
              <a:t>veritabanı</a:t>
            </a:r>
            <a:r>
              <a:rPr lang="tr-TR" sz="2300" dirty="0"/>
              <a:t> üzerinden sezgisel ve detaylı analizler yapılması</a:t>
            </a:r>
            <a:r>
              <a:rPr lang="tr-TR" sz="2300" dirty="0" smtClean="0"/>
              <a:t>.</a:t>
            </a:r>
            <a:endParaRPr lang="tr-TR" sz="2300" dirty="0"/>
          </a:p>
        </p:txBody>
      </p:sp>
    </p:spTree>
    <p:extLst>
      <p:ext uri="{BB962C8B-B14F-4D97-AF65-F5344CB8AC3E}">
        <p14:creationId xmlns:p14="http://schemas.microsoft.com/office/powerpoint/2010/main" val="22460962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231494" y="1226916"/>
            <a:ext cx="11690430" cy="5278057"/>
          </a:xfrm>
        </p:spPr>
        <p:txBody>
          <a:bodyPr>
            <a:normAutofit/>
          </a:bodyPr>
          <a:lstStyle/>
          <a:p>
            <a:r>
              <a:rPr lang="tr-TR" sz="2300" b="1" dirty="0" smtClean="0"/>
              <a:t>Görselleştirme</a:t>
            </a:r>
            <a:r>
              <a:rPr lang="tr-TR" sz="2300" b="1" dirty="0"/>
              <a:t>:</a:t>
            </a:r>
            <a:endParaRPr lang="tr-TR" sz="2300" dirty="0"/>
          </a:p>
          <a:p>
            <a:pPr lvl="1"/>
            <a:r>
              <a:rPr lang="tr-TR" sz="2300" dirty="0"/>
              <a:t>Türkiye haritası üzerinde şehirlerin ve uçuş rotalarının görselleştirilmesi.</a:t>
            </a:r>
          </a:p>
          <a:p>
            <a:pPr lvl="1"/>
            <a:r>
              <a:rPr lang="tr-TR" sz="2300" dirty="0"/>
              <a:t>Kullanıcıların belirli kalkış ve varış şehirleri ile tarih aralıklarını seçebileceği bir </a:t>
            </a:r>
            <a:r>
              <a:rPr lang="tr-TR" sz="2300" dirty="0" err="1"/>
              <a:t>arayüzün</a:t>
            </a:r>
            <a:r>
              <a:rPr lang="tr-TR" sz="2300" dirty="0"/>
              <a:t> sağlanması.</a:t>
            </a:r>
          </a:p>
          <a:p>
            <a:pPr lvl="1"/>
            <a:r>
              <a:rPr lang="tr-TR" sz="2300" dirty="0"/>
              <a:t>Seçilen uçuş rotalarının animasyonlu bir şekilde harita üzerinde gösterilmesi.</a:t>
            </a:r>
          </a:p>
          <a:p>
            <a:pPr lvl="1"/>
            <a:r>
              <a:rPr lang="tr-TR" sz="2300" dirty="0"/>
              <a:t>Uçuş rotalarının görselleştirilmesi sırasında uçak ikonlarının kullanılması ve bu ikonların uçuş rotası boyunca hareket ettirilmesi.</a:t>
            </a:r>
          </a:p>
          <a:p>
            <a:r>
              <a:rPr lang="tr-TR" sz="2300" b="1" dirty="0"/>
              <a:t>Kullanıcı </a:t>
            </a:r>
            <a:r>
              <a:rPr lang="tr-TR" sz="2300" b="1" dirty="0" err="1"/>
              <a:t>Arayüzü</a:t>
            </a:r>
            <a:r>
              <a:rPr lang="tr-TR" sz="2300" b="1" dirty="0"/>
              <a:t>:</a:t>
            </a:r>
            <a:endParaRPr lang="tr-TR" sz="2300" dirty="0"/>
          </a:p>
          <a:p>
            <a:pPr lvl="1"/>
            <a:r>
              <a:rPr lang="tr-TR" sz="2300" dirty="0"/>
              <a:t>Kullanıcıların kalkış ve varış şehirleri ile tarih aralığını girebileceği bir </a:t>
            </a:r>
            <a:r>
              <a:rPr lang="tr-TR" sz="2300" dirty="0" err="1"/>
              <a:t>arayüzün</a:t>
            </a:r>
            <a:r>
              <a:rPr lang="tr-TR" sz="2300" dirty="0"/>
              <a:t> oluşturulması.</a:t>
            </a:r>
          </a:p>
          <a:p>
            <a:pPr lvl="1"/>
            <a:r>
              <a:rPr lang="tr-TR" sz="2300" dirty="0"/>
              <a:t>Kullanıcı tarafından girilen verilere göre uçuş bilgilerinin sorgulanması ve sonuçların görselleştirilmesi.</a:t>
            </a:r>
          </a:p>
          <a:p>
            <a:pPr lvl="1"/>
            <a:r>
              <a:rPr lang="tr-TR" sz="2300" dirty="0"/>
              <a:t>Uçuş bulunamadığı durumlarda kullanıcıya uygun bir uyarı mesajının gösterilmesi</a:t>
            </a:r>
            <a:r>
              <a:rPr lang="tr-TR" dirty="0"/>
              <a:t>.</a:t>
            </a:r>
          </a:p>
        </p:txBody>
      </p:sp>
    </p:spTree>
    <p:extLst>
      <p:ext uri="{BB962C8B-B14F-4D97-AF65-F5344CB8AC3E}">
        <p14:creationId xmlns:p14="http://schemas.microsoft.com/office/powerpoint/2010/main" val="1266634432"/>
      </p:ext>
    </p:extLst>
  </p:cSld>
  <p:clrMapOvr>
    <a:masterClrMapping/>
  </p:clrMapOvr>
  <p:timing>
    <p:tnLst>
      <p:par>
        <p:cTn id="1" dur="indefinite" restart="never" nodeType="tmRoot"/>
      </p:par>
    </p:tnLst>
  </p:timing>
</p:sld>
</file>

<file path=ppt/theme/theme1.xml><?xml version="1.0" encoding="utf-8"?>
<a:theme xmlns:a="http://schemas.openxmlformats.org/drawingml/2006/main" name="Basit">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5813238-AF3D-40EB-A3A4-550AB85131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04E1485-0760-4ABF-A612-28A97B86DF09}">
  <ds:schemaRefs>
    <ds:schemaRef ds:uri="http://schemas.microsoft.com/sharepoint/v3/contenttype/forms"/>
  </ds:schemaRefs>
</ds:datastoreItem>
</file>

<file path=customXml/itemProps3.xml><?xml version="1.0" encoding="utf-8"?>
<ds:datastoreItem xmlns:ds="http://schemas.openxmlformats.org/officeDocument/2006/customXml" ds:itemID="{4965EBD3-98B5-4FD2-8FAF-5D4022A9F7F4}">
  <ds:schemaRefs>
    <ds:schemaRef ds:uri="http://schemas.microsoft.com/office/infopath/2007/PartnerControls"/>
    <ds:schemaRef ds:uri="http://purl.org/dc/dcmitype/"/>
    <ds:schemaRef ds:uri="http://schemas.openxmlformats.org/package/2006/metadata/core-properties"/>
    <ds:schemaRef ds:uri="http://purl.org/dc/elements/1.1/"/>
    <ds:schemaRef ds:uri="http://schemas.microsoft.com/office/2006/documentManagement/types"/>
    <ds:schemaRef ds:uri="http://schemas.microsoft.com/office/2006/metadata/properties"/>
    <ds:schemaRef ds:uri="71af3243-3dd4-4a8d-8c0d-dd76da1f02a5"/>
    <ds:schemaRef ds:uri="16c05727-aa75-4e4a-9b5f-8a80a1165891"/>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Turizm tasarımı</Template>
  <TotalTime>0</TotalTime>
  <Words>660</Words>
  <Application>Microsoft Office PowerPoint</Application>
  <PresentationFormat>Geniş ekran</PresentationFormat>
  <Paragraphs>95</Paragraphs>
  <Slides>14</Slides>
  <Notes>14</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14</vt:i4>
      </vt:variant>
    </vt:vector>
  </HeadingPairs>
  <TitlesOfParts>
    <vt:vector size="17" baseType="lpstr">
      <vt:lpstr>Calibri</vt:lpstr>
      <vt:lpstr>Corbel</vt:lpstr>
      <vt:lpstr>Basit</vt:lpstr>
      <vt:lpstr>UÇAK SEYAHAT REHBERİ</vt:lpstr>
      <vt:lpstr>Problemin Tanımı</vt:lpstr>
      <vt:lpstr>           Amaç  Ve Kapsam</vt:lpstr>
      <vt:lpstr> Kullanılan Teknolojiler</vt:lpstr>
      <vt:lpstr>PowerPoint Sunusu</vt:lpstr>
      <vt:lpstr>PowerPoint Sunusu</vt:lpstr>
      <vt:lpstr>PowerPoint Sunusu</vt:lpstr>
      <vt:lpstr>Yöntem Ve Uygulamalar</vt:lpstr>
      <vt:lpstr>PowerPoint Sunusu</vt:lpstr>
      <vt:lpstr>Sonuçlar Ve Bulgular</vt:lpstr>
      <vt:lpstr>Sonuçlar Ve Bulgular</vt:lpstr>
      <vt:lpstr>   Tartışma</vt:lpstr>
      <vt:lpstr>KAYNAKÇA</vt:lpstr>
      <vt:lpstr>KAYNAKÇA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2024-05-21T14:31:01Z</dcterms:created>
  <dcterms:modified xsi:type="dcterms:W3CDTF">2024-06-12T21:34:07Z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