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009"/>
  </p:normalViewPr>
  <p:slideViewPr>
    <p:cSldViewPr snapToGrid="0">
      <p:cViewPr varScale="1">
        <p:scale>
          <a:sx n="92" d="100"/>
          <a:sy n="9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 Yun Lin" userId="46bbac31-3e41-4072-8ab8-97e05962c83b" providerId="ADAL" clId="{9869AD08-9895-4449-B86C-58D2C7590938}"/>
    <pc:docChg chg="custSel modSld">
      <pc:chgData name="LEW Yun Lin" userId="46bbac31-3e41-4072-8ab8-97e05962c83b" providerId="ADAL" clId="{9869AD08-9895-4449-B86C-58D2C7590938}" dt="2022-04-04T11:25:48.039" v="0" actId="478"/>
      <pc:docMkLst>
        <pc:docMk/>
      </pc:docMkLst>
      <pc:sldChg chg="delSp mod">
        <pc:chgData name="LEW Yun Lin" userId="46bbac31-3e41-4072-8ab8-97e05962c83b" providerId="ADAL" clId="{9869AD08-9895-4449-B86C-58D2C7590938}" dt="2022-04-04T11:25:48.039" v="0" actId="478"/>
        <pc:sldMkLst>
          <pc:docMk/>
          <pc:sldMk cId="4281441524" sldId="266"/>
        </pc:sldMkLst>
        <pc:spChg chg="del">
          <ac:chgData name="LEW Yun Lin" userId="46bbac31-3e41-4072-8ab8-97e05962c83b" providerId="ADAL" clId="{9869AD08-9895-4449-B86C-58D2C7590938}" dt="2022-04-04T11:25:48.039" v="0" actId="478"/>
          <ac:spMkLst>
            <pc:docMk/>
            <pc:sldMk cId="4281441524" sldId="266"/>
            <ac:spMk id="4" creationId="{6EB86AEA-9FCB-43F2-9DF6-967F8FD7369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Vdidrive\myhome\yllew\Downloads\Advertising_MMM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didrive\myhome\yllew\Downloads\Advertising_M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Vdidrive\myhome\yllew\Downloads\Advertising_MMM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Vdidrive\myhome\yllew\Downloads\Advertising_MM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Vdidrive\myhome\yllew\Downloads\Advertising_MM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Vdidrive\myhome\yllew\Downloads\Advertising_MM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Vdidrive\myhome\yllew\Downloads\Advertising_MM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/>
              <a:t>Sales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'Advertising Data'!$B$1:$B$201</c:f>
              <c:numCache>
                <c:formatCode>General</c:formatCode>
                <c:ptCount val="201"/>
                <c:pt idx="0">
                  <c:v>0</c:v>
                </c:pt>
                <c:pt idx="1">
                  <c:v>22.1</c:v>
                </c:pt>
                <c:pt idx="2">
                  <c:v>10.4</c:v>
                </c:pt>
                <c:pt idx="3">
                  <c:v>9.3000000000000007</c:v>
                </c:pt>
                <c:pt idx="4">
                  <c:v>18.5</c:v>
                </c:pt>
                <c:pt idx="5">
                  <c:v>12.9</c:v>
                </c:pt>
                <c:pt idx="6">
                  <c:v>7.2</c:v>
                </c:pt>
                <c:pt idx="7">
                  <c:v>11.8</c:v>
                </c:pt>
                <c:pt idx="8">
                  <c:v>13.2</c:v>
                </c:pt>
                <c:pt idx="9">
                  <c:v>4.8</c:v>
                </c:pt>
                <c:pt idx="10">
                  <c:v>10.6</c:v>
                </c:pt>
                <c:pt idx="11">
                  <c:v>8.6</c:v>
                </c:pt>
                <c:pt idx="12">
                  <c:v>17.399999999999999</c:v>
                </c:pt>
                <c:pt idx="13">
                  <c:v>9.1999999999999993</c:v>
                </c:pt>
                <c:pt idx="14">
                  <c:v>9.6999999999999993</c:v>
                </c:pt>
                <c:pt idx="15">
                  <c:v>19</c:v>
                </c:pt>
                <c:pt idx="16">
                  <c:v>22.4</c:v>
                </c:pt>
                <c:pt idx="17">
                  <c:v>12.5</c:v>
                </c:pt>
                <c:pt idx="18">
                  <c:v>24.4</c:v>
                </c:pt>
                <c:pt idx="19">
                  <c:v>11.3</c:v>
                </c:pt>
                <c:pt idx="20">
                  <c:v>14.6</c:v>
                </c:pt>
                <c:pt idx="21">
                  <c:v>18</c:v>
                </c:pt>
                <c:pt idx="22">
                  <c:v>12.5</c:v>
                </c:pt>
                <c:pt idx="23">
                  <c:v>5.6</c:v>
                </c:pt>
                <c:pt idx="24">
                  <c:v>15.5</c:v>
                </c:pt>
                <c:pt idx="25">
                  <c:v>9.6999999999999993</c:v>
                </c:pt>
                <c:pt idx="26">
                  <c:v>12</c:v>
                </c:pt>
                <c:pt idx="27">
                  <c:v>15</c:v>
                </c:pt>
                <c:pt idx="28">
                  <c:v>15.9</c:v>
                </c:pt>
                <c:pt idx="29">
                  <c:v>18.899999999999999</c:v>
                </c:pt>
                <c:pt idx="30">
                  <c:v>10.5</c:v>
                </c:pt>
                <c:pt idx="31">
                  <c:v>21.4</c:v>
                </c:pt>
                <c:pt idx="32">
                  <c:v>11.9</c:v>
                </c:pt>
                <c:pt idx="33">
                  <c:v>9.6</c:v>
                </c:pt>
                <c:pt idx="34">
                  <c:v>17.399999999999999</c:v>
                </c:pt>
                <c:pt idx="35">
                  <c:v>9.5</c:v>
                </c:pt>
                <c:pt idx="36">
                  <c:v>12.8</c:v>
                </c:pt>
                <c:pt idx="37">
                  <c:v>25.4</c:v>
                </c:pt>
                <c:pt idx="38">
                  <c:v>14.7</c:v>
                </c:pt>
                <c:pt idx="39">
                  <c:v>10.1</c:v>
                </c:pt>
                <c:pt idx="40">
                  <c:v>21.5</c:v>
                </c:pt>
                <c:pt idx="41">
                  <c:v>16.600000000000001</c:v>
                </c:pt>
                <c:pt idx="42">
                  <c:v>17.100000000000001</c:v>
                </c:pt>
                <c:pt idx="43">
                  <c:v>20.7</c:v>
                </c:pt>
                <c:pt idx="44">
                  <c:v>12.9</c:v>
                </c:pt>
                <c:pt idx="45">
                  <c:v>8.5</c:v>
                </c:pt>
                <c:pt idx="46">
                  <c:v>14.9</c:v>
                </c:pt>
                <c:pt idx="47">
                  <c:v>10.6</c:v>
                </c:pt>
                <c:pt idx="48">
                  <c:v>23.2</c:v>
                </c:pt>
                <c:pt idx="49">
                  <c:v>14.8</c:v>
                </c:pt>
                <c:pt idx="50">
                  <c:v>9.6999999999999993</c:v>
                </c:pt>
                <c:pt idx="51">
                  <c:v>11.4</c:v>
                </c:pt>
                <c:pt idx="52">
                  <c:v>10.7</c:v>
                </c:pt>
                <c:pt idx="53">
                  <c:v>22.6</c:v>
                </c:pt>
                <c:pt idx="54">
                  <c:v>21.2</c:v>
                </c:pt>
                <c:pt idx="55">
                  <c:v>20.2</c:v>
                </c:pt>
                <c:pt idx="56">
                  <c:v>23.7</c:v>
                </c:pt>
                <c:pt idx="57">
                  <c:v>5.5</c:v>
                </c:pt>
                <c:pt idx="58">
                  <c:v>13.2</c:v>
                </c:pt>
                <c:pt idx="59">
                  <c:v>23.8</c:v>
                </c:pt>
                <c:pt idx="60">
                  <c:v>18.399999999999999</c:v>
                </c:pt>
                <c:pt idx="61">
                  <c:v>8.1</c:v>
                </c:pt>
                <c:pt idx="62">
                  <c:v>24.2</c:v>
                </c:pt>
                <c:pt idx="63">
                  <c:v>15.7</c:v>
                </c:pt>
                <c:pt idx="64">
                  <c:v>14</c:v>
                </c:pt>
                <c:pt idx="65">
                  <c:v>18</c:v>
                </c:pt>
                <c:pt idx="66">
                  <c:v>9.3000000000000007</c:v>
                </c:pt>
                <c:pt idx="67">
                  <c:v>9.5</c:v>
                </c:pt>
                <c:pt idx="68">
                  <c:v>13.4</c:v>
                </c:pt>
                <c:pt idx="69">
                  <c:v>18.899999999999999</c:v>
                </c:pt>
                <c:pt idx="70">
                  <c:v>22.3</c:v>
                </c:pt>
                <c:pt idx="71">
                  <c:v>18.3</c:v>
                </c:pt>
                <c:pt idx="72">
                  <c:v>12.4</c:v>
                </c:pt>
                <c:pt idx="73">
                  <c:v>8.8000000000000007</c:v>
                </c:pt>
                <c:pt idx="74">
                  <c:v>11</c:v>
                </c:pt>
                <c:pt idx="75">
                  <c:v>17</c:v>
                </c:pt>
                <c:pt idx="76">
                  <c:v>8.6999999999999993</c:v>
                </c:pt>
                <c:pt idx="77">
                  <c:v>6.9</c:v>
                </c:pt>
                <c:pt idx="78">
                  <c:v>14.2</c:v>
                </c:pt>
                <c:pt idx="79">
                  <c:v>5.3</c:v>
                </c:pt>
                <c:pt idx="80">
                  <c:v>11</c:v>
                </c:pt>
                <c:pt idx="81">
                  <c:v>11.8</c:v>
                </c:pt>
                <c:pt idx="82">
                  <c:v>12.3</c:v>
                </c:pt>
                <c:pt idx="83">
                  <c:v>11.3</c:v>
                </c:pt>
                <c:pt idx="84">
                  <c:v>13.6</c:v>
                </c:pt>
                <c:pt idx="85">
                  <c:v>21.7</c:v>
                </c:pt>
                <c:pt idx="86">
                  <c:v>15.2</c:v>
                </c:pt>
                <c:pt idx="87">
                  <c:v>12</c:v>
                </c:pt>
                <c:pt idx="88">
                  <c:v>16</c:v>
                </c:pt>
                <c:pt idx="89">
                  <c:v>12.9</c:v>
                </c:pt>
                <c:pt idx="90">
                  <c:v>16.7</c:v>
                </c:pt>
                <c:pt idx="91">
                  <c:v>11.2</c:v>
                </c:pt>
                <c:pt idx="92">
                  <c:v>7.3</c:v>
                </c:pt>
                <c:pt idx="93">
                  <c:v>19.399999999999999</c:v>
                </c:pt>
                <c:pt idx="94">
                  <c:v>22.2</c:v>
                </c:pt>
                <c:pt idx="95">
                  <c:v>11.5</c:v>
                </c:pt>
                <c:pt idx="96">
                  <c:v>16.899999999999999</c:v>
                </c:pt>
                <c:pt idx="97">
                  <c:v>11.7</c:v>
                </c:pt>
                <c:pt idx="98">
                  <c:v>15.5</c:v>
                </c:pt>
                <c:pt idx="99">
                  <c:v>25.4</c:v>
                </c:pt>
                <c:pt idx="100">
                  <c:v>17.2</c:v>
                </c:pt>
                <c:pt idx="101">
                  <c:v>11.7</c:v>
                </c:pt>
                <c:pt idx="102">
                  <c:v>23.8</c:v>
                </c:pt>
                <c:pt idx="103">
                  <c:v>14.8</c:v>
                </c:pt>
                <c:pt idx="104">
                  <c:v>14.7</c:v>
                </c:pt>
                <c:pt idx="105">
                  <c:v>20.7</c:v>
                </c:pt>
                <c:pt idx="106">
                  <c:v>19.2</c:v>
                </c:pt>
                <c:pt idx="107">
                  <c:v>7.2</c:v>
                </c:pt>
                <c:pt idx="108">
                  <c:v>8.6999999999999993</c:v>
                </c:pt>
                <c:pt idx="109">
                  <c:v>5.3</c:v>
                </c:pt>
                <c:pt idx="110">
                  <c:v>19.8</c:v>
                </c:pt>
                <c:pt idx="111">
                  <c:v>13.4</c:v>
                </c:pt>
                <c:pt idx="112">
                  <c:v>21.8</c:v>
                </c:pt>
                <c:pt idx="113">
                  <c:v>14.1</c:v>
                </c:pt>
                <c:pt idx="114">
                  <c:v>15.9</c:v>
                </c:pt>
                <c:pt idx="115">
                  <c:v>14.6</c:v>
                </c:pt>
                <c:pt idx="116">
                  <c:v>12.6</c:v>
                </c:pt>
                <c:pt idx="117">
                  <c:v>12.2</c:v>
                </c:pt>
                <c:pt idx="118">
                  <c:v>9.4</c:v>
                </c:pt>
                <c:pt idx="119">
                  <c:v>15.9</c:v>
                </c:pt>
                <c:pt idx="120">
                  <c:v>6.6</c:v>
                </c:pt>
                <c:pt idx="121">
                  <c:v>15.5</c:v>
                </c:pt>
                <c:pt idx="122">
                  <c:v>7</c:v>
                </c:pt>
                <c:pt idx="123">
                  <c:v>11.6</c:v>
                </c:pt>
                <c:pt idx="124">
                  <c:v>15.2</c:v>
                </c:pt>
                <c:pt idx="125">
                  <c:v>19.7</c:v>
                </c:pt>
                <c:pt idx="126">
                  <c:v>10.6</c:v>
                </c:pt>
                <c:pt idx="127">
                  <c:v>6.6</c:v>
                </c:pt>
                <c:pt idx="128">
                  <c:v>8.8000000000000007</c:v>
                </c:pt>
                <c:pt idx="129">
                  <c:v>24.7</c:v>
                </c:pt>
                <c:pt idx="130">
                  <c:v>9.6999999999999993</c:v>
                </c:pt>
                <c:pt idx="131">
                  <c:v>1.6</c:v>
                </c:pt>
                <c:pt idx="132">
                  <c:v>12.7</c:v>
                </c:pt>
                <c:pt idx="133">
                  <c:v>5.7</c:v>
                </c:pt>
                <c:pt idx="134">
                  <c:v>19.600000000000001</c:v>
                </c:pt>
                <c:pt idx="135">
                  <c:v>10.8</c:v>
                </c:pt>
                <c:pt idx="136">
                  <c:v>11.6</c:v>
                </c:pt>
                <c:pt idx="137">
                  <c:v>9.5</c:v>
                </c:pt>
                <c:pt idx="138">
                  <c:v>20.8</c:v>
                </c:pt>
                <c:pt idx="139">
                  <c:v>9.6</c:v>
                </c:pt>
                <c:pt idx="140">
                  <c:v>20.7</c:v>
                </c:pt>
                <c:pt idx="141">
                  <c:v>10.9</c:v>
                </c:pt>
                <c:pt idx="142">
                  <c:v>19.2</c:v>
                </c:pt>
                <c:pt idx="143">
                  <c:v>20.100000000000001</c:v>
                </c:pt>
                <c:pt idx="144">
                  <c:v>10.4</c:v>
                </c:pt>
                <c:pt idx="145">
                  <c:v>11.4</c:v>
                </c:pt>
                <c:pt idx="146">
                  <c:v>10.3</c:v>
                </c:pt>
                <c:pt idx="147">
                  <c:v>13.2</c:v>
                </c:pt>
                <c:pt idx="148">
                  <c:v>25.4</c:v>
                </c:pt>
                <c:pt idx="149">
                  <c:v>10.9</c:v>
                </c:pt>
                <c:pt idx="150">
                  <c:v>10.1</c:v>
                </c:pt>
                <c:pt idx="151">
                  <c:v>16.100000000000001</c:v>
                </c:pt>
                <c:pt idx="152">
                  <c:v>11.6</c:v>
                </c:pt>
                <c:pt idx="153">
                  <c:v>16.600000000000001</c:v>
                </c:pt>
                <c:pt idx="154">
                  <c:v>19</c:v>
                </c:pt>
                <c:pt idx="155">
                  <c:v>15.6</c:v>
                </c:pt>
                <c:pt idx="156">
                  <c:v>3.2</c:v>
                </c:pt>
                <c:pt idx="157">
                  <c:v>15.3</c:v>
                </c:pt>
                <c:pt idx="158">
                  <c:v>10.1</c:v>
                </c:pt>
                <c:pt idx="159">
                  <c:v>7.3</c:v>
                </c:pt>
                <c:pt idx="160">
                  <c:v>12.9</c:v>
                </c:pt>
                <c:pt idx="161">
                  <c:v>14.4</c:v>
                </c:pt>
                <c:pt idx="162">
                  <c:v>13.3</c:v>
                </c:pt>
                <c:pt idx="163">
                  <c:v>14.9</c:v>
                </c:pt>
                <c:pt idx="164">
                  <c:v>18</c:v>
                </c:pt>
                <c:pt idx="165">
                  <c:v>11.9</c:v>
                </c:pt>
                <c:pt idx="166">
                  <c:v>11.9</c:v>
                </c:pt>
                <c:pt idx="167">
                  <c:v>8</c:v>
                </c:pt>
                <c:pt idx="168">
                  <c:v>12.2</c:v>
                </c:pt>
                <c:pt idx="169">
                  <c:v>17.100000000000001</c:v>
                </c:pt>
                <c:pt idx="170">
                  <c:v>15</c:v>
                </c:pt>
                <c:pt idx="171">
                  <c:v>8.4</c:v>
                </c:pt>
                <c:pt idx="172">
                  <c:v>14.5</c:v>
                </c:pt>
                <c:pt idx="173">
                  <c:v>7.6</c:v>
                </c:pt>
                <c:pt idx="174">
                  <c:v>11.7</c:v>
                </c:pt>
                <c:pt idx="175">
                  <c:v>11.5</c:v>
                </c:pt>
                <c:pt idx="176">
                  <c:v>27</c:v>
                </c:pt>
                <c:pt idx="177">
                  <c:v>20.2</c:v>
                </c:pt>
                <c:pt idx="178">
                  <c:v>11.7</c:v>
                </c:pt>
                <c:pt idx="179">
                  <c:v>11.8</c:v>
                </c:pt>
                <c:pt idx="180">
                  <c:v>12.6</c:v>
                </c:pt>
                <c:pt idx="181">
                  <c:v>10.5</c:v>
                </c:pt>
                <c:pt idx="182">
                  <c:v>12.2</c:v>
                </c:pt>
                <c:pt idx="183">
                  <c:v>8.6999999999999993</c:v>
                </c:pt>
                <c:pt idx="184">
                  <c:v>26.2</c:v>
                </c:pt>
                <c:pt idx="185">
                  <c:v>17.600000000000001</c:v>
                </c:pt>
                <c:pt idx="186">
                  <c:v>22.6</c:v>
                </c:pt>
                <c:pt idx="187">
                  <c:v>10.3</c:v>
                </c:pt>
                <c:pt idx="188">
                  <c:v>17.3</c:v>
                </c:pt>
                <c:pt idx="189">
                  <c:v>15.9</c:v>
                </c:pt>
                <c:pt idx="190">
                  <c:v>6.7</c:v>
                </c:pt>
                <c:pt idx="191">
                  <c:v>10.8</c:v>
                </c:pt>
                <c:pt idx="192">
                  <c:v>9.9</c:v>
                </c:pt>
                <c:pt idx="193">
                  <c:v>5.9</c:v>
                </c:pt>
                <c:pt idx="194">
                  <c:v>19.600000000000001</c:v>
                </c:pt>
                <c:pt idx="195">
                  <c:v>17.3</c:v>
                </c:pt>
                <c:pt idx="196">
                  <c:v>7.6</c:v>
                </c:pt>
                <c:pt idx="197">
                  <c:v>9.6999999999999993</c:v>
                </c:pt>
                <c:pt idx="198">
                  <c:v>12.8</c:v>
                </c:pt>
                <c:pt idx="199">
                  <c:v>25.5</c:v>
                </c:pt>
                <c:pt idx="200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CF-4212-91EA-988CABD26A4A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'Advertising Data'!$B$1:$B$201</c:f>
              <c:numCache>
                <c:formatCode>General</c:formatCode>
                <c:ptCount val="201"/>
                <c:pt idx="0">
                  <c:v>0</c:v>
                </c:pt>
                <c:pt idx="1">
                  <c:v>22.1</c:v>
                </c:pt>
                <c:pt idx="2">
                  <c:v>10.4</c:v>
                </c:pt>
                <c:pt idx="3">
                  <c:v>9.3000000000000007</c:v>
                </c:pt>
                <c:pt idx="4">
                  <c:v>18.5</c:v>
                </c:pt>
                <c:pt idx="5">
                  <c:v>12.9</c:v>
                </c:pt>
                <c:pt idx="6">
                  <c:v>7.2</c:v>
                </c:pt>
                <c:pt idx="7">
                  <c:v>11.8</c:v>
                </c:pt>
                <c:pt idx="8">
                  <c:v>13.2</c:v>
                </c:pt>
                <c:pt idx="9">
                  <c:v>4.8</c:v>
                </c:pt>
                <c:pt idx="10">
                  <c:v>10.6</c:v>
                </c:pt>
                <c:pt idx="11">
                  <c:v>8.6</c:v>
                </c:pt>
                <c:pt idx="12">
                  <c:v>17.399999999999999</c:v>
                </c:pt>
                <c:pt idx="13">
                  <c:v>9.1999999999999993</c:v>
                </c:pt>
                <c:pt idx="14">
                  <c:v>9.6999999999999993</c:v>
                </c:pt>
                <c:pt idx="15">
                  <c:v>19</c:v>
                </c:pt>
                <c:pt idx="16">
                  <c:v>22.4</c:v>
                </c:pt>
                <c:pt idx="17">
                  <c:v>12.5</c:v>
                </c:pt>
                <c:pt idx="18">
                  <c:v>24.4</c:v>
                </c:pt>
                <c:pt idx="19">
                  <c:v>11.3</c:v>
                </c:pt>
                <c:pt idx="20">
                  <c:v>14.6</c:v>
                </c:pt>
                <c:pt idx="21">
                  <c:v>18</c:v>
                </c:pt>
                <c:pt idx="22">
                  <c:v>12.5</c:v>
                </c:pt>
                <c:pt idx="23">
                  <c:v>5.6</c:v>
                </c:pt>
                <c:pt idx="24">
                  <c:v>15.5</c:v>
                </c:pt>
                <c:pt idx="25">
                  <c:v>9.6999999999999993</c:v>
                </c:pt>
                <c:pt idx="26">
                  <c:v>12</c:v>
                </c:pt>
                <c:pt idx="27">
                  <c:v>15</c:v>
                </c:pt>
                <c:pt idx="28">
                  <c:v>15.9</c:v>
                </c:pt>
                <c:pt idx="29">
                  <c:v>18.899999999999999</c:v>
                </c:pt>
                <c:pt idx="30">
                  <c:v>10.5</c:v>
                </c:pt>
                <c:pt idx="31">
                  <c:v>21.4</c:v>
                </c:pt>
                <c:pt idx="32">
                  <c:v>11.9</c:v>
                </c:pt>
                <c:pt idx="33">
                  <c:v>9.6</c:v>
                </c:pt>
                <c:pt idx="34">
                  <c:v>17.399999999999999</c:v>
                </c:pt>
                <c:pt idx="35">
                  <c:v>9.5</c:v>
                </c:pt>
                <c:pt idx="36">
                  <c:v>12.8</c:v>
                </c:pt>
                <c:pt idx="37">
                  <c:v>25.4</c:v>
                </c:pt>
                <c:pt idx="38">
                  <c:v>14.7</c:v>
                </c:pt>
                <c:pt idx="39">
                  <c:v>10.1</c:v>
                </c:pt>
                <c:pt idx="40">
                  <c:v>21.5</c:v>
                </c:pt>
                <c:pt idx="41">
                  <c:v>16.600000000000001</c:v>
                </c:pt>
                <c:pt idx="42">
                  <c:v>17.100000000000001</c:v>
                </c:pt>
                <c:pt idx="43">
                  <c:v>20.7</c:v>
                </c:pt>
                <c:pt idx="44">
                  <c:v>12.9</c:v>
                </c:pt>
                <c:pt idx="45">
                  <c:v>8.5</c:v>
                </c:pt>
                <c:pt idx="46">
                  <c:v>14.9</c:v>
                </c:pt>
                <c:pt idx="47">
                  <c:v>10.6</c:v>
                </c:pt>
                <c:pt idx="48">
                  <c:v>23.2</c:v>
                </c:pt>
                <c:pt idx="49">
                  <c:v>14.8</c:v>
                </c:pt>
                <c:pt idx="50">
                  <c:v>9.6999999999999993</c:v>
                </c:pt>
                <c:pt idx="51">
                  <c:v>11.4</c:v>
                </c:pt>
                <c:pt idx="52">
                  <c:v>10.7</c:v>
                </c:pt>
                <c:pt idx="53">
                  <c:v>22.6</c:v>
                </c:pt>
                <c:pt idx="54">
                  <c:v>21.2</c:v>
                </c:pt>
                <c:pt idx="55">
                  <c:v>20.2</c:v>
                </c:pt>
                <c:pt idx="56">
                  <c:v>23.7</c:v>
                </c:pt>
                <c:pt idx="57">
                  <c:v>5.5</c:v>
                </c:pt>
                <c:pt idx="58">
                  <c:v>13.2</c:v>
                </c:pt>
                <c:pt idx="59">
                  <c:v>23.8</c:v>
                </c:pt>
                <c:pt idx="60">
                  <c:v>18.399999999999999</c:v>
                </c:pt>
                <c:pt idx="61">
                  <c:v>8.1</c:v>
                </c:pt>
                <c:pt idx="62">
                  <c:v>24.2</c:v>
                </c:pt>
                <c:pt idx="63">
                  <c:v>15.7</c:v>
                </c:pt>
                <c:pt idx="64">
                  <c:v>14</c:v>
                </c:pt>
                <c:pt idx="65">
                  <c:v>18</c:v>
                </c:pt>
                <c:pt idx="66">
                  <c:v>9.3000000000000007</c:v>
                </c:pt>
                <c:pt idx="67">
                  <c:v>9.5</c:v>
                </c:pt>
                <c:pt idx="68">
                  <c:v>13.4</c:v>
                </c:pt>
                <c:pt idx="69">
                  <c:v>18.899999999999999</c:v>
                </c:pt>
                <c:pt idx="70">
                  <c:v>22.3</c:v>
                </c:pt>
                <c:pt idx="71">
                  <c:v>18.3</c:v>
                </c:pt>
                <c:pt idx="72">
                  <c:v>12.4</c:v>
                </c:pt>
                <c:pt idx="73">
                  <c:v>8.8000000000000007</c:v>
                </c:pt>
                <c:pt idx="74">
                  <c:v>11</c:v>
                </c:pt>
                <c:pt idx="75">
                  <c:v>17</c:v>
                </c:pt>
                <c:pt idx="76">
                  <c:v>8.6999999999999993</c:v>
                </c:pt>
                <c:pt idx="77">
                  <c:v>6.9</c:v>
                </c:pt>
                <c:pt idx="78">
                  <c:v>14.2</c:v>
                </c:pt>
                <c:pt idx="79">
                  <c:v>5.3</c:v>
                </c:pt>
                <c:pt idx="80">
                  <c:v>11</c:v>
                </c:pt>
                <c:pt idx="81">
                  <c:v>11.8</c:v>
                </c:pt>
                <c:pt idx="82">
                  <c:v>12.3</c:v>
                </c:pt>
                <c:pt idx="83">
                  <c:v>11.3</c:v>
                </c:pt>
                <c:pt idx="84">
                  <c:v>13.6</c:v>
                </c:pt>
                <c:pt idx="85">
                  <c:v>21.7</c:v>
                </c:pt>
                <c:pt idx="86">
                  <c:v>15.2</c:v>
                </c:pt>
                <c:pt idx="87">
                  <c:v>12</c:v>
                </c:pt>
                <c:pt idx="88">
                  <c:v>16</c:v>
                </c:pt>
                <c:pt idx="89">
                  <c:v>12.9</c:v>
                </c:pt>
                <c:pt idx="90">
                  <c:v>16.7</c:v>
                </c:pt>
                <c:pt idx="91">
                  <c:v>11.2</c:v>
                </c:pt>
                <c:pt idx="92">
                  <c:v>7.3</c:v>
                </c:pt>
                <c:pt idx="93">
                  <c:v>19.399999999999999</c:v>
                </c:pt>
                <c:pt idx="94">
                  <c:v>22.2</c:v>
                </c:pt>
                <c:pt idx="95">
                  <c:v>11.5</c:v>
                </c:pt>
                <c:pt idx="96">
                  <c:v>16.899999999999999</c:v>
                </c:pt>
                <c:pt idx="97">
                  <c:v>11.7</c:v>
                </c:pt>
                <c:pt idx="98">
                  <c:v>15.5</c:v>
                </c:pt>
                <c:pt idx="99">
                  <c:v>25.4</c:v>
                </c:pt>
                <c:pt idx="100">
                  <c:v>17.2</c:v>
                </c:pt>
                <c:pt idx="101">
                  <c:v>11.7</c:v>
                </c:pt>
                <c:pt idx="102">
                  <c:v>23.8</c:v>
                </c:pt>
                <c:pt idx="103">
                  <c:v>14.8</c:v>
                </c:pt>
                <c:pt idx="104">
                  <c:v>14.7</c:v>
                </c:pt>
                <c:pt idx="105">
                  <c:v>20.7</c:v>
                </c:pt>
                <c:pt idx="106">
                  <c:v>19.2</c:v>
                </c:pt>
                <c:pt idx="107">
                  <c:v>7.2</c:v>
                </c:pt>
                <c:pt idx="108">
                  <c:v>8.6999999999999993</c:v>
                </c:pt>
                <c:pt idx="109">
                  <c:v>5.3</c:v>
                </c:pt>
                <c:pt idx="110">
                  <c:v>19.8</c:v>
                </c:pt>
                <c:pt idx="111">
                  <c:v>13.4</c:v>
                </c:pt>
                <c:pt idx="112">
                  <c:v>21.8</c:v>
                </c:pt>
                <c:pt idx="113">
                  <c:v>14.1</c:v>
                </c:pt>
                <c:pt idx="114">
                  <c:v>15.9</c:v>
                </c:pt>
                <c:pt idx="115">
                  <c:v>14.6</c:v>
                </c:pt>
                <c:pt idx="116">
                  <c:v>12.6</c:v>
                </c:pt>
                <c:pt idx="117">
                  <c:v>12.2</c:v>
                </c:pt>
                <c:pt idx="118">
                  <c:v>9.4</c:v>
                </c:pt>
                <c:pt idx="119">
                  <c:v>15.9</c:v>
                </c:pt>
                <c:pt idx="120">
                  <c:v>6.6</c:v>
                </c:pt>
                <c:pt idx="121">
                  <c:v>15.5</c:v>
                </c:pt>
                <c:pt idx="122">
                  <c:v>7</c:v>
                </c:pt>
                <c:pt idx="123">
                  <c:v>11.6</c:v>
                </c:pt>
                <c:pt idx="124">
                  <c:v>15.2</c:v>
                </c:pt>
                <c:pt idx="125">
                  <c:v>19.7</c:v>
                </c:pt>
                <c:pt idx="126">
                  <c:v>10.6</c:v>
                </c:pt>
                <c:pt idx="127">
                  <c:v>6.6</c:v>
                </c:pt>
                <c:pt idx="128">
                  <c:v>8.8000000000000007</c:v>
                </c:pt>
                <c:pt idx="129">
                  <c:v>24.7</c:v>
                </c:pt>
                <c:pt idx="130">
                  <c:v>9.6999999999999993</c:v>
                </c:pt>
                <c:pt idx="131">
                  <c:v>1.6</c:v>
                </c:pt>
                <c:pt idx="132">
                  <c:v>12.7</c:v>
                </c:pt>
                <c:pt idx="133">
                  <c:v>5.7</c:v>
                </c:pt>
                <c:pt idx="134">
                  <c:v>19.600000000000001</c:v>
                </c:pt>
                <c:pt idx="135">
                  <c:v>10.8</c:v>
                </c:pt>
                <c:pt idx="136">
                  <c:v>11.6</c:v>
                </c:pt>
                <c:pt idx="137">
                  <c:v>9.5</c:v>
                </c:pt>
                <c:pt idx="138">
                  <c:v>20.8</c:v>
                </c:pt>
                <c:pt idx="139">
                  <c:v>9.6</c:v>
                </c:pt>
                <c:pt idx="140">
                  <c:v>20.7</c:v>
                </c:pt>
                <c:pt idx="141">
                  <c:v>10.9</c:v>
                </c:pt>
                <c:pt idx="142">
                  <c:v>19.2</c:v>
                </c:pt>
                <c:pt idx="143">
                  <c:v>20.100000000000001</c:v>
                </c:pt>
                <c:pt idx="144">
                  <c:v>10.4</c:v>
                </c:pt>
                <c:pt idx="145">
                  <c:v>11.4</c:v>
                </c:pt>
                <c:pt idx="146">
                  <c:v>10.3</c:v>
                </c:pt>
                <c:pt idx="147">
                  <c:v>13.2</c:v>
                </c:pt>
                <c:pt idx="148">
                  <c:v>25.4</c:v>
                </c:pt>
                <c:pt idx="149">
                  <c:v>10.9</c:v>
                </c:pt>
                <c:pt idx="150">
                  <c:v>10.1</c:v>
                </c:pt>
                <c:pt idx="151">
                  <c:v>16.100000000000001</c:v>
                </c:pt>
                <c:pt idx="152">
                  <c:v>11.6</c:v>
                </c:pt>
                <c:pt idx="153">
                  <c:v>16.600000000000001</c:v>
                </c:pt>
                <c:pt idx="154">
                  <c:v>19</c:v>
                </c:pt>
                <c:pt idx="155">
                  <c:v>15.6</c:v>
                </c:pt>
                <c:pt idx="156">
                  <c:v>3.2</c:v>
                </c:pt>
                <c:pt idx="157">
                  <c:v>15.3</c:v>
                </c:pt>
                <c:pt idx="158">
                  <c:v>10.1</c:v>
                </c:pt>
                <c:pt idx="159">
                  <c:v>7.3</c:v>
                </c:pt>
                <c:pt idx="160">
                  <c:v>12.9</c:v>
                </c:pt>
                <c:pt idx="161">
                  <c:v>14.4</c:v>
                </c:pt>
                <c:pt idx="162">
                  <c:v>13.3</c:v>
                </c:pt>
                <c:pt idx="163">
                  <c:v>14.9</c:v>
                </c:pt>
                <c:pt idx="164">
                  <c:v>18</c:v>
                </c:pt>
                <c:pt idx="165">
                  <c:v>11.9</c:v>
                </c:pt>
                <c:pt idx="166">
                  <c:v>11.9</c:v>
                </c:pt>
                <c:pt idx="167">
                  <c:v>8</c:v>
                </c:pt>
                <c:pt idx="168">
                  <c:v>12.2</c:v>
                </c:pt>
                <c:pt idx="169">
                  <c:v>17.100000000000001</c:v>
                </c:pt>
                <c:pt idx="170">
                  <c:v>15</c:v>
                </c:pt>
                <c:pt idx="171">
                  <c:v>8.4</c:v>
                </c:pt>
                <c:pt idx="172">
                  <c:v>14.5</c:v>
                </c:pt>
                <c:pt idx="173">
                  <c:v>7.6</c:v>
                </c:pt>
                <c:pt idx="174">
                  <c:v>11.7</c:v>
                </c:pt>
                <c:pt idx="175">
                  <c:v>11.5</c:v>
                </c:pt>
                <c:pt idx="176">
                  <c:v>27</c:v>
                </c:pt>
                <c:pt idx="177">
                  <c:v>20.2</c:v>
                </c:pt>
                <c:pt idx="178">
                  <c:v>11.7</c:v>
                </c:pt>
                <c:pt idx="179">
                  <c:v>11.8</c:v>
                </c:pt>
                <c:pt idx="180">
                  <c:v>12.6</c:v>
                </c:pt>
                <c:pt idx="181">
                  <c:v>10.5</c:v>
                </c:pt>
                <c:pt idx="182">
                  <c:v>12.2</c:v>
                </c:pt>
                <c:pt idx="183">
                  <c:v>8.6999999999999993</c:v>
                </c:pt>
                <c:pt idx="184">
                  <c:v>26.2</c:v>
                </c:pt>
                <c:pt idx="185">
                  <c:v>17.600000000000001</c:v>
                </c:pt>
                <c:pt idx="186">
                  <c:v>22.6</c:v>
                </c:pt>
                <c:pt idx="187">
                  <c:v>10.3</c:v>
                </c:pt>
                <c:pt idx="188">
                  <c:v>17.3</c:v>
                </c:pt>
                <c:pt idx="189">
                  <c:v>15.9</c:v>
                </c:pt>
                <c:pt idx="190">
                  <c:v>6.7</c:v>
                </c:pt>
                <c:pt idx="191">
                  <c:v>10.8</c:v>
                </c:pt>
                <c:pt idx="192">
                  <c:v>9.9</c:v>
                </c:pt>
                <c:pt idx="193">
                  <c:v>5.9</c:v>
                </c:pt>
                <c:pt idx="194">
                  <c:v>19.600000000000001</c:v>
                </c:pt>
                <c:pt idx="195">
                  <c:v>17.3</c:v>
                </c:pt>
                <c:pt idx="196">
                  <c:v>7.6</c:v>
                </c:pt>
                <c:pt idx="197">
                  <c:v>9.6999999999999993</c:v>
                </c:pt>
                <c:pt idx="198">
                  <c:v>12.8</c:v>
                </c:pt>
                <c:pt idx="199">
                  <c:v>25.5</c:v>
                </c:pt>
                <c:pt idx="200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CF-4212-91EA-988CABD26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6694512"/>
        <c:axId val="1359665296"/>
      </c:lineChart>
      <c:catAx>
        <c:axId val="13566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5296"/>
        <c:crosses val="autoZero"/>
        <c:auto val="1"/>
        <c:lblAlgn val="ctr"/>
        <c:lblOffset val="100"/>
        <c:noMultiLvlLbl val="0"/>
      </c:catAx>
      <c:valAx>
        <c:axId val="135966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694512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/>
              <a:t>Marketing</a:t>
            </a:r>
            <a:r>
              <a:rPr lang="en-HK" baseline="0"/>
              <a:t> Expenses</a:t>
            </a:r>
            <a:endParaRPr lang="en-H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'Advertising Data'!$C$1</c:f>
              <c:strCache>
                <c:ptCount val="1"/>
                <c:pt idx="0">
                  <c:v>TV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'Advertising Data'!$C$2:$C$201</c:f>
              <c:numCache>
                <c:formatCode>General</c:formatCode>
                <c:ptCount val="200"/>
                <c:pt idx="0">
                  <c:v>230.1</c:v>
                </c:pt>
                <c:pt idx="1">
                  <c:v>44.5</c:v>
                </c:pt>
                <c:pt idx="2">
                  <c:v>17.2</c:v>
                </c:pt>
                <c:pt idx="3">
                  <c:v>151.5</c:v>
                </c:pt>
                <c:pt idx="4">
                  <c:v>180.8</c:v>
                </c:pt>
                <c:pt idx="5">
                  <c:v>8.6999999999999993</c:v>
                </c:pt>
                <c:pt idx="6">
                  <c:v>57.5</c:v>
                </c:pt>
                <c:pt idx="7">
                  <c:v>120.2</c:v>
                </c:pt>
                <c:pt idx="8">
                  <c:v>8.6</c:v>
                </c:pt>
                <c:pt idx="9">
                  <c:v>199.8</c:v>
                </c:pt>
                <c:pt idx="10">
                  <c:v>66.099999999999994</c:v>
                </c:pt>
                <c:pt idx="11">
                  <c:v>214.7</c:v>
                </c:pt>
                <c:pt idx="12">
                  <c:v>23.8</c:v>
                </c:pt>
                <c:pt idx="13">
                  <c:v>97.5</c:v>
                </c:pt>
                <c:pt idx="14">
                  <c:v>204.1</c:v>
                </c:pt>
                <c:pt idx="15">
                  <c:v>195.4</c:v>
                </c:pt>
                <c:pt idx="16">
                  <c:v>67.8</c:v>
                </c:pt>
                <c:pt idx="17">
                  <c:v>281.39999999999998</c:v>
                </c:pt>
                <c:pt idx="18">
                  <c:v>69.2</c:v>
                </c:pt>
                <c:pt idx="19">
                  <c:v>147.30000000000001</c:v>
                </c:pt>
                <c:pt idx="20">
                  <c:v>218.4</c:v>
                </c:pt>
                <c:pt idx="21">
                  <c:v>237.4</c:v>
                </c:pt>
                <c:pt idx="22">
                  <c:v>13.2</c:v>
                </c:pt>
                <c:pt idx="23">
                  <c:v>228.3</c:v>
                </c:pt>
                <c:pt idx="24">
                  <c:v>62.3</c:v>
                </c:pt>
                <c:pt idx="25">
                  <c:v>262.89999999999998</c:v>
                </c:pt>
                <c:pt idx="26">
                  <c:v>142.9</c:v>
                </c:pt>
                <c:pt idx="27">
                  <c:v>240.1</c:v>
                </c:pt>
                <c:pt idx="28">
                  <c:v>248.8</c:v>
                </c:pt>
                <c:pt idx="29">
                  <c:v>70.599999999999994</c:v>
                </c:pt>
                <c:pt idx="30">
                  <c:v>292.89999999999998</c:v>
                </c:pt>
                <c:pt idx="31">
                  <c:v>112.9</c:v>
                </c:pt>
                <c:pt idx="32">
                  <c:v>97.2</c:v>
                </c:pt>
                <c:pt idx="33">
                  <c:v>265.60000000000002</c:v>
                </c:pt>
                <c:pt idx="34">
                  <c:v>95.7</c:v>
                </c:pt>
                <c:pt idx="35">
                  <c:v>290.7</c:v>
                </c:pt>
                <c:pt idx="36">
                  <c:v>266.89999999999998</c:v>
                </c:pt>
                <c:pt idx="37">
                  <c:v>74.7</c:v>
                </c:pt>
                <c:pt idx="38">
                  <c:v>43.1</c:v>
                </c:pt>
                <c:pt idx="39">
                  <c:v>228</c:v>
                </c:pt>
                <c:pt idx="40">
                  <c:v>202.5</c:v>
                </c:pt>
                <c:pt idx="41">
                  <c:v>177</c:v>
                </c:pt>
                <c:pt idx="42">
                  <c:v>293.60000000000002</c:v>
                </c:pt>
                <c:pt idx="43">
                  <c:v>206.9</c:v>
                </c:pt>
                <c:pt idx="44">
                  <c:v>25.1</c:v>
                </c:pt>
                <c:pt idx="45">
                  <c:v>175.1</c:v>
                </c:pt>
                <c:pt idx="46">
                  <c:v>89.7</c:v>
                </c:pt>
                <c:pt idx="47">
                  <c:v>239.9</c:v>
                </c:pt>
                <c:pt idx="48">
                  <c:v>227.2</c:v>
                </c:pt>
                <c:pt idx="49">
                  <c:v>66.900000000000006</c:v>
                </c:pt>
                <c:pt idx="50">
                  <c:v>199.8</c:v>
                </c:pt>
                <c:pt idx="51">
                  <c:v>100.4</c:v>
                </c:pt>
                <c:pt idx="52">
                  <c:v>216.4</c:v>
                </c:pt>
                <c:pt idx="53">
                  <c:v>182.6</c:v>
                </c:pt>
                <c:pt idx="54">
                  <c:v>262.7</c:v>
                </c:pt>
                <c:pt idx="55">
                  <c:v>198.9</c:v>
                </c:pt>
                <c:pt idx="56">
                  <c:v>7.3</c:v>
                </c:pt>
                <c:pt idx="57">
                  <c:v>136.19999999999999</c:v>
                </c:pt>
                <c:pt idx="58">
                  <c:v>210.8</c:v>
                </c:pt>
                <c:pt idx="59">
                  <c:v>210.7</c:v>
                </c:pt>
                <c:pt idx="60">
                  <c:v>53.5</c:v>
                </c:pt>
                <c:pt idx="61">
                  <c:v>261.3</c:v>
                </c:pt>
                <c:pt idx="62">
                  <c:v>239.3</c:v>
                </c:pt>
                <c:pt idx="63">
                  <c:v>102.7</c:v>
                </c:pt>
                <c:pt idx="64">
                  <c:v>131.1</c:v>
                </c:pt>
                <c:pt idx="65">
                  <c:v>69</c:v>
                </c:pt>
                <c:pt idx="66">
                  <c:v>31.5</c:v>
                </c:pt>
                <c:pt idx="67">
                  <c:v>139.30000000000001</c:v>
                </c:pt>
                <c:pt idx="68">
                  <c:v>237.4</c:v>
                </c:pt>
                <c:pt idx="69">
                  <c:v>216.8</c:v>
                </c:pt>
                <c:pt idx="70">
                  <c:v>199.1</c:v>
                </c:pt>
                <c:pt idx="71">
                  <c:v>109.8</c:v>
                </c:pt>
                <c:pt idx="72">
                  <c:v>26.8</c:v>
                </c:pt>
                <c:pt idx="73">
                  <c:v>129.4</c:v>
                </c:pt>
                <c:pt idx="74">
                  <c:v>213.4</c:v>
                </c:pt>
                <c:pt idx="75">
                  <c:v>16.899999999999999</c:v>
                </c:pt>
                <c:pt idx="76">
                  <c:v>27.5</c:v>
                </c:pt>
                <c:pt idx="77">
                  <c:v>120.5</c:v>
                </c:pt>
                <c:pt idx="78">
                  <c:v>5.4</c:v>
                </c:pt>
                <c:pt idx="79">
                  <c:v>116</c:v>
                </c:pt>
                <c:pt idx="80">
                  <c:v>76.400000000000006</c:v>
                </c:pt>
                <c:pt idx="81">
                  <c:v>239.8</c:v>
                </c:pt>
                <c:pt idx="82">
                  <c:v>75.3</c:v>
                </c:pt>
                <c:pt idx="83">
                  <c:v>68.400000000000006</c:v>
                </c:pt>
                <c:pt idx="84">
                  <c:v>213.5</c:v>
                </c:pt>
                <c:pt idx="85">
                  <c:v>193.2</c:v>
                </c:pt>
                <c:pt idx="86">
                  <c:v>76.3</c:v>
                </c:pt>
                <c:pt idx="87">
                  <c:v>110.7</c:v>
                </c:pt>
                <c:pt idx="88">
                  <c:v>88.3</c:v>
                </c:pt>
                <c:pt idx="89">
                  <c:v>109.8</c:v>
                </c:pt>
                <c:pt idx="90">
                  <c:v>134.30000000000001</c:v>
                </c:pt>
                <c:pt idx="91">
                  <c:v>28.6</c:v>
                </c:pt>
                <c:pt idx="92">
                  <c:v>217.7</c:v>
                </c:pt>
                <c:pt idx="93">
                  <c:v>250.9</c:v>
                </c:pt>
                <c:pt idx="94">
                  <c:v>107.4</c:v>
                </c:pt>
                <c:pt idx="95">
                  <c:v>163.30000000000001</c:v>
                </c:pt>
                <c:pt idx="96">
                  <c:v>197.6</c:v>
                </c:pt>
                <c:pt idx="97">
                  <c:v>184.9</c:v>
                </c:pt>
                <c:pt idx="98">
                  <c:v>289.7</c:v>
                </c:pt>
                <c:pt idx="99">
                  <c:v>135.19999999999999</c:v>
                </c:pt>
                <c:pt idx="100">
                  <c:v>222.4</c:v>
                </c:pt>
                <c:pt idx="101">
                  <c:v>296.39999999999998</c:v>
                </c:pt>
                <c:pt idx="102">
                  <c:v>280.2</c:v>
                </c:pt>
                <c:pt idx="103">
                  <c:v>187.9</c:v>
                </c:pt>
                <c:pt idx="104">
                  <c:v>238.2</c:v>
                </c:pt>
                <c:pt idx="105">
                  <c:v>137.9</c:v>
                </c:pt>
                <c:pt idx="106">
                  <c:v>25</c:v>
                </c:pt>
                <c:pt idx="107">
                  <c:v>90.4</c:v>
                </c:pt>
                <c:pt idx="108">
                  <c:v>13.1</c:v>
                </c:pt>
                <c:pt idx="109">
                  <c:v>255.4</c:v>
                </c:pt>
                <c:pt idx="110">
                  <c:v>225.8</c:v>
                </c:pt>
                <c:pt idx="111">
                  <c:v>241.7</c:v>
                </c:pt>
                <c:pt idx="112">
                  <c:v>175.7</c:v>
                </c:pt>
                <c:pt idx="113">
                  <c:v>209.6</c:v>
                </c:pt>
                <c:pt idx="114">
                  <c:v>78.2</c:v>
                </c:pt>
                <c:pt idx="115">
                  <c:v>75.099999999999994</c:v>
                </c:pt>
                <c:pt idx="116">
                  <c:v>139.19999999999999</c:v>
                </c:pt>
                <c:pt idx="117">
                  <c:v>76.400000000000006</c:v>
                </c:pt>
                <c:pt idx="118">
                  <c:v>125.7</c:v>
                </c:pt>
                <c:pt idx="119">
                  <c:v>19.399999999999999</c:v>
                </c:pt>
                <c:pt idx="120">
                  <c:v>141.30000000000001</c:v>
                </c:pt>
                <c:pt idx="121">
                  <c:v>18.8</c:v>
                </c:pt>
                <c:pt idx="122">
                  <c:v>224</c:v>
                </c:pt>
                <c:pt idx="123">
                  <c:v>123.1</c:v>
                </c:pt>
                <c:pt idx="124">
                  <c:v>229.5</c:v>
                </c:pt>
                <c:pt idx="125">
                  <c:v>87.2</c:v>
                </c:pt>
                <c:pt idx="126">
                  <c:v>7.8</c:v>
                </c:pt>
                <c:pt idx="127">
                  <c:v>80.2</c:v>
                </c:pt>
                <c:pt idx="128">
                  <c:v>220.3</c:v>
                </c:pt>
                <c:pt idx="129">
                  <c:v>59.6</c:v>
                </c:pt>
                <c:pt idx="130">
                  <c:v>0.7</c:v>
                </c:pt>
                <c:pt idx="131">
                  <c:v>265.2</c:v>
                </c:pt>
                <c:pt idx="132">
                  <c:v>8.4</c:v>
                </c:pt>
                <c:pt idx="133">
                  <c:v>219.8</c:v>
                </c:pt>
                <c:pt idx="134">
                  <c:v>36.9</c:v>
                </c:pt>
                <c:pt idx="135">
                  <c:v>48.3</c:v>
                </c:pt>
                <c:pt idx="136">
                  <c:v>25.6</c:v>
                </c:pt>
                <c:pt idx="137">
                  <c:v>273.7</c:v>
                </c:pt>
                <c:pt idx="138">
                  <c:v>43</c:v>
                </c:pt>
                <c:pt idx="139">
                  <c:v>184.9</c:v>
                </c:pt>
                <c:pt idx="140">
                  <c:v>73.400000000000006</c:v>
                </c:pt>
                <c:pt idx="141">
                  <c:v>193.7</c:v>
                </c:pt>
                <c:pt idx="142">
                  <c:v>220.5</c:v>
                </c:pt>
                <c:pt idx="143">
                  <c:v>104.6</c:v>
                </c:pt>
                <c:pt idx="144">
                  <c:v>96.2</c:v>
                </c:pt>
                <c:pt idx="145">
                  <c:v>140.30000000000001</c:v>
                </c:pt>
                <c:pt idx="146">
                  <c:v>240.1</c:v>
                </c:pt>
                <c:pt idx="147">
                  <c:v>243.2</c:v>
                </c:pt>
                <c:pt idx="148">
                  <c:v>38</c:v>
                </c:pt>
                <c:pt idx="149">
                  <c:v>44.7</c:v>
                </c:pt>
                <c:pt idx="150">
                  <c:v>280.7</c:v>
                </c:pt>
                <c:pt idx="151">
                  <c:v>121</c:v>
                </c:pt>
                <c:pt idx="152">
                  <c:v>197.6</c:v>
                </c:pt>
                <c:pt idx="153">
                  <c:v>171.3</c:v>
                </c:pt>
                <c:pt idx="154">
                  <c:v>187.8</c:v>
                </c:pt>
                <c:pt idx="155">
                  <c:v>4.0999999999999996</c:v>
                </c:pt>
                <c:pt idx="156">
                  <c:v>93.9</c:v>
                </c:pt>
                <c:pt idx="157">
                  <c:v>149.80000000000001</c:v>
                </c:pt>
                <c:pt idx="158">
                  <c:v>11.7</c:v>
                </c:pt>
                <c:pt idx="159">
                  <c:v>131.69999999999999</c:v>
                </c:pt>
                <c:pt idx="160">
                  <c:v>172.5</c:v>
                </c:pt>
                <c:pt idx="161">
                  <c:v>85.7</c:v>
                </c:pt>
                <c:pt idx="162">
                  <c:v>188.4</c:v>
                </c:pt>
                <c:pt idx="163">
                  <c:v>163.5</c:v>
                </c:pt>
                <c:pt idx="164">
                  <c:v>117.2</c:v>
                </c:pt>
                <c:pt idx="165">
                  <c:v>234.5</c:v>
                </c:pt>
                <c:pt idx="166">
                  <c:v>17.899999999999999</c:v>
                </c:pt>
                <c:pt idx="167">
                  <c:v>206.8</c:v>
                </c:pt>
                <c:pt idx="168">
                  <c:v>215.4</c:v>
                </c:pt>
                <c:pt idx="169">
                  <c:v>284.3</c:v>
                </c:pt>
                <c:pt idx="170">
                  <c:v>50</c:v>
                </c:pt>
                <c:pt idx="171">
                  <c:v>164.5</c:v>
                </c:pt>
                <c:pt idx="172">
                  <c:v>19.600000000000001</c:v>
                </c:pt>
                <c:pt idx="173">
                  <c:v>168.4</c:v>
                </c:pt>
                <c:pt idx="174">
                  <c:v>222.4</c:v>
                </c:pt>
                <c:pt idx="175">
                  <c:v>276.89999999999998</c:v>
                </c:pt>
                <c:pt idx="176">
                  <c:v>248.4</c:v>
                </c:pt>
                <c:pt idx="177">
                  <c:v>170.2</c:v>
                </c:pt>
                <c:pt idx="178">
                  <c:v>276.7</c:v>
                </c:pt>
                <c:pt idx="179">
                  <c:v>165.6</c:v>
                </c:pt>
                <c:pt idx="180">
                  <c:v>156.6</c:v>
                </c:pt>
                <c:pt idx="181">
                  <c:v>218.5</c:v>
                </c:pt>
                <c:pt idx="182">
                  <c:v>56.2</c:v>
                </c:pt>
                <c:pt idx="183">
                  <c:v>287.60000000000002</c:v>
                </c:pt>
                <c:pt idx="184">
                  <c:v>253.8</c:v>
                </c:pt>
                <c:pt idx="185">
                  <c:v>205</c:v>
                </c:pt>
                <c:pt idx="186">
                  <c:v>139.5</c:v>
                </c:pt>
                <c:pt idx="187">
                  <c:v>191.1</c:v>
                </c:pt>
                <c:pt idx="188">
                  <c:v>286</c:v>
                </c:pt>
                <c:pt idx="189">
                  <c:v>18.7</c:v>
                </c:pt>
                <c:pt idx="190">
                  <c:v>39.5</c:v>
                </c:pt>
                <c:pt idx="191">
                  <c:v>75.5</c:v>
                </c:pt>
                <c:pt idx="192">
                  <c:v>17.2</c:v>
                </c:pt>
                <c:pt idx="193">
                  <c:v>166.8</c:v>
                </c:pt>
                <c:pt idx="194">
                  <c:v>149.69999999999999</c:v>
                </c:pt>
                <c:pt idx="195">
                  <c:v>38.200000000000003</c:v>
                </c:pt>
                <c:pt idx="196">
                  <c:v>94.2</c:v>
                </c:pt>
                <c:pt idx="197">
                  <c:v>177</c:v>
                </c:pt>
                <c:pt idx="198">
                  <c:v>283.60000000000002</c:v>
                </c:pt>
                <c:pt idx="199">
                  <c:v>232.1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44-4E86-B88E-8A4DB1E27F5F}"/>
            </c:ext>
          </c:extLst>
        </c:ser>
        <c:ser>
          <c:idx val="1"/>
          <c:order val="1"/>
          <c:tx>
            <c:strRef>
              <c:f>'Advertising Data'!$D$1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'Advertising Data'!$D$2:$D$201</c:f>
              <c:numCache>
                <c:formatCode>General</c:formatCode>
                <c:ptCount val="200"/>
                <c:pt idx="0">
                  <c:v>37.799999999999997</c:v>
                </c:pt>
                <c:pt idx="1">
                  <c:v>39.299999999999997</c:v>
                </c:pt>
                <c:pt idx="2">
                  <c:v>45.9</c:v>
                </c:pt>
                <c:pt idx="3">
                  <c:v>41.3</c:v>
                </c:pt>
                <c:pt idx="4">
                  <c:v>10.8</c:v>
                </c:pt>
                <c:pt idx="5">
                  <c:v>48.9</c:v>
                </c:pt>
                <c:pt idx="6">
                  <c:v>32.799999999999997</c:v>
                </c:pt>
                <c:pt idx="7">
                  <c:v>19.600000000000001</c:v>
                </c:pt>
                <c:pt idx="8">
                  <c:v>2.1</c:v>
                </c:pt>
                <c:pt idx="9">
                  <c:v>2.6</c:v>
                </c:pt>
                <c:pt idx="10">
                  <c:v>5.8</c:v>
                </c:pt>
                <c:pt idx="11">
                  <c:v>24</c:v>
                </c:pt>
                <c:pt idx="12">
                  <c:v>35.1</c:v>
                </c:pt>
                <c:pt idx="13">
                  <c:v>7.6</c:v>
                </c:pt>
                <c:pt idx="14">
                  <c:v>32.9</c:v>
                </c:pt>
                <c:pt idx="15">
                  <c:v>47.7</c:v>
                </c:pt>
                <c:pt idx="16">
                  <c:v>36.6</c:v>
                </c:pt>
                <c:pt idx="17">
                  <c:v>39.6</c:v>
                </c:pt>
                <c:pt idx="18">
                  <c:v>20.5</c:v>
                </c:pt>
                <c:pt idx="19">
                  <c:v>23.9</c:v>
                </c:pt>
                <c:pt idx="20">
                  <c:v>27.7</c:v>
                </c:pt>
                <c:pt idx="21">
                  <c:v>5.0999999999999996</c:v>
                </c:pt>
                <c:pt idx="22">
                  <c:v>15.9</c:v>
                </c:pt>
                <c:pt idx="23">
                  <c:v>16.899999999999999</c:v>
                </c:pt>
                <c:pt idx="24">
                  <c:v>12.6</c:v>
                </c:pt>
                <c:pt idx="25">
                  <c:v>3.5</c:v>
                </c:pt>
                <c:pt idx="26">
                  <c:v>29.3</c:v>
                </c:pt>
                <c:pt idx="27">
                  <c:v>16.7</c:v>
                </c:pt>
                <c:pt idx="28">
                  <c:v>27.1</c:v>
                </c:pt>
                <c:pt idx="29">
                  <c:v>16</c:v>
                </c:pt>
                <c:pt idx="30">
                  <c:v>28.3</c:v>
                </c:pt>
                <c:pt idx="31">
                  <c:v>17.399999999999999</c:v>
                </c:pt>
                <c:pt idx="32">
                  <c:v>1.5</c:v>
                </c:pt>
                <c:pt idx="33">
                  <c:v>20</c:v>
                </c:pt>
                <c:pt idx="34">
                  <c:v>1.4</c:v>
                </c:pt>
                <c:pt idx="35">
                  <c:v>4.0999999999999996</c:v>
                </c:pt>
                <c:pt idx="36">
                  <c:v>43.8</c:v>
                </c:pt>
                <c:pt idx="37">
                  <c:v>49.4</c:v>
                </c:pt>
                <c:pt idx="38">
                  <c:v>26.7</c:v>
                </c:pt>
                <c:pt idx="39">
                  <c:v>37.700000000000003</c:v>
                </c:pt>
                <c:pt idx="40">
                  <c:v>22.3</c:v>
                </c:pt>
                <c:pt idx="41">
                  <c:v>33.4</c:v>
                </c:pt>
                <c:pt idx="42">
                  <c:v>27.7</c:v>
                </c:pt>
                <c:pt idx="43">
                  <c:v>8.4</c:v>
                </c:pt>
                <c:pt idx="44">
                  <c:v>25.7</c:v>
                </c:pt>
                <c:pt idx="45">
                  <c:v>22.5</c:v>
                </c:pt>
                <c:pt idx="46">
                  <c:v>9.9</c:v>
                </c:pt>
                <c:pt idx="47">
                  <c:v>41.5</c:v>
                </c:pt>
                <c:pt idx="48">
                  <c:v>15.8</c:v>
                </c:pt>
                <c:pt idx="49">
                  <c:v>11.7</c:v>
                </c:pt>
                <c:pt idx="50">
                  <c:v>3.1</c:v>
                </c:pt>
                <c:pt idx="51">
                  <c:v>9.6</c:v>
                </c:pt>
                <c:pt idx="52">
                  <c:v>41.7</c:v>
                </c:pt>
                <c:pt idx="53">
                  <c:v>46.2</c:v>
                </c:pt>
                <c:pt idx="54">
                  <c:v>28.8</c:v>
                </c:pt>
                <c:pt idx="55">
                  <c:v>49.4</c:v>
                </c:pt>
                <c:pt idx="56">
                  <c:v>28.1</c:v>
                </c:pt>
                <c:pt idx="57">
                  <c:v>19.2</c:v>
                </c:pt>
                <c:pt idx="58">
                  <c:v>49.6</c:v>
                </c:pt>
                <c:pt idx="59">
                  <c:v>29.5</c:v>
                </c:pt>
                <c:pt idx="60">
                  <c:v>2</c:v>
                </c:pt>
                <c:pt idx="61">
                  <c:v>42.7</c:v>
                </c:pt>
                <c:pt idx="62">
                  <c:v>15.5</c:v>
                </c:pt>
                <c:pt idx="63">
                  <c:v>29.6</c:v>
                </c:pt>
                <c:pt idx="64">
                  <c:v>42.8</c:v>
                </c:pt>
                <c:pt idx="65">
                  <c:v>9.3000000000000007</c:v>
                </c:pt>
                <c:pt idx="66">
                  <c:v>24.6</c:v>
                </c:pt>
                <c:pt idx="67">
                  <c:v>14.5</c:v>
                </c:pt>
                <c:pt idx="68">
                  <c:v>27.5</c:v>
                </c:pt>
                <c:pt idx="69">
                  <c:v>43.9</c:v>
                </c:pt>
                <c:pt idx="70">
                  <c:v>30.6</c:v>
                </c:pt>
                <c:pt idx="71">
                  <c:v>14.3</c:v>
                </c:pt>
                <c:pt idx="72">
                  <c:v>33</c:v>
                </c:pt>
                <c:pt idx="73">
                  <c:v>5.7</c:v>
                </c:pt>
                <c:pt idx="74">
                  <c:v>24.6</c:v>
                </c:pt>
                <c:pt idx="75">
                  <c:v>43.7</c:v>
                </c:pt>
                <c:pt idx="76">
                  <c:v>1.6</c:v>
                </c:pt>
                <c:pt idx="77">
                  <c:v>28.5</c:v>
                </c:pt>
                <c:pt idx="78">
                  <c:v>29.9</c:v>
                </c:pt>
                <c:pt idx="79">
                  <c:v>7.7</c:v>
                </c:pt>
                <c:pt idx="80">
                  <c:v>26.7</c:v>
                </c:pt>
                <c:pt idx="81">
                  <c:v>4.0999999999999996</c:v>
                </c:pt>
                <c:pt idx="82">
                  <c:v>20.3</c:v>
                </c:pt>
                <c:pt idx="83">
                  <c:v>44.5</c:v>
                </c:pt>
                <c:pt idx="84">
                  <c:v>43</c:v>
                </c:pt>
                <c:pt idx="85">
                  <c:v>18.399999999999999</c:v>
                </c:pt>
                <c:pt idx="86">
                  <c:v>27.5</c:v>
                </c:pt>
                <c:pt idx="87">
                  <c:v>40.6</c:v>
                </c:pt>
                <c:pt idx="88">
                  <c:v>25.5</c:v>
                </c:pt>
                <c:pt idx="89">
                  <c:v>47.8</c:v>
                </c:pt>
                <c:pt idx="90">
                  <c:v>4.9000000000000004</c:v>
                </c:pt>
                <c:pt idx="91">
                  <c:v>1.5</c:v>
                </c:pt>
                <c:pt idx="92">
                  <c:v>33.5</c:v>
                </c:pt>
                <c:pt idx="93">
                  <c:v>36.5</c:v>
                </c:pt>
                <c:pt idx="94">
                  <c:v>14</c:v>
                </c:pt>
                <c:pt idx="95">
                  <c:v>31.6</c:v>
                </c:pt>
                <c:pt idx="96">
                  <c:v>3.5</c:v>
                </c:pt>
                <c:pt idx="97">
                  <c:v>21</c:v>
                </c:pt>
                <c:pt idx="98">
                  <c:v>42.3</c:v>
                </c:pt>
                <c:pt idx="99">
                  <c:v>41.7</c:v>
                </c:pt>
                <c:pt idx="100">
                  <c:v>4.3</c:v>
                </c:pt>
                <c:pt idx="101">
                  <c:v>36.299999999999997</c:v>
                </c:pt>
                <c:pt idx="102">
                  <c:v>10.1</c:v>
                </c:pt>
                <c:pt idx="103">
                  <c:v>17.2</c:v>
                </c:pt>
                <c:pt idx="104">
                  <c:v>34.299999999999997</c:v>
                </c:pt>
                <c:pt idx="105">
                  <c:v>46.4</c:v>
                </c:pt>
                <c:pt idx="106">
                  <c:v>11</c:v>
                </c:pt>
                <c:pt idx="107">
                  <c:v>0.3</c:v>
                </c:pt>
                <c:pt idx="108">
                  <c:v>0.4</c:v>
                </c:pt>
                <c:pt idx="109">
                  <c:v>26.9</c:v>
                </c:pt>
                <c:pt idx="110">
                  <c:v>8.1999999999999993</c:v>
                </c:pt>
                <c:pt idx="111">
                  <c:v>38</c:v>
                </c:pt>
                <c:pt idx="112">
                  <c:v>15.4</c:v>
                </c:pt>
                <c:pt idx="113">
                  <c:v>20.6</c:v>
                </c:pt>
                <c:pt idx="114">
                  <c:v>46.8</c:v>
                </c:pt>
                <c:pt idx="115">
                  <c:v>35</c:v>
                </c:pt>
                <c:pt idx="116">
                  <c:v>14.3</c:v>
                </c:pt>
                <c:pt idx="117">
                  <c:v>0.8</c:v>
                </c:pt>
                <c:pt idx="118">
                  <c:v>36.9</c:v>
                </c:pt>
                <c:pt idx="119">
                  <c:v>16</c:v>
                </c:pt>
                <c:pt idx="120">
                  <c:v>26.8</c:v>
                </c:pt>
                <c:pt idx="121">
                  <c:v>21.7</c:v>
                </c:pt>
                <c:pt idx="122">
                  <c:v>2.4</c:v>
                </c:pt>
                <c:pt idx="123">
                  <c:v>34.6</c:v>
                </c:pt>
                <c:pt idx="124">
                  <c:v>32.299999999999997</c:v>
                </c:pt>
                <c:pt idx="125">
                  <c:v>11.8</c:v>
                </c:pt>
                <c:pt idx="126">
                  <c:v>38.9</c:v>
                </c:pt>
                <c:pt idx="127">
                  <c:v>0</c:v>
                </c:pt>
                <c:pt idx="128">
                  <c:v>49</c:v>
                </c:pt>
                <c:pt idx="129">
                  <c:v>12</c:v>
                </c:pt>
                <c:pt idx="130">
                  <c:v>39.6</c:v>
                </c:pt>
                <c:pt idx="131">
                  <c:v>2.9</c:v>
                </c:pt>
                <c:pt idx="132">
                  <c:v>27.2</c:v>
                </c:pt>
                <c:pt idx="133">
                  <c:v>33.5</c:v>
                </c:pt>
                <c:pt idx="134">
                  <c:v>38.6</c:v>
                </c:pt>
                <c:pt idx="135">
                  <c:v>47</c:v>
                </c:pt>
                <c:pt idx="136">
                  <c:v>39</c:v>
                </c:pt>
                <c:pt idx="137">
                  <c:v>28.9</c:v>
                </c:pt>
                <c:pt idx="138">
                  <c:v>25.9</c:v>
                </c:pt>
                <c:pt idx="139">
                  <c:v>43.9</c:v>
                </c:pt>
                <c:pt idx="140">
                  <c:v>17</c:v>
                </c:pt>
                <c:pt idx="141">
                  <c:v>35.4</c:v>
                </c:pt>
                <c:pt idx="142">
                  <c:v>33.200000000000003</c:v>
                </c:pt>
                <c:pt idx="143">
                  <c:v>5.7</c:v>
                </c:pt>
                <c:pt idx="144">
                  <c:v>14.8</c:v>
                </c:pt>
                <c:pt idx="145">
                  <c:v>1.9</c:v>
                </c:pt>
                <c:pt idx="146">
                  <c:v>7.3</c:v>
                </c:pt>
                <c:pt idx="147">
                  <c:v>49</c:v>
                </c:pt>
                <c:pt idx="148">
                  <c:v>40.299999999999997</c:v>
                </c:pt>
                <c:pt idx="149">
                  <c:v>25.8</c:v>
                </c:pt>
                <c:pt idx="150">
                  <c:v>13.9</c:v>
                </c:pt>
                <c:pt idx="151">
                  <c:v>8.4</c:v>
                </c:pt>
                <c:pt idx="152">
                  <c:v>23.3</c:v>
                </c:pt>
                <c:pt idx="153">
                  <c:v>39.700000000000003</c:v>
                </c:pt>
                <c:pt idx="154">
                  <c:v>21.1</c:v>
                </c:pt>
                <c:pt idx="155">
                  <c:v>11.6</c:v>
                </c:pt>
                <c:pt idx="156">
                  <c:v>43.5</c:v>
                </c:pt>
                <c:pt idx="157">
                  <c:v>1.3</c:v>
                </c:pt>
                <c:pt idx="158">
                  <c:v>36.9</c:v>
                </c:pt>
                <c:pt idx="159">
                  <c:v>18.399999999999999</c:v>
                </c:pt>
                <c:pt idx="160">
                  <c:v>18.100000000000001</c:v>
                </c:pt>
                <c:pt idx="161">
                  <c:v>35.799999999999997</c:v>
                </c:pt>
                <c:pt idx="162">
                  <c:v>18.100000000000001</c:v>
                </c:pt>
                <c:pt idx="163">
                  <c:v>36.799999999999997</c:v>
                </c:pt>
                <c:pt idx="164">
                  <c:v>14.7</c:v>
                </c:pt>
                <c:pt idx="165">
                  <c:v>3.4</c:v>
                </c:pt>
                <c:pt idx="166">
                  <c:v>37.6</c:v>
                </c:pt>
                <c:pt idx="167">
                  <c:v>5.2</c:v>
                </c:pt>
                <c:pt idx="168">
                  <c:v>23.6</c:v>
                </c:pt>
                <c:pt idx="169">
                  <c:v>10.6</c:v>
                </c:pt>
                <c:pt idx="170">
                  <c:v>11.6</c:v>
                </c:pt>
                <c:pt idx="171">
                  <c:v>20.9</c:v>
                </c:pt>
                <c:pt idx="172">
                  <c:v>20.100000000000001</c:v>
                </c:pt>
                <c:pt idx="173">
                  <c:v>7.1</c:v>
                </c:pt>
                <c:pt idx="174">
                  <c:v>3.4</c:v>
                </c:pt>
                <c:pt idx="175">
                  <c:v>48.9</c:v>
                </c:pt>
                <c:pt idx="176">
                  <c:v>30.2</c:v>
                </c:pt>
                <c:pt idx="177">
                  <c:v>7.8</c:v>
                </c:pt>
                <c:pt idx="178">
                  <c:v>2.2999999999999998</c:v>
                </c:pt>
                <c:pt idx="179">
                  <c:v>10</c:v>
                </c:pt>
                <c:pt idx="180">
                  <c:v>2.6</c:v>
                </c:pt>
                <c:pt idx="181">
                  <c:v>5.4</c:v>
                </c:pt>
                <c:pt idx="182">
                  <c:v>5.7</c:v>
                </c:pt>
                <c:pt idx="183">
                  <c:v>43</c:v>
                </c:pt>
                <c:pt idx="184">
                  <c:v>21.3</c:v>
                </c:pt>
                <c:pt idx="185">
                  <c:v>45.1</c:v>
                </c:pt>
                <c:pt idx="186">
                  <c:v>2.1</c:v>
                </c:pt>
                <c:pt idx="187">
                  <c:v>28.7</c:v>
                </c:pt>
                <c:pt idx="188">
                  <c:v>13.9</c:v>
                </c:pt>
                <c:pt idx="189">
                  <c:v>12.1</c:v>
                </c:pt>
                <c:pt idx="190">
                  <c:v>41.1</c:v>
                </c:pt>
                <c:pt idx="191">
                  <c:v>10.8</c:v>
                </c:pt>
                <c:pt idx="192">
                  <c:v>4.0999999999999996</c:v>
                </c:pt>
                <c:pt idx="193">
                  <c:v>42</c:v>
                </c:pt>
                <c:pt idx="194">
                  <c:v>35.6</c:v>
                </c:pt>
                <c:pt idx="195">
                  <c:v>3.7</c:v>
                </c:pt>
                <c:pt idx="196">
                  <c:v>4.9000000000000004</c:v>
                </c:pt>
                <c:pt idx="197">
                  <c:v>9.3000000000000007</c:v>
                </c:pt>
                <c:pt idx="198">
                  <c:v>42</c:v>
                </c:pt>
                <c:pt idx="199">
                  <c:v>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44-4E86-B88E-8A4DB1E27F5F}"/>
            </c:ext>
          </c:extLst>
        </c:ser>
        <c:ser>
          <c:idx val="2"/>
          <c:order val="2"/>
          <c:tx>
            <c:strRef>
              <c:f>'Advertising Data'!$E$1</c:f>
              <c:strCache>
                <c:ptCount val="1"/>
                <c:pt idx="0">
                  <c:v>newspaper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'Advertising Data'!$E$2:$E$201</c:f>
              <c:numCache>
                <c:formatCode>General</c:formatCode>
                <c:ptCount val="200"/>
                <c:pt idx="0">
                  <c:v>69.2</c:v>
                </c:pt>
                <c:pt idx="1">
                  <c:v>45.1</c:v>
                </c:pt>
                <c:pt idx="2">
                  <c:v>69.3</c:v>
                </c:pt>
                <c:pt idx="3">
                  <c:v>58.5</c:v>
                </c:pt>
                <c:pt idx="4">
                  <c:v>58.4</c:v>
                </c:pt>
                <c:pt idx="5">
                  <c:v>75</c:v>
                </c:pt>
                <c:pt idx="6">
                  <c:v>23.5</c:v>
                </c:pt>
                <c:pt idx="7">
                  <c:v>11.6</c:v>
                </c:pt>
                <c:pt idx="8">
                  <c:v>1</c:v>
                </c:pt>
                <c:pt idx="9">
                  <c:v>21.2</c:v>
                </c:pt>
                <c:pt idx="10">
                  <c:v>24.2</c:v>
                </c:pt>
                <c:pt idx="11">
                  <c:v>4</c:v>
                </c:pt>
                <c:pt idx="12">
                  <c:v>65.900000000000006</c:v>
                </c:pt>
                <c:pt idx="13">
                  <c:v>7.2</c:v>
                </c:pt>
                <c:pt idx="14">
                  <c:v>46</c:v>
                </c:pt>
                <c:pt idx="15">
                  <c:v>52.9</c:v>
                </c:pt>
                <c:pt idx="16">
                  <c:v>114</c:v>
                </c:pt>
                <c:pt idx="17">
                  <c:v>55.8</c:v>
                </c:pt>
                <c:pt idx="18">
                  <c:v>18.3</c:v>
                </c:pt>
                <c:pt idx="19">
                  <c:v>19.100000000000001</c:v>
                </c:pt>
                <c:pt idx="20">
                  <c:v>53.4</c:v>
                </c:pt>
                <c:pt idx="21">
                  <c:v>23.5</c:v>
                </c:pt>
                <c:pt idx="22">
                  <c:v>49.6</c:v>
                </c:pt>
                <c:pt idx="23">
                  <c:v>26.2</c:v>
                </c:pt>
                <c:pt idx="24">
                  <c:v>18.3</c:v>
                </c:pt>
                <c:pt idx="25">
                  <c:v>19.5</c:v>
                </c:pt>
                <c:pt idx="26">
                  <c:v>12.6</c:v>
                </c:pt>
                <c:pt idx="27">
                  <c:v>22.9</c:v>
                </c:pt>
                <c:pt idx="28">
                  <c:v>22.9</c:v>
                </c:pt>
                <c:pt idx="29">
                  <c:v>40.799999999999997</c:v>
                </c:pt>
                <c:pt idx="30">
                  <c:v>43.2</c:v>
                </c:pt>
                <c:pt idx="31">
                  <c:v>38.6</c:v>
                </c:pt>
                <c:pt idx="32">
                  <c:v>30</c:v>
                </c:pt>
                <c:pt idx="33">
                  <c:v>0.3</c:v>
                </c:pt>
                <c:pt idx="34">
                  <c:v>7.4</c:v>
                </c:pt>
                <c:pt idx="35">
                  <c:v>8.5</c:v>
                </c:pt>
                <c:pt idx="36">
                  <c:v>5</c:v>
                </c:pt>
                <c:pt idx="37">
                  <c:v>45.7</c:v>
                </c:pt>
                <c:pt idx="38">
                  <c:v>35.1</c:v>
                </c:pt>
                <c:pt idx="39">
                  <c:v>32</c:v>
                </c:pt>
                <c:pt idx="40">
                  <c:v>31.6</c:v>
                </c:pt>
                <c:pt idx="41">
                  <c:v>38.700000000000003</c:v>
                </c:pt>
                <c:pt idx="42">
                  <c:v>1.8</c:v>
                </c:pt>
                <c:pt idx="43">
                  <c:v>26.4</c:v>
                </c:pt>
                <c:pt idx="44">
                  <c:v>43.3</c:v>
                </c:pt>
                <c:pt idx="45">
                  <c:v>31.5</c:v>
                </c:pt>
                <c:pt idx="46">
                  <c:v>35.700000000000003</c:v>
                </c:pt>
                <c:pt idx="47">
                  <c:v>18.5</c:v>
                </c:pt>
                <c:pt idx="48">
                  <c:v>49.9</c:v>
                </c:pt>
                <c:pt idx="49">
                  <c:v>36.799999999999997</c:v>
                </c:pt>
                <c:pt idx="50">
                  <c:v>34.6</c:v>
                </c:pt>
                <c:pt idx="51">
                  <c:v>3.6</c:v>
                </c:pt>
                <c:pt idx="52">
                  <c:v>39.6</c:v>
                </c:pt>
                <c:pt idx="53">
                  <c:v>58.7</c:v>
                </c:pt>
                <c:pt idx="54">
                  <c:v>15.9</c:v>
                </c:pt>
                <c:pt idx="55">
                  <c:v>60</c:v>
                </c:pt>
                <c:pt idx="56">
                  <c:v>41.4</c:v>
                </c:pt>
                <c:pt idx="57">
                  <c:v>16.600000000000001</c:v>
                </c:pt>
                <c:pt idx="58">
                  <c:v>37.700000000000003</c:v>
                </c:pt>
                <c:pt idx="59">
                  <c:v>9.3000000000000007</c:v>
                </c:pt>
                <c:pt idx="60">
                  <c:v>21.4</c:v>
                </c:pt>
                <c:pt idx="61">
                  <c:v>54.7</c:v>
                </c:pt>
                <c:pt idx="62">
                  <c:v>27.3</c:v>
                </c:pt>
                <c:pt idx="63">
                  <c:v>8.4</c:v>
                </c:pt>
                <c:pt idx="64">
                  <c:v>28.9</c:v>
                </c:pt>
                <c:pt idx="65">
                  <c:v>0.9</c:v>
                </c:pt>
                <c:pt idx="66">
                  <c:v>2.2000000000000002</c:v>
                </c:pt>
                <c:pt idx="67">
                  <c:v>10.199999999999999</c:v>
                </c:pt>
                <c:pt idx="68">
                  <c:v>11</c:v>
                </c:pt>
                <c:pt idx="69">
                  <c:v>27.2</c:v>
                </c:pt>
                <c:pt idx="70">
                  <c:v>38.700000000000003</c:v>
                </c:pt>
                <c:pt idx="71">
                  <c:v>31.7</c:v>
                </c:pt>
                <c:pt idx="72">
                  <c:v>19.3</c:v>
                </c:pt>
                <c:pt idx="73">
                  <c:v>31.3</c:v>
                </c:pt>
                <c:pt idx="74">
                  <c:v>13.1</c:v>
                </c:pt>
                <c:pt idx="75">
                  <c:v>89.4</c:v>
                </c:pt>
                <c:pt idx="76">
                  <c:v>20.7</c:v>
                </c:pt>
                <c:pt idx="77">
                  <c:v>14.2</c:v>
                </c:pt>
                <c:pt idx="78">
                  <c:v>9.4</c:v>
                </c:pt>
                <c:pt idx="79">
                  <c:v>23.1</c:v>
                </c:pt>
                <c:pt idx="80">
                  <c:v>22.3</c:v>
                </c:pt>
                <c:pt idx="81">
                  <c:v>36.9</c:v>
                </c:pt>
                <c:pt idx="82">
                  <c:v>32.5</c:v>
                </c:pt>
                <c:pt idx="83">
                  <c:v>35.6</c:v>
                </c:pt>
                <c:pt idx="84">
                  <c:v>33.799999999999997</c:v>
                </c:pt>
                <c:pt idx="85">
                  <c:v>65.7</c:v>
                </c:pt>
                <c:pt idx="86">
                  <c:v>16</c:v>
                </c:pt>
                <c:pt idx="87">
                  <c:v>63.2</c:v>
                </c:pt>
                <c:pt idx="88">
                  <c:v>73.400000000000006</c:v>
                </c:pt>
                <c:pt idx="89">
                  <c:v>51.4</c:v>
                </c:pt>
                <c:pt idx="90">
                  <c:v>9.3000000000000007</c:v>
                </c:pt>
                <c:pt idx="91">
                  <c:v>33</c:v>
                </c:pt>
                <c:pt idx="92">
                  <c:v>59</c:v>
                </c:pt>
                <c:pt idx="93">
                  <c:v>72.3</c:v>
                </c:pt>
                <c:pt idx="94">
                  <c:v>10.9</c:v>
                </c:pt>
                <c:pt idx="95">
                  <c:v>52.9</c:v>
                </c:pt>
                <c:pt idx="96">
                  <c:v>5.9</c:v>
                </c:pt>
                <c:pt idx="97">
                  <c:v>22</c:v>
                </c:pt>
                <c:pt idx="98">
                  <c:v>51.2</c:v>
                </c:pt>
                <c:pt idx="99">
                  <c:v>45.9</c:v>
                </c:pt>
                <c:pt idx="100">
                  <c:v>49.8</c:v>
                </c:pt>
                <c:pt idx="101">
                  <c:v>100.9</c:v>
                </c:pt>
                <c:pt idx="102">
                  <c:v>21.4</c:v>
                </c:pt>
                <c:pt idx="103">
                  <c:v>17.899999999999999</c:v>
                </c:pt>
                <c:pt idx="104">
                  <c:v>5.3</c:v>
                </c:pt>
                <c:pt idx="105">
                  <c:v>59</c:v>
                </c:pt>
                <c:pt idx="106">
                  <c:v>29.7</c:v>
                </c:pt>
                <c:pt idx="107">
                  <c:v>23.2</c:v>
                </c:pt>
                <c:pt idx="108">
                  <c:v>25.6</c:v>
                </c:pt>
                <c:pt idx="109">
                  <c:v>5.5</c:v>
                </c:pt>
                <c:pt idx="110">
                  <c:v>56.5</c:v>
                </c:pt>
                <c:pt idx="111">
                  <c:v>23.2</c:v>
                </c:pt>
                <c:pt idx="112">
                  <c:v>2.4</c:v>
                </c:pt>
                <c:pt idx="113">
                  <c:v>10.7</c:v>
                </c:pt>
                <c:pt idx="114">
                  <c:v>34.5</c:v>
                </c:pt>
                <c:pt idx="115">
                  <c:v>52.7</c:v>
                </c:pt>
                <c:pt idx="116">
                  <c:v>25.6</c:v>
                </c:pt>
                <c:pt idx="117">
                  <c:v>14.8</c:v>
                </c:pt>
                <c:pt idx="118">
                  <c:v>79.2</c:v>
                </c:pt>
                <c:pt idx="119">
                  <c:v>22.3</c:v>
                </c:pt>
                <c:pt idx="120">
                  <c:v>46.2</c:v>
                </c:pt>
                <c:pt idx="121">
                  <c:v>50.4</c:v>
                </c:pt>
                <c:pt idx="122">
                  <c:v>15.6</c:v>
                </c:pt>
                <c:pt idx="123">
                  <c:v>12.4</c:v>
                </c:pt>
                <c:pt idx="124">
                  <c:v>74.2</c:v>
                </c:pt>
                <c:pt idx="125">
                  <c:v>25.9</c:v>
                </c:pt>
                <c:pt idx="126">
                  <c:v>50.6</c:v>
                </c:pt>
                <c:pt idx="127">
                  <c:v>9.1999999999999993</c:v>
                </c:pt>
                <c:pt idx="128">
                  <c:v>3.2</c:v>
                </c:pt>
                <c:pt idx="129">
                  <c:v>43.1</c:v>
                </c:pt>
                <c:pt idx="130">
                  <c:v>8.6999999999999993</c:v>
                </c:pt>
                <c:pt idx="131">
                  <c:v>43</c:v>
                </c:pt>
                <c:pt idx="132">
                  <c:v>2.1</c:v>
                </c:pt>
                <c:pt idx="133">
                  <c:v>45.1</c:v>
                </c:pt>
                <c:pt idx="134">
                  <c:v>65.599999999999994</c:v>
                </c:pt>
                <c:pt idx="135">
                  <c:v>8.5</c:v>
                </c:pt>
                <c:pt idx="136">
                  <c:v>9.3000000000000007</c:v>
                </c:pt>
                <c:pt idx="137">
                  <c:v>59.7</c:v>
                </c:pt>
                <c:pt idx="138">
                  <c:v>20.5</c:v>
                </c:pt>
                <c:pt idx="139">
                  <c:v>1.7</c:v>
                </c:pt>
                <c:pt idx="140">
                  <c:v>12.9</c:v>
                </c:pt>
                <c:pt idx="141">
                  <c:v>75.599999999999994</c:v>
                </c:pt>
                <c:pt idx="142">
                  <c:v>37.9</c:v>
                </c:pt>
                <c:pt idx="143">
                  <c:v>34.4</c:v>
                </c:pt>
                <c:pt idx="144">
                  <c:v>38.9</c:v>
                </c:pt>
                <c:pt idx="145">
                  <c:v>9</c:v>
                </c:pt>
                <c:pt idx="146">
                  <c:v>8.6999999999999993</c:v>
                </c:pt>
                <c:pt idx="147">
                  <c:v>44.3</c:v>
                </c:pt>
                <c:pt idx="148">
                  <c:v>11.9</c:v>
                </c:pt>
                <c:pt idx="149">
                  <c:v>20.6</c:v>
                </c:pt>
                <c:pt idx="150">
                  <c:v>37</c:v>
                </c:pt>
                <c:pt idx="151">
                  <c:v>48.7</c:v>
                </c:pt>
                <c:pt idx="152">
                  <c:v>14.2</c:v>
                </c:pt>
                <c:pt idx="153">
                  <c:v>37.700000000000003</c:v>
                </c:pt>
                <c:pt idx="154">
                  <c:v>9.5</c:v>
                </c:pt>
                <c:pt idx="155">
                  <c:v>5.7</c:v>
                </c:pt>
                <c:pt idx="156">
                  <c:v>50.5</c:v>
                </c:pt>
                <c:pt idx="157">
                  <c:v>24.3</c:v>
                </c:pt>
                <c:pt idx="158">
                  <c:v>45.2</c:v>
                </c:pt>
                <c:pt idx="159">
                  <c:v>34.6</c:v>
                </c:pt>
                <c:pt idx="160">
                  <c:v>30.7</c:v>
                </c:pt>
                <c:pt idx="161">
                  <c:v>49.3</c:v>
                </c:pt>
                <c:pt idx="162">
                  <c:v>25.6</c:v>
                </c:pt>
                <c:pt idx="163">
                  <c:v>7.4</c:v>
                </c:pt>
                <c:pt idx="164">
                  <c:v>5.4</c:v>
                </c:pt>
                <c:pt idx="165">
                  <c:v>84.8</c:v>
                </c:pt>
                <c:pt idx="166">
                  <c:v>21.6</c:v>
                </c:pt>
                <c:pt idx="167">
                  <c:v>19.399999999999999</c:v>
                </c:pt>
                <c:pt idx="168">
                  <c:v>57.6</c:v>
                </c:pt>
                <c:pt idx="169">
                  <c:v>6.4</c:v>
                </c:pt>
                <c:pt idx="170">
                  <c:v>18.399999999999999</c:v>
                </c:pt>
                <c:pt idx="171">
                  <c:v>47.4</c:v>
                </c:pt>
                <c:pt idx="172">
                  <c:v>17</c:v>
                </c:pt>
                <c:pt idx="173">
                  <c:v>12.8</c:v>
                </c:pt>
                <c:pt idx="174">
                  <c:v>13.1</c:v>
                </c:pt>
                <c:pt idx="175">
                  <c:v>41.8</c:v>
                </c:pt>
                <c:pt idx="176">
                  <c:v>20.3</c:v>
                </c:pt>
                <c:pt idx="177">
                  <c:v>35.200000000000003</c:v>
                </c:pt>
                <c:pt idx="178">
                  <c:v>23.7</c:v>
                </c:pt>
                <c:pt idx="179">
                  <c:v>17.600000000000001</c:v>
                </c:pt>
                <c:pt idx="180">
                  <c:v>8.3000000000000007</c:v>
                </c:pt>
                <c:pt idx="181">
                  <c:v>27.4</c:v>
                </c:pt>
                <c:pt idx="182">
                  <c:v>29.7</c:v>
                </c:pt>
                <c:pt idx="183">
                  <c:v>71.8</c:v>
                </c:pt>
                <c:pt idx="184">
                  <c:v>30</c:v>
                </c:pt>
                <c:pt idx="185">
                  <c:v>19.600000000000001</c:v>
                </c:pt>
                <c:pt idx="186">
                  <c:v>26.6</c:v>
                </c:pt>
                <c:pt idx="187">
                  <c:v>18.2</c:v>
                </c:pt>
                <c:pt idx="188">
                  <c:v>3.7</c:v>
                </c:pt>
                <c:pt idx="189">
                  <c:v>23.4</c:v>
                </c:pt>
                <c:pt idx="190">
                  <c:v>5.8</c:v>
                </c:pt>
                <c:pt idx="191">
                  <c:v>6</c:v>
                </c:pt>
                <c:pt idx="192">
                  <c:v>31.6</c:v>
                </c:pt>
                <c:pt idx="193">
                  <c:v>3.6</c:v>
                </c:pt>
                <c:pt idx="194">
                  <c:v>6</c:v>
                </c:pt>
                <c:pt idx="195">
                  <c:v>13.8</c:v>
                </c:pt>
                <c:pt idx="196">
                  <c:v>8.1</c:v>
                </c:pt>
                <c:pt idx="197">
                  <c:v>6.4</c:v>
                </c:pt>
                <c:pt idx="198">
                  <c:v>66.2</c:v>
                </c:pt>
                <c:pt idx="199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44-4E86-B88E-8A4DB1E27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6694512"/>
        <c:axId val="1359665296"/>
      </c:lineChart>
      <c:catAx>
        <c:axId val="13566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5296"/>
        <c:crosses val="autoZero"/>
        <c:auto val="1"/>
        <c:lblAlgn val="ctr"/>
        <c:lblOffset val="100"/>
        <c:noMultiLvlLbl val="0"/>
      </c:catAx>
      <c:valAx>
        <c:axId val="135966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6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/>
              <a:t>Sales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'Advertising Data'!$B$1:$B$201</c:f>
              <c:numCache>
                <c:formatCode>General</c:formatCode>
                <c:ptCount val="201"/>
                <c:pt idx="0">
                  <c:v>0</c:v>
                </c:pt>
                <c:pt idx="1">
                  <c:v>22.1</c:v>
                </c:pt>
                <c:pt idx="2">
                  <c:v>10.4</c:v>
                </c:pt>
                <c:pt idx="3">
                  <c:v>9.3000000000000007</c:v>
                </c:pt>
                <c:pt idx="4">
                  <c:v>18.5</c:v>
                </c:pt>
                <c:pt idx="5">
                  <c:v>12.9</c:v>
                </c:pt>
                <c:pt idx="6">
                  <c:v>7.2</c:v>
                </c:pt>
                <c:pt idx="7">
                  <c:v>11.8</c:v>
                </c:pt>
                <c:pt idx="8">
                  <c:v>13.2</c:v>
                </c:pt>
                <c:pt idx="9">
                  <c:v>4.8</c:v>
                </c:pt>
                <c:pt idx="10">
                  <c:v>10.6</c:v>
                </c:pt>
                <c:pt idx="11">
                  <c:v>8.6</c:v>
                </c:pt>
                <c:pt idx="12">
                  <c:v>17.399999999999999</c:v>
                </c:pt>
                <c:pt idx="13">
                  <c:v>9.1999999999999993</c:v>
                </c:pt>
                <c:pt idx="14">
                  <c:v>9.6999999999999993</c:v>
                </c:pt>
                <c:pt idx="15">
                  <c:v>19</c:v>
                </c:pt>
                <c:pt idx="16">
                  <c:v>22.4</c:v>
                </c:pt>
                <c:pt idx="17">
                  <c:v>12.5</c:v>
                </c:pt>
                <c:pt idx="18">
                  <c:v>24.4</c:v>
                </c:pt>
                <c:pt idx="19">
                  <c:v>11.3</c:v>
                </c:pt>
                <c:pt idx="20">
                  <c:v>14.6</c:v>
                </c:pt>
                <c:pt idx="21">
                  <c:v>18</c:v>
                </c:pt>
                <c:pt idx="22">
                  <c:v>12.5</c:v>
                </c:pt>
                <c:pt idx="23">
                  <c:v>5.6</c:v>
                </c:pt>
                <c:pt idx="24">
                  <c:v>15.5</c:v>
                </c:pt>
                <c:pt idx="25">
                  <c:v>9.6999999999999993</c:v>
                </c:pt>
                <c:pt idx="26">
                  <c:v>12</c:v>
                </c:pt>
                <c:pt idx="27">
                  <c:v>15</c:v>
                </c:pt>
                <c:pt idx="28">
                  <c:v>15.9</c:v>
                </c:pt>
                <c:pt idx="29">
                  <c:v>18.899999999999999</c:v>
                </c:pt>
                <c:pt idx="30">
                  <c:v>10.5</c:v>
                </c:pt>
                <c:pt idx="31">
                  <c:v>21.4</c:v>
                </c:pt>
                <c:pt idx="32">
                  <c:v>11.9</c:v>
                </c:pt>
                <c:pt idx="33">
                  <c:v>9.6</c:v>
                </c:pt>
                <c:pt idx="34">
                  <c:v>17.399999999999999</c:v>
                </c:pt>
                <c:pt idx="35">
                  <c:v>9.5</c:v>
                </c:pt>
                <c:pt idx="36">
                  <c:v>12.8</c:v>
                </c:pt>
                <c:pt idx="37">
                  <c:v>25.4</c:v>
                </c:pt>
                <c:pt idx="38">
                  <c:v>14.7</c:v>
                </c:pt>
                <c:pt idx="39">
                  <c:v>10.1</c:v>
                </c:pt>
                <c:pt idx="40">
                  <c:v>21.5</c:v>
                </c:pt>
                <c:pt idx="41">
                  <c:v>16.600000000000001</c:v>
                </c:pt>
                <c:pt idx="42">
                  <c:v>17.100000000000001</c:v>
                </c:pt>
                <c:pt idx="43">
                  <c:v>20.7</c:v>
                </c:pt>
                <c:pt idx="44">
                  <c:v>12.9</c:v>
                </c:pt>
                <c:pt idx="45">
                  <c:v>8.5</c:v>
                </c:pt>
                <c:pt idx="46">
                  <c:v>14.9</c:v>
                </c:pt>
                <c:pt idx="47">
                  <c:v>10.6</c:v>
                </c:pt>
                <c:pt idx="48">
                  <c:v>23.2</c:v>
                </c:pt>
                <c:pt idx="49">
                  <c:v>14.8</c:v>
                </c:pt>
                <c:pt idx="50">
                  <c:v>9.6999999999999993</c:v>
                </c:pt>
                <c:pt idx="51">
                  <c:v>11.4</c:v>
                </c:pt>
                <c:pt idx="52">
                  <c:v>10.7</c:v>
                </c:pt>
                <c:pt idx="53">
                  <c:v>22.6</c:v>
                </c:pt>
                <c:pt idx="54">
                  <c:v>21.2</c:v>
                </c:pt>
                <c:pt idx="55">
                  <c:v>20.2</c:v>
                </c:pt>
                <c:pt idx="56">
                  <c:v>23.7</c:v>
                </c:pt>
                <c:pt idx="57">
                  <c:v>5.5</c:v>
                </c:pt>
                <c:pt idx="58">
                  <c:v>13.2</c:v>
                </c:pt>
                <c:pt idx="59">
                  <c:v>23.8</c:v>
                </c:pt>
                <c:pt idx="60">
                  <c:v>18.399999999999999</c:v>
                </c:pt>
                <c:pt idx="61">
                  <c:v>8.1</c:v>
                </c:pt>
                <c:pt idx="62">
                  <c:v>24.2</c:v>
                </c:pt>
                <c:pt idx="63">
                  <c:v>15.7</c:v>
                </c:pt>
                <c:pt idx="64">
                  <c:v>14</c:v>
                </c:pt>
                <c:pt idx="65">
                  <c:v>18</c:v>
                </c:pt>
                <c:pt idx="66">
                  <c:v>9.3000000000000007</c:v>
                </c:pt>
                <c:pt idx="67">
                  <c:v>9.5</c:v>
                </c:pt>
                <c:pt idx="68">
                  <c:v>13.4</c:v>
                </c:pt>
                <c:pt idx="69">
                  <c:v>18.899999999999999</c:v>
                </c:pt>
                <c:pt idx="70">
                  <c:v>22.3</c:v>
                </c:pt>
                <c:pt idx="71">
                  <c:v>18.3</c:v>
                </c:pt>
                <c:pt idx="72">
                  <c:v>12.4</c:v>
                </c:pt>
                <c:pt idx="73">
                  <c:v>8.8000000000000007</c:v>
                </c:pt>
                <c:pt idx="74">
                  <c:v>11</c:v>
                </c:pt>
                <c:pt idx="75">
                  <c:v>17</c:v>
                </c:pt>
                <c:pt idx="76">
                  <c:v>8.6999999999999993</c:v>
                </c:pt>
                <c:pt idx="77">
                  <c:v>6.9</c:v>
                </c:pt>
                <c:pt idx="78">
                  <c:v>14.2</c:v>
                </c:pt>
                <c:pt idx="79">
                  <c:v>5.3</c:v>
                </c:pt>
                <c:pt idx="80">
                  <c:v>11</c:v>
                </c:pt>
                <c:pt idx="81">
                  <c:v>11.8</c:v>
                </c:pt>
                <c:pt idx="82">
                  <c:v>12.3</c:v>
                </c:pt>
                <c:pt idx="83">
                  <c:v>11.3</c:v>
                </c:pt>
                <c:pt idx="84">
                  <c:v>13.6</c:v>
                </c:pt>
                <c:pt idx="85">
                  <c:v>21.7</c:v>
                </c:pt>
                <c:pt idx="86">
                  <c:v>15.2</c:v>
                </c:pt>
                <c:pt idx="87">
                  <c:v>12</c:v>
                </c:pt>
                <c:pt idx="88">
                  <c:v>16</c:v>
                </c:pt>
                <c:pt idx="89">
                  <c:v>12.9</c:v>
                </c:pt>
                <c:pt idx="90">
                  <c:v>16.7</c:v>
                </c:pt>
                <c:pt idx="91">
                  <c:v>11.2</c:v>
                </c:pt>
                <c:pt idx="92">
                  <c:v>7.3</c:v>
                </c:pt>
                <c:pt idx="93">
                  <c:v>19.399999999999999</c:v>
                </c:pt>
                <c:pt idx="94">
                  <c:v>22.2</c:v>
                </c:pt>
                <c:pt idx="95">
                  <c:v>11.5</c:v>
                </c:pt>
                <c:pt idx="96">
                  <c:v>16.899999999999999</c:v>
                </c:pt>
                <c:pt idx="97">
                  <c:v>11.7</c:v>
                </c:pt>
                <c:pt idx="98">
                  <c:v>15.5</c:v>
                </c:pt>
                <c:pt idx="99">
                  <c:v>25.4</c:v>
                </c:pt>
                <c:pt idx="100">
                  <c:v>17.2</c:v>
                </c:pt>
                <c:pt idx="101">
                  <c:v>11.7</c:v>
                </c:pt>
                <c:pt idx="102">
                  <c:v>23.8</c:v>
                </c:pt>
                <c:pt idx="103">
                  <c:v>14.8</c:v>
                </c:pt>
                <c:pt idx="104">
                  <c:v>14.7</c:v>
                </c:pt>
                <c:pt idx="105">
                  <c:v>20.7</c:v>
                </c:pt>
                <c:pt idx="106">
                  <c:v>19.2</c:v>
                </c:pt>
                <c:pt idx="107">
                  <c:v>7.2</c:v>
                </c:pt>
                <c:pt idx="108">
                  <c:v>8.6999999999999993</c:v>
                </c:pt>
                <c:pt idx="109">
                  <c:v>5.3</c:v>
                </c:pt>
                <c:pt idx="110">
                  <c:v>19.8</c:v>
                </c:pt>
                <c:pt idx="111">
                  <c:v>13.4</c:v>
                </c:pt>
                <c:pt idx="112">
                  <c:v>21.8</c:v>
                </c:pt>
                <c:pt idx="113">
                  <c:v>14.1</c:v>
                </c:pt>
                <c:pt idx="114">
                  <c:v>15.9</c:v>
                </c:pt>
                <c:pt idx="115">
                  <c:v>14.6</c:v>
                </c:pt>
                <c:pt idx="116">
                  <c:v>12.6</c:v>
                </c:pt>
                <c:pt idx="117">
                  <c:v>12.2</c:v>
                </c:pt>
                <c:pt idx="118">
                  <c:v>9.4</c:v>
                </c:pt>
                <c:pt idx="119">
                  <c:v>15.9</c:v>
                </c:pt>
                <c:pt idx="120">
                  <c:v>6.6</c:v>
                </c:pt>
                <c:pt idx="121">
                  <c:v>15.5</c:v>
                </c:pt>
                <c:pt idx="122">
                  <c:v>7</c:v>
                </c:pt>
                <c:pt idx="123">
                  <c:v>11.6</c:v>
                </c:pt>
                <c:pt idx="124">
                  <c:v>15.2</c:v>
                </c:pt>
                <c:pt idx="125">
                  <c:v>19.7</c:v>
                </c:pt>
                <c:pt idx="126">
                  <c:v>10.6</c:v>
                </c:pt>
                <c:pt idx="127">
                  <c:v>6.6</c:v>
                </c:pt>
                <c:pt idx="128">
                  <c:v>8.8000000000000007</c:v>
                </c:pt>
                <c:pt idx="129">
                  <c:v>24.7</c:v>
                </c:pt>
                <c:pt idx="130">
                  <c:v>9.6999999999999993</c:v>
                </c:pt>
                <c:pt idx="131">
                  <c:v>1.6</c:v>
                </c:pt>
                <c:pt idx="132">
                  <c:v>12.7</c:v>
                </c:pt>
                <c:pt idx="133">
                  <c:v>5.7</c:v>
                </c:pt>
                <c:pt idx="134">
                  <c:v>19.600000000000001</c:v>
                </c:pt>
                <c:pt idx="135">
                  <c:v>10.8</c:v>
                </c:pt>
                <c:pt idx="136">
                  <c:v>11.6</c:v>
                </c:pt>
                <c:pt idx="137">
                  <c:v>9.5</c:v>
                </c:pt>
                <c:pt idx="138">
                  <c:v>20.8</c:v>
                </c:pt>
                <c:pt idx="139">
                  <c:v>9.6</c:v>
                </c:pt>
                <c:pt idx="140">
                  <c:v>20.7</c:v>
                </c:pt>
                <c:pt idx="141">
                  <c:v>10.9</c:v>
                </c:pt>
                <c:pt idx="142">
                  <c:v>19.2</c:v>
                </c:pt>
                <c:pt idx="143">
                  <c:v>20.100000000000001</c:v>
                </c:pt>
                <c:pt idx="144">
                  <c:v>10.4</c:v>
                </c:pt>
                <c:pt idx="145">
                  <c:v>11.4</c:v>
                </c:pt>
                <c:pt idx="146">
                  <c:v>10.3</c:v>
                </c:pt>
                <c:pt idx="147">
                  <c:v>13.2</c:v>
                </c:pt>
                <c:pt idx="148">
                  <c:v>25.4</c:v>
                </c:pt>
                <c:pt idx="149">
                  <c:v>10.9</c:v>
                </c:pt>
                <c:pt idx="150">
                  <c:v>10.1</c:v>
                </c:pt>
                <c:pt idx="151">
                  <c:v>16.100000000000001</c:v>
                </c:pt>
                <c:pt idx="152">
                  <c:v>11.6</c:v>
                </c:pt>
                <c:pt idx="153">
                  <c:v>16.600000000000001</c:v>
                </c:pt>
                <c:pt idx="154">
                  <c:v>19</c:v>
                </c:pt>
                <c:pt idx="155">
                  <c:v>15.6</c:v>
                </c:pt>
                <c:pt idx="156">
                  <c:v>3.2</c:v>
                </c:pt>
                <c:pt idx="157">
                  <c:v>15.3</c:v>
                </c:pt>
                <c:pt idx="158">
                  <c:v>10.1</c:v>
                </c:pt>
                <c:pt idx="159">
                  <c:v>7.3</c:v>
                </c:pt>
                <c:pt idx="160">
                  <c:v>12.9</c:v>
                </c:pt>
                <c:pt idx="161">
                  <c:v>14.4</c:v>
                </c:pt>
                <c:pt idx="162">
                  <c:v>13.3</c:v>
                </c:pt>
                <c:pt idx="163">
                  <c:v>14.9</c:v>
                </c:pt>
                <c:pt idx="164">
                  <c:v>18</c:v>
                </c:pt>
                <c:pt idx="165">
                  <c:v>11.9</c:v>
                </c:pt>
                <c:pt idx="166">
                  <c:v>11.9</c:v>
                </c:pt>
                <c:pt idx="167">
                  <c:v>8</c:v>
                </c:pt>
                <c:pt idx="168">
                  <c:v>12.2</c:v>
                </c:pt>
                <c:pt idx="169">
                  <c:v>17.100000000000001</c:v>
                </c:pt>
                <c:pt idx="170">
                  <c:v>15</c:v>
                </c:pt>
                <c:pt idx="171">
                  <c:v>8.4</c:v>
                </c:pt>
                <c:pt idx="172">
                  <c:v>14.5</c:v>
                </c:pt>
                <c:pt idx="173">
                  <c:v>7.6</c:v>
                </c:pt>
                <c:pt idx="174">
                  <c:v>11.7</c:v>
                </c:pt>
                <c:pt idx="175">
                  <c:v>11.5</c:v>
                </c:pt>
                <c:pt idx="176">
                  <c:v>27</c:v>
                </c:pt>
                <c:pt idx="177">
                  <c:v>20.2</c:v>
                </c:pt>
                <c:pt idx="178">
                  <c:v>11.7</c:v>
                </c:pt>
                <c:pt idx="179">
                  <c:v>11.8</c:v>
                </c:pt>
                <c:pt idx="180">
                  <c:v>12.6</c:v>
                </c:pt>
                <c:pt idx="181">
                  <c:v>10.5</c:v>
                </c:pt>
                <c:pt idx="182">
                  <c:v>12.2</c:v>
                </c:pt>
                <c:pt idx="183">
                  <c:v>8.6999999999999993</c:v>
                </c:pt>
                <c:pt idx="184">
                  <c:v>26.2</c:v>
                </c:pt>
                <c:pt idx="185">
                  <c:v>17.600000000000001</c:v>
                </c:pt>
                <c:pt idx="186">
                  <c:v>22.6</c:v>
                </c:pt>
                <c:pt idx="187">
                  <c:v>10.3</c:v>
                </c:pt>
                <c:pt idx="188">
                  <c:v>17.3</c:v>
                </c:pt>
                <c:pt idx="189">
                  <c:v>15.9</c:v>
                </c:pt>
                <c:pt idx="190">
                  <c:v>6.7</c:v>
                </c:pt>
                <c:pt idx="191">
                  <c:v>10.8</c:v>
                </c:pt>
                <c:pt idx="192">
                  <c:v>9.9</c:v>
                </c:pt>
                <c:pt idx="193">
                  <c:v>5.9</c:v>
                </c:pt>
                <c:pt idx="194">
                  <c:v>19.600000000000001</c:v>
                </c:pt>
                <c:pt idx="195">
                  <c:v>17.3</c:v>
                </c:pt>
                <c:pt idx="196">
                  <c:v>7.6</c:v>
                </c:pt>
                <c:pt idx="197">
                  <c:v>9.6999999999999993</c:v>
                </c:pt>
                <c:pt idx="198">
                  <c:v>12.8</c:v>
                </c:pt>
                <c:pt idx="199">
                  <c:v>25.5</c:v>
                </c:pt>
                <c:pt idx="200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A6-45F0-89D0-1D539736A4DE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'Advertising Data'!$B$1:$B$201</c:f>
              <c:numCache>
                <c:formatCode>General</c:formatCode>
                <c:ptCount val="201"/>
                <c:pt idx="0">
                  <c:v>0</c:v>
                </c:pt>
                <c:pt idx="1">
                  <c:v>22.1</c:v>
                </c:pt>
                <c:pt idx="2">
                  <c:v>10.4</c:v>
                </c:pt>
                <c:pt idx="3">
                  <c:v>9.3000000000000007</c:v>
                </c:pt>
                <c:pt idx="4">
                  <c:v>18.5</c:v>
                </c:pt>
                <c:pt idx="5">
                  <c:v>12.9</c:v>
                </c:pt>
                <c:pt idx="6">
                  <c:v>7.2</c:v>
                </c:pt>
                <c:pt idx="7">
                  <c:v>11.8</c:v>
                </c:pt>
                <c:pt idx="8">
                  <c:v>13.2</c:v>
                </c:pt>
                <c:pt idx="9">
                  <c:v>4.8</c:v>
                </c:pt>
                <c:pt idx="10">
                  <c:v>10.6</c:v>
                </c:pt>
                <c:pt idx="11">
                  <c:v>8.6</c:v>
                </c:pt>
                <c:pt idx="12">
                  <c:v>17.399999999999999</c:v>
                </c:pt>
                <c:pt idx="13">
                  <c:v>9.1999999999999993</c:v>
                </c:pt>
                <c:pt idx="14">
                  <c:v>9.6999999999999993</c:v>
                </c:pt>
                <c:pt idx="15">
                  <c:v>19</c:v>
                </c:pt>
                <c:pt idx="16">
                  <c:v>22.4</c:v>
                </c:pt>
                <c:pt idx="17">
                  <c:v>12.5</c:v>
                </c:pt>
                <c:pt idx="18">
                  <c:v>24.4</c:v>
                </c:pt>
                <c:pt idx="19">
                  <c:v>11.3</c:v>
                </c:pt>
                <c:pt idx="20">
                  <c:v>14.6</c:v>
                </c:pt>
                <c:pt idx="21">
                  <c:v>18</c:v>
                </c:pt>
                <c:pt idx="22">
                  <c:v>12.5</c:v>
                </c:pt>
                <c:pt idx="23">
                  <c:v>5.6</c:v>
                </c:pt>
                <c:pt idx="24">
                  <c:v>15.5</c:v>
                </c:pt>
                <c:pt idx="25">
                  <c:v>9.6999999999999993</c:v>
                </c:pt>
                <c:pt idx="26">
                  <c:v>12</c:v>
                </c:pt>
                <c:pt idx="27">
                  <c:v>15</c:v>
                </c:pt>
                <c:pt idx="28">
                  <c:v>15.9</c:v>
                </c:pt>
                <c:pt idx="29">
                  <c:v>18.899999999999999</c:v>
                </c:pt>
                <c:pt idx="30">
                  <c:v>10.5</c:v>
                </c:pt>
                <c:pt idx="31">
                  <c:v>21.4</c:v>
                </c:pt>
                <c:pt idx="32">
                  <c:v>11.9</c:v>
                </c:pt>
                <c:pt idx="33">
                  <c:v>9.6</c:v>
                </c:pt>
                <c:pt idx="34">
                  <c:v>17.399999999999999</c:v>
                </c:pt>
                <c:pt idx="35">
                  <c:v>9.5</c:v>
                </c:pt>
                <c:pt idx="36">
                  <c:v>12.8</c:v>
                </c:pt>
                <c:pt idx="37">
                  <c:v>25.4</c:v>
                </c:pt>
                <c:pt idx="38">
                  <c:v>14.7</c:v>
                </c:pt>
                <c:pt idx="39">
                  <c:v>10.1</c:v>
                </c:pt>
                <c:pt idx="40">
                  <c:v>21.5</c:v>
                </c:pt>
                <c:pt idx="41">
                  <c:v>16.600000000000001</c:v>
                </c:pt>
                <c:pt idx="42">
                  <c:v>17.100000000000001</c:v>
                </c:pt>
                <c:pt idx="43">
                  <c:v>20.7</c:v>
                </c:pt>
                <c:pt idx="44">
                  <c:v>12.9</c:v>
                </c:pt>
                <c:pt idx="45">
                  <c:v>8.5</c:v>
                </c:pt>
                <c:pt idx="46">
                  <c:v>14.9</c:v>
                </c:pt>
                <c:pt idx="47">
                  <c:v>10.6</c:v>
                </c:pt>
                <c:pt idx="48">
                  <c:v>23.2</c:v>
                </c:pt>
                <c:pt idx="49">
                  <c:v>14.8</c:v>
                </c:pt>
                <c:pt idx="50">
                  <c:v>9.6999999999999993</c:v>
                </c:pt>
                <c:pt idx="51">
                  <c:v>11.4</c:v>
                </c:pt>
                <c:pt idx="52">
                  <c:v>10.7</c:v>
                </c:pt>
                <c:pt idx="53">
                  <c:v>22.6</c:v>
                </c:pt>
                <c:pt idx="54">
                  <c:v>21.2</c:v>
                </c:pt>
                <c:pt idx="55">
                  <c:v>20.2</c:v>
                </c:pt>
                <c:pt idx="56">
                  <c:v>23.7</c:v>
                </c:pt>
                <c:pt idx="57">
                  <c:v>5.5</c:v>
                </c:pt>
                <c:pt idx="58">
                  <c:v>13.2</c:v>
                </c:pt>
                <c:pt idx="59">
                  <c:v>23.8</c:v>
                </c:pt>
                <c:pt idx="60">
                  <c:v>18.399999999999999</c:v>
                </c:pt>
                <c:pt idx="61">
                  <c:v>8.1</c:v>
                </c:pt>
                <c:pt idx="62">
                  <c:v>24.2</c:v>
                </c:pt>
                <c:pt idx="63">
                  <c:v>15.7</c:v>
                </c:pt>
                <c:pt idx="64">
                  <c:v>14</c:v>
                </c:pt>
                <c:pt idx="65">
                  <c:v>18</c:v>
                </c:pt>
                <c:pt idx="66">
                  <c:v>9.3000000000000007</c:v>
                </c:pt>
                <c:pt idx="67">
                  <c:v>9.5</c:v>
                </c:pt>
                <c:pt idx="68">
                  <c:v>13.4</c:v>
                </c:pt>
                <c:pt idx="69">
                  <c:v>18.899999999999999</c:v>
                </c:pt>
                <c:pt idx="70">
                  <c:v>22.3</c:v>
                </c:pt>
                <c:pt idx="71">
                  <c:v>18.3</c:v>
                </c:pt>
                <c:pt idx="72">
                  <c:v>12.4</c:v>
                </c:pt>
                <c:pt idx="73">
                  <c:v>8.8000000000000007</c:v>
                </c:pt>
                <c:pt idx="74">
                  <c:v>11</c:v>
                </c:pt>
                <c:pt idx="75">
                  <c:v>17</c:v>
                </c:pt>
                <c:pt idx="76">
                  <c:v>8.6999999999999993</c:v>
                </c:pt>
                <c:pt idx="77">
                  <c:v>6.9</c:v>
                </c:pt>
                <c:pt idx="78">
                  <c:v>14.2</c:v>
                </c:pt>
                <c:pt idx="79">
                  <c:v>5.3</c:v>
                </c:pt>
                <c:pt idx="80">
                  <c:v>11</c:v>
                </c:pt>
                <c:pt idx="81">
                  <c:v>11.8</c:v>
                </c:pt>
                <c:pt idx="82">
                  <c:v>12.3</c:v>
                </c:pt>
                <c:pt idx="83">
                  <c:v>11.3</c:v>
                </c:pt>
                <c:pt idx="84">
                  <c:v>13.6</c:v>
                </c:pt>
                <c:pt idx="85">
                  <c:v>21.7</c:v>
                </c:pt>
                <c:pt idx="86">
                  <c:v>15.2</c:v>
                </c:pt>
                <c:pt idx="87">
                  <c:v>12</c:v>
                </c:pt>
                <c:pt idx="88">
                  <c:v>16</c:v>
                </c:pt>
                <c:pt idx="89">
                  <c:v>12.9</c:v>
                </c:pt>
                <c:pt idx="90">
                  <c:v>16.7</c:v>
                </c:pt>
                <c:pt idx="91">
                  <c:v>11.2</c:v>
                </c:pt>
                <c:pt idx="92">
                  <c:v>7.3</c:v>
                </c:pt>
                <c:pt idx="93">
                  <c:v>19.399999999999999</c:v>
                </c:pt>
                <c:pt idx="94">
                  <c:v>22.2</c:v>
                </c:pt>
                <c:pt idx="95">
                  <c:v>11.5</c:v>
                </c:pt>
                <c:pt idx="96">
                  <c:v>16.899999999999999</c:v>
                </c:pt>
                <c:pt idx="97">
                  <c:v>11.7</c:v>
                </c:pt>
                <c:pt idx="98">
                  <c:v>15.5</c:v>
                </c:pt>
                <c:pt idx="99">
                  <c:v>25.4</c:v>
                </c:pt>
                <c:pt idx="100">
                  <c:v>17.2</c:v>
                </c:pt>
                <c:pt idx="101">
                  <c:v>11.7</c:v>
                </c:pt>
                <c:pt idx="102">
                  <c:v>23.8</c:v>
                </c:pt>
                <c:pt idx="103">
                  <c:v>14.8</c:v>
                </c:pt>
                <c:pt idx="104">
                  <c:v>14.7</c:v>
                </c:pt>
                <c:pt idx="105">
                  <c:v>20.7</c:v>
                </c:pt>
                <c:pt idx="106">
                  <c:v>19.2</c:v>
                </c:pt>
                <c:pt idx="107">
                  <c:v>7.2</c:v>
                </c:pt>
                <c:pt idx="108">
                  <c:v>8.6999999999999993</c:v>
                </c:pt>
                <c:pt idx="109">
                  <c:v>5.3</c:v>
                </c:pt>
                <c:pt idx="110">
                  <c:v>19.8</c:v>
                </c:pt>
                <c:pt idx="111">
                  <c:v>13.4</c:v>
                </c:pt>
                <c:pt idx="112">
                  <c:v>21.8</c:v>
                </c:pt>
                <c:pt idx="113">
                  <c:v>14.1</c:v>
                </c:pt>
                <c:pt idx="114">
                  <c:v>15.9</c:v>
                </c:pt>
                <c:pt idx="115">
                  <c:v>14.6</c:v>
                </c:pt>
                <c:pt idx="116">
                  <c:v>12.6</c:v>
                </c:pt>
                <c:pt idx="117">
                  <c:v>12.2</c:v>
                </c:pt>
                <c:pt idx="118">
                  <c:v>9.4</c:v>
                </c:pt>
                <c:pt idx="119">
                  <c:v>15.9</c:v>
                </c:pt>
                <c:pt idx="120">
                  <c:v>6.6</c:v>
                </c:pt>
                <c:pt idx="121">
                  <c:v>15.5</c:v>
                </c:pt>
                <c:pt idx="122">
                  <c:v>7</c:v>
                </c:pt>
                <c:pt idx="123">
                  <c:v>11.6</c:v>
                </c:pt>
                <c:pt idx="124">
                  <c:v>15.2</c:v>
                </c:pt>
                <c:pt idx="125">
                  <c:v>19.7</c:v>
                </c:pt>
                <c:pt idx="126">
                  <c:v>10.6</c:v>
                </c:pt>
                <c:pt idx="127">
                  <c:v>6.6</c:v>
                </c:pt>
                <c:pt idx="128">
                  <c:v>8.8000000000000007</c:v>
                </c:pt>
                <c:pt idx="129">
                  <c:v>24.7</c:v>
                </c:pt>
                <c:pt idx="130">
                  <c:v>9.6999999999999993</c:v>
                </c:pt>
                <c:pt idx="131">
                  <c:v>1.6</c:v>
                </c:pt>
                <c:pt idx="132">
                  <c:v>12.7</c:v>
                </c:pt>
                <c:pt idx="133">
                  <c:v>5.7</c:v>
                </c:pt>
                <c:pt idx="134">
                  <c:v>19.600000000000001</c:v>
                </c:pt>
                <c:pt idx="135">
                  <c:v>10.8</c:v>
                </c:pt>
                <c:pt idx="136">
                  <c:v>11.6</c:v>
                </c:pt>
                <c:pt idx="137">
                  <c:v>9.5</c:v>
                </c:pt>
                <c:pt idx="138">
                  <c:v>20.8</c:v>
                </c:pt>
                <c:pt idx="139">
                  <c:v>9.6</c:v>
                </c:pt>
                <c:pt idx="140">
                  <c:v>20.7</c:v>
                </c:pt>
                <c:pt idx="141">
                  <c:v>10.9</c:v>
                </c:pt>
                <c:pt idx="142">
                  <c:v>19.2</c:v>
                </c:pt>
                <c:pt idx="143">
                  <c:v>20.100000000000001</c:v>
                </c:pt>
                <c:pt idx="144">
                  <c:v>10.4</c:v>
                </c:pt>
                <c:pt idx="145">
                  <c:v>11.4</c:v>
                </c:pt>
                <c:pt idx="146">
                  <c:v>10.3</c:v>
                </c:pt>
                <c:pt idx="147">
                  <c:v>13.2</c:v>
                </c:pt>
                <c:pt idx="148">
                  <c:v>25.4</c:v>
                </c:pt>
                <c:pt idx="149">
                  <c:v>10.9</c:v>
                </c:pt>
                <c:pt idx="150">
                  <c:v>10.1</c:v>
                </c:pt>
                <c:pt idx="151">
                  <c:v>16.100000000000001</c:v>
                </c:pt>
                <c:pt idx="152">
                  <c:v>11.6</c:v>
                </c:pt>
                <c:pt idx="153">
                  <c:v>16.600000000000001</c:v>
                </c:pt>
                <c:pt idx="154">
                  <c:v>19</c:v>
                </c:pt>
                <c:pt idx="155">
                  <c:v>15.6</c:v>
                </c:pt>
                <c:pt idx="156">
                  <c:v>3.2</c:v>
                </c:pt>
                <c:pt idx="157">
                  <c:v>15.3</c:v>
                </c:pt>
                <c:pt idx="158">
                  <c:v>10.1</c:v>
                </c:pt>
                <c:pt idx="159">
                  <c:v>7.3</c:v>
                </c:pt>
                <c:pt idx="160">
                  <c:v>12.9</c:v>
                </c:pt>
                <c:pt idx="161">
                  <c:v>14.4</c:v>
                </c:pt>
                <c:pt idx="162">
                  <c:v>13.3</c:v>
                </c:pt>
                <c:pt idx="163">
                  <c:v>14.9</c:v>
                </c:pt>
                <c:pt idx="164">
                  <c:v>18</c:v>
                </c:pt>
                <c:pt idx="165">
                  <c:v>11.9</c:v>
                </c:pt>
                <c:pt idx="166">
                  <c:v>11.9</c:v>
                </c:pt>
                <c:pt idx="167">
                  <c:v>8</c:v>
                </c:pt>
                <c:pt idx="168">
                  <c:v>12.2</c:v>
                </c:pt>
                <c:pt idx="169">
                  <c:v>17.100000000000001</c:v>
                </c:pt>
                <c:pt idx="170">
                  <c:v>15</c:v>
                </c:pt>
                <c:pt idx="171">
                  <c:v>8.4</c:v>
                </c:pt>
                <c:pt idx="172">
                  <c:v>14.5</c:v>
                </c:pt>
                <c:pt idx="173">
                  <c:v>7.6</c:v>
                </c:pt>
                <c:pt idx="174">
                  <c:v>11.7</c:v>
                </c:pt>
                <c:pt idx="175">
                  <c:v>11.5</c:v>
                </c:pt>
                <c:pt idx="176">
                  <c:v>27</c:v>
                </c:pt>
                <c:pt idx="177">
                  <c:v>20.2</c:v>
                </c:pt>
                <c:pt idx="178">
                  <c:v>11.7</c:v>
                </c:pt>
                <c:pt idx="179">
                  <c:v>11.8</c:v>
                </c:pt>
                <c:pt idx="180">
                  <c:v>12.6</c:v>
                </c:pt>
                <c:pt idx="181">
                  <c:v>10.5</c:v>
                </c:pt>
                <c:pt idx="182">
                  <c:v>12.2</c:v>
                </c:pt>
                <c:pt idx="183">
                  <c:v>8.6999999999999993</c:v>
                </c:pt>
                <c:pt idx="184">
                  <c:v>26.2</c:v>
                </c:pt>
                <c:pt idx="185">
                  <c:v>17.600000000000001</c:v>
                </c:pt>
                <c:pt idx="186">
                  <c:v>22.6</c:v>
                </c:pt>
                <c:pt idx="187">
                  <c:v>10.3</c:v>
                </c:pt>
                <c:pt idx="188">
                  <c:v>17.3</c:v>
                </c:pt>
                <c:pt idx="189">
                  <c:v>15.9</c:v>
                </c:pt>
                <c:pt idx="190">
                  <c:v>6.7</c:v>
                </c:pt>
                <c:pt idx="191">
                  <c:v>10.8</c:v>
                </c:pt>
                <c:pt idx="192">
                  <c:v>9.9</c:v>
                </c:pt>
                <c:pt idx="193">
                  <c:v>5.9</c:v>
                </c:pt>
                <c:pt idx="194">
                  <c:v>19.600000000000001</c:v>
                </c:pt>
                <c:pt idx="195">
                  <c:v>17.3</c:v>
                </c:pt>
                <c:pt idx="196">
                  <c:v>7.6</c:v>
                </c:pt>
                <c:pt idx="197">
                  <c:v>9.6999999999999993</c:v>
                </c:pt>
                <c:pt idx="198">
                  <c:v>12.8</c:v>
                </c:pt>
                <c:pt idx="199">
                  <c:v>25.5</c:v>
                </c:pt>
                <c:pt idx="200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A6-45F0-89D0-1D539736A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6694512"/>
        <c:axId val="1359665296"/>
      </c:lineChart>
      <c:catAx>
        <c:axId val="1356694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5296"/>
        <c:crosses val="autoZero"/>
        <c:auto val="1"/>
        <c:lblAlgn val="ctr"/>
        <c:lblOffset val="100"/>
        <c:noMultiLvlLbl val="0"/>
      </c:catAx>
      <c:valAx>
        <c:axId val="135966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694512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vs </a:t>
            </a:r>
            <a:r>
              <a:rPr lang="en-US"/>
              <a:t>TV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Data'!$C$1</c:f>
              <c:strCache>
                <c:ptCount val="1"/>
                <c:pt idx="0">
                  <c:v>TV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'Advertising Data'!$C$2:$C$201</c:f>
              <c:numCache>
                <c:formatCode>General</c:formatCode>
                <c:ptCount val="200"/>
                <c:pt idx="0">
                  <c:v>230.1</c:v>
                </c:pt>
                <c:pt idx="1">
                  <c:v>44.5</c:v>
                </c:pt>
                <c:pt idx="2">
                  <c:v>17.2</c:v>
                </c:pt>
                <c:pt idx="3">
                  <c:v>151.5</c:v>
                </c:pt>
                <c:pt idx="4">
                  <c:v>180.8</c:v>
                </c:pt>
                <c:pt idx="5">
                  <c:v>8.6999999999999993</c:v>
                </c:pt>
                <c:pt idx="6">
                  <c:v>57.5</c:v>
                </c:pt>
                <c:pt idx="7">
                  <c:v>120.2</c:v>
                </c:pt>
                <c:pt idx="8">
                  <c:v>8.6</c:v>
                </c:pt>
                <c:pt idx="9">
                  <c:v>199.8</c:v>
                </c:pt>
                <c:pt idx="10">
                  <c:v>66.099999999999994</c:v>
                </c:pt>
                <c:pt idx="11">
                  <c:v>214.7</c:v>
                </c:pt>
                <c:pt idx="12">
                  <c:v>23.8</c:v>
                </c:pt>
                <c:pt idx="13">
                  <c:v>97.5</c:v>
                </c:pt>
                <c:pt idx="14">
                  <c:v>204.1</c:v>
                </c:pt>
                <c:pt idx="15">
                  <c:v>195.4</c:v>
                </c:pt>
                <c:pt idx="16">
                  <c:v>67.8</c:v>
                </c:pt>
                <c:pt idx="17">
                  <c:v>281.39999999999998</c:v>
                </c:pt>
                <c:pt idx="18">
                  <c:v>69.2</c:v>
                </c:pt>
                <c:pt idx="19">
                  <c:v>147.30000000000001</c:v>
                </c:pt>
                <c:pt idx="20">
                  <c:v>218.4</c:v>
                </c:pt>
                <c:pt idx="21">
                  <c:v>237.4</c:v>
                </c:pt>
                <c:pt idx="22">
                  <c:v>13.2</c:v>
                </c:pt>
                <c:pt idx="23">
                  <c:v>228.3</c:v>
                </c:pt>
                <c:pt idx="24">
                  <c:v>62.3</c:v>
                </c:pt>
                <c:pt idx="25">
                  <c:v>262.89999999999998</c:v>
                </c:pt>
                <c:pt idx="26">
                  <c:v>142.9</c:v>
                </c:pt>
                <c:pt idx="27">
                  <c:v>240.1</c:v>
                </c:pt>
                <c:pt idx="28">
                  <c:v>248.8</c:v>
                </c:pt>
                <c:pt idx="29">
                  <c:v>70.599999999999994</c:v>
                </c:pt>
                <c:pt idx="30">
                  <c:v>292.89999999999998</c:v>
                </c:pt>
                <c:pt idx="31">
                  <c:v>112.9</c:v>
                </c:pt>
                <c:pt idx="32">
                  <c:v>97.2</c:v>
                </c:pt>
                <c:pt idx="33">
                  <c:v>265.60000000000002</c:v>
                </c:pt>
                <c:pt idx="34">
                  <c:v>95.7</c:v>
                </c:pt>
                <c:pt idx="35">
                  <c:v>290.7</c:v>
                </c:pt>
                <c:pt idx="36">
                  <c:v>266.89999999999998</c:v>
                </c:pt>
                <c:pt idx="37">
                  <c:v>74.7</c:v>
                </c:pt>
                <c:pt idx="38">
                  <c:v>43.1</c:v>
                </c:pt>
                <c:pt idx="39">
                  <c:v>228</c:v>
                </c:pt>
                <c:pt idx="40">
                  <c:v>202.5</c:v>
                </c:pt>
                <c:pt idx="41">
                  <c:v>177</c:v>
                </c:pt>
                <c:pt idx="42">
                  <c:v>293.60000000000002</c:v>
                </c:pt>
                <c:pt idx="43">
                  <c:v>206.9</c:v>
                </c:pt>
                <c:pt idx="44">
                  <c:v>25.1</c:v>
                </c:pt>
                <c:pt idx="45">
                  <c:v>175.1</c:v>
                </c:pt>
                <c:pt idx="46">
                  <c:v>89.7</c:v>
                </c:pt>
                <c:pt idx="47">
                  <c:v>239.9</c:v>
                </c:pt>
                <c:pt idx="48">
                  <c:v>227.2</c:v>
                </c:pt>
                <c:pt idx="49">
                  <c:v>66.900000000000006</c:v>
                </c:pt>
                <c:pt idx="50">
                  <c:v>199.8</c:v>
                </c:pt>
                <c:pt idx="51">
                  <c:v>100.4</c:v>
                </c:pt>
                <c:pt idx="52">
                  <c:v>216.4</c:v>
                </c:pt>
                <c:pt idx="53">
                  <c:v>182.6</c:v>
                </c:pt>
                <c:pt idx="54">
                  <c:v>262.7</c:v>
                </c:pt>
                <c:pt idx="55">
                  <c:v>198.9</c:v>
                </c:pt>
                <c:pt idx="56">
                  <c:v>7.3</c:v>
                </c:pt>
                <c:pt idx="57">
                  <c:v>136.19999999999999</c:v>
                </c:pt>
                <c:pt idx="58">
                  <c:v>210.8</c:v>
                </c:pt>
                <c:pt idx="59">
                  <c:v>210.7</c:v>
                </c:pt>
                <c:pt idx="60">
                  <c:v>53.5</c:v>
                </c:pt>
                <c:pt idx="61">
                  <c:v>261.3</c:v>
                </c:pt>
                <c:pt idx="62">
                  <c:v>239.3</c:v>
                </c:pt>
                <c:pt idx="63">
                  <c:v>102.7</c:v>
                </c:pt>
                <c:pt idx="64">
                  <c:v>131.1</c:v>
                </c:pt>
                <c:pt idx="65">
                  <c:v>69</c:v>
                </c:pt>
                <c:pt idx="66">
                  <c:v>31.5</c:v>
                </c:pt>
                <c:pt idx="67">
                  <c:v>139.30000000000001</c:v>
                </c:pt>
                <c:pt idx="68">
                  <c:v>237.4</c:v>
                </c:pt>
                <c:pt idx="69">
                  <c:v>216.8</c:v>
                </c:pt>
                <c:pt idx="70">
                  <c:v>199.1</c:v>
                </c:pt>
                <c:pt idx="71">
                  <c:v>109.8</c:v>
                </c:pt>
                <c:pt idx="72">
                  <c:v>26.8</c:v>
                </c:pt>
                <c:pt idx="73">
                  <c:v>129.4</c:v>
                </c:pt>
                <c:pt idx="74">
                  <c:v>213.4</c:v>
                </c:pt>
                <c:pt idx="75">
                  <c:v>16.899999999999999</c:v>
                </c:pt>
                <c:pt idx="76">
                  <c:v>27.5</c:v>
                </c:pt>
                <c:pt idx="77">
                  <c:v>120.5</c:v>
                </c:pt>
                <c:pt idx="78">
                  <c:v>5.4</c:v>
                </c:pt>
                <c:pt idx="79">
                  <c:v>116</c:v>
                </c:pt>
                <c:pt idx="80">
                  <c:v>76.400000000000006</c:v>
                </c:pt>
                <c:pt idx="81">
                  <c:v>239.8</c:v>
                </c:pt>
                <c:pt idx="82">
                  <c:v>75.3</c:v>
                </c:pt>
                <c:pt idx="83">
                  <c:v>68.400000000000006</c:v>
                </c:pt>
                <c:pt idx="84">
                  <c:v>213.5</c:v>
                </c:pt>
                <c:pt idx="85">
                  <c:v>193.2</c:v>
                </c:pt>
                <c:pt idx="86">
                  <c:v>76.3</c:v>
                </c:pt>
                <c:pt idx="87">
                  <c:v>110.7</c:v>
                </c:pt>
                <c:pt idx="88">
                  <c:v>88.3</c:v>
                </c:pt>
                <c:pt idx="89">
                  <c:v>109.8</c:v>
                </c:pt>
                <c:pt idx="90">
                  <c:v>134.30000000000001</c:v>
                </c:pt>
                <c:pt idx="91">
                  <c:v>28.6</c:v>
                </c:pt>
                <c:pt idx="92">
                  <c:v>217.7</c:v>
                </c:pt>
                <c:pt idx="93">
                  <c:v>250.9</c:v>
                </c:pt>
                <c:pt idx="94">
                  <c:v>107.4</c:v>
                </c:pt>
                <c:pt idx="95">
                  <c:v>163.30000000000001</c:v>
                </c:pt>
                <c:pt idx="96">
                  <c:v>197.6</c:v>
                </c:pt>
                <c:pt idx="97">
                  <c:v>184.9</c:v>
                </c:pt>
                <c:pt idx="98">
                  <c:v>289.7</c:v>
                </c:pt>
                <c:pt idx="99">
                  <c:v>135.19999999999999</c:v>
                </c:pt>
                <c:pt idx="100">
                  <c:v>222.4</c:v>
                </c:pt>
                <c:pt idx="101">
                  <c:v>296.39999999999998</c:v>
                </c:pt>
                <c:pt idx="102">
                  <c:v>280.2</c:v>
                </c:pt>
                <c:pt idx="103">
                  <c:v>187.9</c:v>
                </c:pt>
                <c:pt idx="104">
                  <c:v>238.2</c:v>
                </c:pt>
                <c:pt idx="105">
                  <c:v>137.9</c:v>
                </c:pt>
                <c:pt idx="106">
                  <c:v>25</c:v>
                </c:pt>
                <c:pt idx="107">
                  <c:v>90.4</c:v>
                </c:pt>
                <c:pt idx="108">
                  <c:v>13.1</c:v>
                </c:pt>
                <c:pt idx="109">
                  <c:v>255.4</c:v>
                </c:pt>
                <c:pt idx="110">
                  <c:v>225.8</c:v>
                </c:pt>
                <c:pt idx="111">
                  <c:v>241.7</c:v>
                </c:pt>
                <c:pt idx="112">
                  <c:v>175.7</c:v>
                </c:pt>
                <c:pt idx="113">
                  <c:v>209.6</c:v>
                </c:pt>
                <c:pt idx="114">
                  <c:v>78.2</c:v>
                </c:pt>
                <c:pt idx="115">
                  <c:v>75.099999999999994</c:v>
                </c:pt>
                <c:pt idx="116">
                  <c:v>139.19999999999999</c:v>
                </c:pt>
                <c:pt idx="117">
                  <c:v>76.400000000000006</c:v>
                </c:pt>
                <c:pt idx="118">
                  <c:v>125.7</c:v>
                </c:pt>
                <c:pt idx="119">
                  <c:v>19.399999999999999</c:v>
                </c:pt>
                <c:pt idx="120">
                  <c:v>141.30000000000001</c:v>
                </c:pt>
                <c:pt idx="121">
                  <c:v>18.8</c:v>
                </c:pt>
                <c:pt idx="122">
                  <c:v>224</c:v>
                </c:pt>
                <c:pt idx="123">
                  <c:v>123.1</c:v>
                </c:pt>
                <c:pt idx="124">
                  <c:v>229.5</c:v>
                </c:pt>
                <c:pt idx="125">
                  <c:v>87.2</c:v>
                </c:pt>
                <c:pt idx="126">
                  <c:v>7.8</c:v>
                </c:pt>
                <c:pt idx="127">
                  <c:v>80.2</c:v>
                </c:pt>
                <c:pt idx="128">
                  <c:v>220.3</c:v>
                </c:pt>
                <c:pt idx="129">
                  <c:v>59.6</c:v>
                </c:pt>
                <c:pt idx="130">
                  <c:v>0.7</c:v>
                </c:pt>
                <c:pt idx="131">
                  <c:v>265.2</c:v>
                </c:pt>
                <c:pt idx="132">
                  <c:v>8.4</c:v>
                </c:pt>
                <c:pt idx="133">
                  <c:v>219.8</c:v>
                </c:pt>
                <c:pt idx="134">
                  <c:v>36.9</c:v>
                </c:pt>
                <c:pt idx="135">
                  <c:v>48.3</c:v>
                </c:pt>
                <c:pt idx="136">
                  <c:v>25.6</c:v>
                </c:pt>
                <c:pt idx="137">
                  <c:v>273.7</c:v>
                </c:pt>
                <c:pt idx="138">
                  <c:v>43</c:v>
                </c:pt>
                <c:pt idx="139">
                  <c:v>184.9</c:v>
                </c:pt>
                <c:pt idx="140">
                  <c:v>73.400000000000006</c:v>
                </c:pt>
                <c:pt idx="141">
                  <c:v>193.7</c:v>
                </c:pt>
                <c:pt idx="142">
                  <c:v>220.5</c:v>
                </c:pt>
                <c:pt idx="143">
                  <c:v>104.6</c:v>
                </c:pt>
                <c:pt idx="144">
                  <c:v>96.2</c:v>
                </c:pt>
                <c:pt idx="145">
                  <c:v>140.30000000000001</c:v>
                </c:pt>
                <c:pt idx="146">
                  <c:v>240.1</c:v>
                </c:pt>
                <c:pt idx="147">
                  <c:v>243.2</c:v>
                </c:pt>
                <c:pt idx="148">
                  <c:v>38</c:v>
                </c:pt>
                <c:pt idx="149">
                  <c:v>44.7</c:v>
                </c:pt>
                <c:pt idx="150">
                  <c:v>280.7</c:v>
                </c:pt>
                <c:pt idx="151">
                  <c:v>121</c:v>
                </c:pt>
                <c:pt idx="152">
                  <c:v>197.6</c:v>
                </c:pt>
                <c:pt idx="153">
                  <c:v>171.3</c:v>
                </c:pt>
                <c:pt idx="154">
                  <c:v>187.8</c:v>
                </c:pt>
                <c:pt idx="155">
                  <c:v>4.0999999999999996</c:v>
                </c:pt>
                <c:pt idx="156">
                  <c:v>93.9</c:v>
                </c:pt>
                <c:pt idx="157">
                  <c:v>149.80000000000001</c:v>
                </c:pt>
                <c:pt idx="158">
                  <c:v>11.7</c:v>
                </c:pt>
                <c:pt idx="159">
                  <c:v>131.69999999999999</c:v>
                </c:pt>
                <c:pt idx="160">
                  <c:v>172.5</c:v>
                </c:pt>
                <c:pt idx="161">
                  <c:v>85.7</c:v>
                </c:pt>
                <c:pt idx="162">
                  <c:v>188.4</c:v>
                </c:pt>
                <c:pt idx="163">
                  <c:v>163.5</c:v>
                </c:pt>
                <c:pt idx="164">
                  <c:v>117.2</c:v>
                </c:pt>
                <c:pt idx="165">
                  <c:v>234.5</c:v>
                </c:pt>
                <c:pt idx="166">
                  <c:v>17.899999999999999</c:v>
                </c:pt>
                <c:pt idx="167">
                  <c:v>206.8</c:v>
                </c:pt>
                <c:pt idx="168">
                  <c:v>215.4</c:v>
                </c:pt>
                <c:pt idx="169">
                  <c:v>284.3</c:v>
                </c:pt>
                <c:pt idx="170">
                  <c:v>50</c:v>
                </c:pt>
                <c:pt idx="171">
                  <c:v>164.5</c:v>
                </c:pt>
                <c:pt idx="172">
                  <c:v>19.600000000000001</c:v>
                </c:pt>
                <c:pt idx="173">
                  <c:v>168.4</c:v>
                </c:pt>
                <c:pt idx="174">
                  <c:v>222.4</c:v>
                </c:pt>
                <c:pt idx="175">
                  <c:v>276.89999999999998</c:v>
                </c:pt>
                <c:pt idx="176">
                  <c:v>248.4</c:v>
                </c:pt>
                <c:pt idx="177">
                  <c:v>170.2</c:v>
                </c:pt>
                <c:pt idx="178">
                  <c:v>276.7</c:v>
                </c:pt>
                <c:pt idx="179">
                  <c:v>165.6</c:v>
                </c:pt>
                <c:pt idx="180">
                  <c:v>156.6</c:v>
                </c:pt>
                <c:pt idx="181">
                  <c:v>218.5</c:v>
                </c:pt>
                <c:pt idx="182">
                  <c:v>56.2</c:v>
                </c:pt>
                <c:pt idx="183">
                  <c:v>287.60000000000002</c:v>
                </c:pt>
                <c:pt idx="184">
                  <c:v>253.8</c:v>
                </c:pt>
                <c:pt idx="185">
                  <c:v>205</c:v>
                </c:pt>
                <c:pt idx="186">
                  <c:v>139.5</c:v>
                </c:pt>
                <c:pt idx="187">
                  <c:v>191.1</c:v>
                </c:pt>
                <c:pt idx="188">
                  <c:v>286</c:v>
                </c:pt>
                <c:pt idx="189">
                  <c:v>18.7</c:v>
                </c:pt>
                <c:pt idx="190">
                  <c:v>39.5</c:v>
                </c:pt>
                <c:pt idx="191">
                  <c:v>75.5</c:v>
                </c:pt>
                <c:pt idx="192">
                  <c:v>17.2</c:v>
                </c:pt>
                <c:pt idx="193">
                  <c:v>166.8</c:v>
                </c:pt>
                <c:pt idx="194">
                  <c:v>149.69999999999999</c:v>
                </c:pt>
                <c:pt idx="195">
                  <c:v>38.200000000000003</c:v>
                </c:pt>
                <c:pt idx="196">
                  <c:v>94.2</c:v>
                </c:pt>
                <c:pt idx="197">
                  <c:v>177</c:v>
                </c:pt>
                <c:pt idx="198">
                  <c:v>283.60000000000002</c:v>
                </c:pt>
                <c:pt idx="199">
                  <c:v>232.1</c:v>
                </c:pt>
              </c:numCache>
            </c:numRef>
          </c:xVal>
          <c:yVal>
            <c:numRef>
              <c:f>'Advertising Data'!$B$2:$B$201</c:f>
              <c:numCache>
                <c:formatCode>General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79-4786-8049-E0BDBE5C4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961712"/>
        <c:axId val="1359668208"/>
      </c:scatterChart>
      <c:valAx>
        <c:axId val="145396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8208"/>
        <c:crosses val="autoZero"/>
        <c:crossBetween val="midCat"/>
      </c:valAx>
      <c:valAx>
        <c:axId val="13596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96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vs </a:t>
            </a:r>
            <a:r>
              <a:rPr lang="en-US"/>
              <a:t>Radio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Data'!$D$1</c:f>
              <c:strCache>
                <c:ptCount val="1"/>
                <c:pt idx="0">
                  <c:v>radio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0"/>
            <c:trendlineLbl>
              <c:layout>
                <c:manualLayout>
                  <c:x val="0.1634757217847769"/>
                  <c:y val="-1.376166520851564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xVal>
            <c:numRef>
              <c:f>'Advertising Data'!$D$2:$D$201</c:f>
              <c:numCache>
                <c:formatCode>General</c:formatCode>
                <c:ptCount val="200"/>
                <c:pt idx="0">
                  <c:v>37.799999999999997</c:v>
                </c:pt>
                <c:pt idx="1">
                  <c:v>39.299999999999997</c:v>
                </c:pt>
                <c:pt idx="2">
                  <c:v>45.9</c:v>
                </c:pt>
                <c:pt idx="3">
                  <c:v>41.3</c:v>
                </c:pt>
                <c:pt idx="4">
                  <c:v>10.8</c:v>
                </c:pt>
                <c:pt idx="5">
                  <c:v>48.9</c:v>
                </c:pt>
                <c:pt idx="6">
                  <c:v>32.799999999999997</c:v>
                </c:pt>
                <c:pt idx="7">
                  <c:v>19.600000000000001</c:v>
                </c:pt>
                <c:pt idx="8">
                  <c:v>2.1</c:v>
                </c:pt>
                <c:pt idx="9">
                  <c:v>2.6</c:v>
                </c:pt>
                <c:pt idx="10">
                  <c:v>5.8</c:v>
                </c:pt>
                <c:pt idx="11">
                  <c:v>24</c:v>
                </c:pt>
                <c:pt idx="12">
                  <c:v>35.1</c:v>
                </c:pt>
                <c:pt idx="13">
                  <c:v>7.6</c:v>
                </c:pt>
                <c:pt idx="14">
                  <c:v>32.9</c:v>
                </c:pt>
                <c:pt idx="15">
                  <c:v>47.7</c:v>
                </c:pt>
                <c:pt idx="16">
                  <c:v>36.6</c:v>
                </c:pt>
                <c:pt idx="17">
                  <c:v>39.6</c:v>
                </c:pt>
                <c:pt idx="18">
                  <c:v>20.5</c:v>
                </c:pt>
                <c:pt idx="19">
                  <c:v>23.9</c:v>
                </c:pt>
                <c:pt idx="20">
                  <c:v>27.7</c:v>
                </c:pt>
                <c:pt idx="21">
                  <c:v>5.0999999999999996</c:v>
                </c:pt>
                <c:pt idx="22">
                  <c:v>15.9</c:v>
                </c:pt>
                <c:pt idx="23">
                  <c:v>16.899999999999999</c:v>
                </c:pt>
                <c:pt idx="24">
                  <c:v>12.6</c:v>
                </c:pt>
                <c:pt idx="25">
                  <c:v>3.5</c:v>
                </c:pt>
                <c:pt idx="26">
                  <c:v>29.3</c:v>
                </c:pt>
                <c:pt idx="27">
                  <c:v>16.7</c:v>
                </c:pt>
                <c:pt idx="28">
                  <c:v>27.1</c:v>
                </c:pt>
                <c:pt idx="29">
                  <c:v>16</c:v>
                </c:pt>
                <c:pt idx="30">
                  <c:v>28.3</c:v>
                </c:pt>
                <c:pt idx="31">
                  <c:v>17.399999999999999</c:v>
                </c:pt>
                <c:pt idx="32">
                  <c:v>1.5</c:v>
                </c:pt>
                <c:pt idx="33">
                  <c:v>20</c:v>
                </c:pt>
                <c:pt idx="34">
                  <c:v>1.4</c:v>
                </c:pt>
                <c:pt idx="35">
                  <c:v>4.0999999999999996</c:v>
                </c:pt>
                <c:pt idx="36">
                  <c:v>43.8</c:v>
                </c:pt>
                <c:pt idx="37">
                  <c:v>49.4</c:v>
                </c:pt>
                <c:pt idx="38">
                  <c:v>26.7</c:v>
                </c:pt>
                <c:pt idx="39">
                  <c:v>37.700000000000003</c:v>
                </c:pt>
                <c:pt idx="40">
                  <c:v>22.3</c:v>
                </c:pt>
                <c:pt idx="41">
                  <c:v>33.4</c:v>
                </c:pt>
                <c:pt idx="42">
                  <c:v>27.7</c:v>
                </c:pt>
                <c:pt idx="43">
                  <c:v>8.4</c:v>
                </c:pt>
                <c:pt idx="44">
                  <c:v>25.7</c:v>
                </c:pt>
                <c:pt idx="45">
                  <c:v>22.5</c:v>
                </c:pt>
                <c:pt idx="46">
                  <c:v>9.9</c:v>
                </c:pt>
                <c:pt idx="47">
                  <c:v>41.5</c:v>
                </c:pt>
                <c:pt idx="48">
                  <c:v>15.8</c:v>
                </c:pt>
                <c:pt idx="49">
                  <c:v>11.7</c:v>
                </c:pt>
                <c:pt idx="50">
                  <c:v>3.1</c:v>
                </c:pt>
                <c:pt idx="51">
                  <c:v>9.6</c:v>
                </c:pt>
                <c:pt idx="52">
                  <c:v>41.7</c:v>
                </c:pt>
                <c:pt idx="53">
                  <c:v>46.2</c:v>
                </c:pt>
                <c:pt idx="54">
                  <c:v>28.8</c:v>
                </c:pt>
                <c:pt idx="55">
                  <c:v>49.4</c:v>
                </c:pt>
                <c:pt idx="56">
                  <c:v>28.1</c:v>
                </c:pt>
                <c:pt idx="57">
                  <c:v>19.2</c:v>
                </c:pt>
                <c:pt idx="58">
                  <c:v>49.6</c:v>
                </c:pt>
                <c:pt idx="59">
                  <c:v>29.5</c:v>
                </c:pt>
                <c:pt idx="60">
                  <c:v>2</c:v>
                </c:pt>
                <c:pt idx="61">
                  <c:v>42.7</c:v>
                </c:pt>
                <c:pt idx="62">
                  <c:v>15.5</c:v>
                </c:pt>
                <c:pt idx="63">
                  <c:v>29.6</c:v>
                </c:pt>
                <c:pt idx="64">
                  <c:v>42.8</c:v>
                </c:pt>
                <c:pt idx="65">
                  <c:v>9.3000000000000007</c:v>
                </c:pt>
                <c:pt idx="66">
                  <c:v>24.6</c:v>
                </c:pt>
                <c:pt idx="67">
                  <c:v>14.5</c:v>
                </c:pt>
                <c:pt idx="68">
                  <c:v>27.5</c:v>
                </c:pt>
                <c:pt idx="69">
                  <c:v>43.9</c:v>
                </c:pt>
                <c:pt idx="70">
                  <c:v>30.6</c:v>
                </c:pt>
                <c:pt idx="71">
                  <c:v>14.3</c:v>
                </c:pt>
                <c:pt idx="72">
                  <c:v>33</c:v>
                </c:pt>
                <c:pt idx="73">
                  <c:v>5.7</c:v>
                </c:pt>
                <c:pt idx="74">
                  <c:v>24.6</c:v>
                </c:pt>
                <c:pt idx="75">
                  <c:v>43.7</c:v>
                </c:pt>
                <c:pt idx="76">
                  <c:v>1.6</c:v>
                </c:pt>
                <c:pt idx="77">
                  <c:v>28.5</c:v>
                </c:pt>
                <c:pt idx="78">
                  <c:v>29.9</c:v>
                </c:pt>
                <c:pt idx="79">
                  <c:v>7.7</c:v>
                </c:pt>
                <c:pt idx="80">
                  <c:v>26.7</c:v>
                </c:pt>
                <c:pt idx="81">
                  <c:v>4.0999999999999996</c:v>
                </c:pt>
                <c:pt idx="82">
                  <c:v>20.3</c:v>
                </c:pt>
                <c:pt idx="83">
                  <c:v>44.5</c:v>
                </c:pt>
                <c:pt idx="84">
                  <c:v>43</c:v>
                </c:pt>
                <c:pt idx="85">
                  <c:v>18.399999999999999</c:v>
                </c:pt>
                <c:pt idx="86">
                  <c:v>27.5</c:v>
                </c:pt>
                <c:pt idx="87">
                  <c:v>40.6</c:v>
                </c:pt>
                <c:pt idx="88">
                  <c:v>25.5</c:v>
                </c:pt>
                <c:pt idx="89">
                  <c:v>47.8</c:v>
                </c:pt>
                <c:pt idx="90">
                  <c:v>4.9000000000000004</c:v>
                </c:pt>
                <c:pt idx="91">
                  <c:v>1.5</c:v>
                </c:pt>
                <c:pt idx="92">
                  <c:v>33.5</c:v>
                </c:pt>
                <c:pt idx="93">
                  <c:v>36.5</c:v>
                </c:pt>
                <c:pt idx="94">
                  <c:v>14</c:v>
                </c:pt>
                <c:pt idx="95">
                  <c:v>31.6</c:v>
                </c:pt>
                <c:pt idx="96">
                  <c:v>3.5</c:v>
                </c:pt>
                <c:pt idx="97">
                  <c:v>21</c:v>
                </c:pt>
                <c:pt idx="98">
                  <c:v>42.3</c:v>
                </c:pt>
                <c:pt idx="99">
                  <c:v>41.7</c:v>
                </c:pt>
                <c:pt idx="100">
                  <c:v>4.3</c:v>
                </c:pt>
                <c:pt idx="101">
                  <c:v>36.299999999999997</c:v>
                </c:pt>
                <c:pt idx="102">
                  <c:v>10.1</c:v>
                </c:pt>
                <c:pt idx="103">
                  <c:v>17.2</c:v>
                </c:pt>
                <c:pt idx="104">
                  <c:v>34.299999999999997</c:v>
                </c:pt>
                <c:pt idx="105">
                  <c:v>46.4</c:v>
                </c:pt>
                <c:pt idx="106">
                  <c:v>11</c:v>
                </c:pt>
                <c:pt idx="107">
                  <c:v>0.3</c:v>
                </c:pt>
                <c:pt idx="108">
                  <c:v>0.4</c:v>
                </c:pt>
                <c:pt idx="109">
                  <c:v>26.9</c:v>
                </c:pt>
                <c:pt idx="110">
                  <c:v>8.1999999999999993</c:v>
                </c:pt>
                <c:pt idx="111">
                  <c:v>38</c:v>
                </c:pt>
                <c:pt idx="112">
                  <c:v>15.4</c:v>
                </c:pt>
                <c:pt idx="113">
                  <c:v>20.6</c:v>
                </c:pt>
                <c:pt idx="114">
                  <c:v>46.8</c:v>
                </c:pt>
                <c:pt idx="115">
                  <c:v>35</c:v>
                </c:pt>
                <c:pt idx="116">
                  <c:v>14.3</c:v>
                </c:pt>
                <c:pt idx="117">
                  <c:v>0.8</c:v>
                </c:pt>
                <c:pt idx="118">
                  <c:v>36.9</c:v>
                </c:pt>
                <c:pt idx="119">
                  <c:v>16</c:v>
                </c:pt>
                <c:pt idx="120">
                  <c:v>26.8</c:v>
                </c:pt>
                <c:pt idx="121">
                  <c:v>21.7</c:v>
                </c:pt>
                <c:pt idx="122">
                  <c:v>2.4</c:v>
                </c:pt>
                <c:pt idx="123">
                  <c:v>34.6</c:v>
                </c:pt>
                <c:pt idx="124">
                  <c:v>32.299999999999997</c:v>
                </c:pt>
                <c:pt idx="125">
                  <c:v>11.8</c:v>
                </c:pt>
                <c:pt idx="126">
                  <c:v>38.9</c:v>
                </c:pt>
                <c:pt idx="127">
                  <c:v>0</c:v>
                </c:pt>
                <c:pt idx="128">
                  <c:v>49</c:v>
                </c:pt>
                <c:pt idx="129">
                  <c:v>12</c:v>
                </c:pt>
                <c:pt idx="130">
                  <c:v>39.6</c:v>
                </c:pt>
                <c:pt idx="131">
                  <c:v>2.9</c:v>
                </c:pt>
                <c:pt idx="132">
                  <c:v>27.2</c:v>
                </c:pt>
                <c:pt idx="133">
                  <c:v>33.5</c:v>
                </c:pt>
                <c:pt idx="134">
                  <c:v>38.6</c:v>
                </c:pt>
                <c:pt idx="135">
                  <c:v>47</c:v>
                </c:pt>
                <c:pt idx="136">
                  <c:v>39</c:v>
                </c:pt>
                <c:pt idx="137">
                  <c:v>28.9</c:v>
                </c:pt>
                <c:pt idx="138">
                  <c:v>25.9</c:v>
                </c:pt>
                <c:pt idx="139">
                  <c:v>43.9</c:v>
                </c:pt>
                <c:pt idx="140">
                  <c:v>17</c:v>
                </c:pt>
                <c:pt idx="141">
                  <c:v>35.4</c:v>
                </c:pt>
                <c:pt idx="142">
                  <c:v>33.200000000000003</c:v>
                </c:pt>
                <c:pt idx="143">
                  <c:v>5.7</c:v>
                </c:pt>
                <c:pt idx="144">
                  <c:v>14.8</c:v>
                </c:pt>
                <c:pt idx="145">
                  <c:v>1.9</c:v>
                </c:pt>
                <c:pt idx="146">
                  <c:v>7.3</c:v>
                </c:pt>
                <c:pt idx="147">
                  <c:v>49</c:v>
                </c:pt>
                <c:pt idx="148">
                  <c:v>40.299999999999997</c:v>
                </c:pt>
                <c:pt idx="149">
                  <c:v>25.8</c:v>
                </c:pt>
                <c:pt idx="150">
                  <c:v>13.9</c:v>
                </c:pt>
                <c:pt idx="151">
                  <c:v>8.4</c:v>
                </c:pt>
                <c:pt idx="152">
                  <c:v>23.3</c:v>
                </c:pt>
                <c:pt idx="153">
                  <c:v>39.700000000000003</c:v>
                </c:pt>
                <c:pt idx="154">
                  <c:v>21.1</c:v>
                </c:pt>
                <c:pt idx="155">
                  <c:v>11.6</c:v>
                </c:pt>
                <c:pt idx="156">
                  <c:v>43.5</c:v>
                </c:pt>
                <c:pt idx="157">
                  <c:v>1.3</c:v>
                </c:pt>
                <c:pt idx="158">
                  <c:v>36.9</c:v>
                </c:pt>
                <c:pt idx="159">
                  <c:v>18.399999999999999</c:v>
                </c:pt>
                <c:pt idx="160">
                  <c:v>18.100000000000001</c:v>
                </c:pt>
                <c:pt idx="161">
                  <c:v>35.799999999999997</c:v>
                </c:pt>
                <c:pt idx="162">
                  <c:v>18.100000000000001</c:v>
                </c:pt>
                <c:pt idx="163">
                  <c:v>36.799999999999997</c:v>
                </c:pt>
                <c:pt idx="164">
                  <c:v>14.7</c:v>
                </c:pt>
                <c:pt idx="165">
                  <c:v>3.4</c:v>
                </c:pt>
                <c:pt idx="166">
                  <c:v>37.6</c:v>
                </c:pt>
                <c:pt idx="167">
                  <c:v>5.2</c:v>
                </c:pt>
                <c:pt idx="168">
                  <c:v>23.6</c:v>
                </c:pt>
                <c:pt idx="169">
                  <c:v>10.6</c:v>
                </c:pt>
                <c:pt idx="170">
                  <c:v>11.6</c:v>
                </c:pt>
                <c:pt idx="171">
                  <c:v>20.9</c:v>
                </c:pt>
                <c:pt idx="172">
                  <c:v>20.100000000000001</c:v>
                </c:pt>
                <c:pt idx="173">
                  <c:v>7.1</c:v>
                </c:pt>
                <c:pt idx="174">
                  <c:v>3.4</c:v>
                </c:pt>
                <c:pt idx="175">
                  <c:v>48.9</c:v>
                </c:pt>
                <c:pt idx="176">
                  <c:v>30.2</c:v>
                </c:pt>
                <c:pt idx="177">
                  <c:v>7.8</c:v>
                </c:pt>
                <c:pt idx="178">
                  <c:v>2.2999999999999998</c:v>
                </c:pt>
                <c:pt idx="179">
                  <c:v>10</c:v>
                </c:pt>
                <c:pt idx="180">
                  <c:v>2.6</c:v>
                </c:pt>
                <c:pt idx="181">
                  <c:v>5.4</c:v>
                </c:pt>
                <c:pt idx="182">
                  <c:v>5.7</c:v>
                </c:pt>
                <c:pt idx="183">
                  <c:v>43</c:v>
                </c:pt>
                <c:pt idx="184">
                  <c:v>21.3</c:v>
                </c:pt>
                <c:pt idx="185">
                  <c:v>45.1</c:v>
                </c:pt>
                <c:pt idx="186">
                  <c:v>2.1</c:v>
                </c:pt>
                <c:pt idx="187">
                  <c:v>28.7</c:v>
                </c:pt>
                <c:pt idx="188">
                  <c:v>13.9</c:v>
                </c:pt>
                <c:pt idx="189">
                  <c:v>12.1</c:v>
                </c:pt>
                <c:pt idx="190">
                  <c:v>41.1</c:v>
                </c:pt>
                <c:pt idx="191">
                  <c:v>10.8</c:v>
                </c:pt>
                <c:pt idx="192">
                  <c:v>4.0999999999999996</c:v>
                </c:pt>
                <c:pt idx="193">
                  <c:v>42</c:v>
                </c:pt>
                <c:pt idx="194">
                  <c:v>35.6</c:v>
                </c:pt>
                <c:pt idx="195">
                  <c:v>3.7</c:v>
                </c:pt>
                <c:pt idx="196">
                  <c:v>4.9000000000000004</c:v>
                </c:pt>
                <c:pt idx="197">
                  <c:v>9.3000000000000007</c:v>
                </c:pt>
                <c:pt idx="198">
                  <c:v>42</c:v>
                </c:pt>
                <c:pt idx="199">
                  <c:v>8.6</c:v>
                </c:pt>
              </c:numCache>
            </c:numRef>
          </c:xVal>
          <c:yVal>
            <c:numRef>
              <c:f>'Advertising Data'!$B$2:$B$201</c:f>
              <c:numCache>
                <c:formatCode>General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1C-4D42-8693-5117D6C13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961712"/>
        <c:axId val="1359668208"/>
      </c:scatterChart>
      <c:valAx>
        <c:axId val="145396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8208"/>
        <c:crosses val="autoZero"/>
        <c:crossBetween val="midCat"/>
      </c:valAx>
      <c:valAx>
        <c:axId val="13596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96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vs </a:t>
            </a:r>
            <a:r>
              <a:rPr lang="en-US"/>
              <a:t>Newspaper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Data'!$E$1</c:f>
              <c:strCache>
                <c:ptCount val="1"/>
                <c:pt idx="0">
                  <c:v>newspaper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'Advertising Data'!$E$2:$E$201</c:f>
              <c:numCache>
                <c:formatCode>General</c:formatCode>
                <c:ptCount val="200"/>
                <c:pt idx="0">
                  <c:v>69.2</c:v>
                </c:pt>
                <c:pt idx="1">
                  <c:v>45.1</c:v>
                </c:pt>
                <c:pt idx="2">
                  <c:v>69.3</c:v>
                </c:pt>
                <c:pt idx="3">
                  <c:v>58.5</c:v>
                </c:pt>
                <c:pt idx="4">
                  <c:v>58.4</c:v>
                </c:pt>
                <c:pt idx="5">
                  <c:v>75</c:v>
                </c:pt>
                <c:pt idx="6">
                  <c:v>23.5</c:v>
                </c:pt>
                <c:pt idx="7">
                  <c:v>11.6</c:v>
                </c:pt>
                <c:pt idx="8">
                  <c:v>1</c:v>
                </c:pt>
                <c:pt idx="9">
                  <c:v>21.2</c:v>
                </c:pt>
                <c:pt idx="10">
                  <c:v>24.2</c:v>
                </c:pt>
                <c:pt idx="11">
                  <c:v>4</c:v>
                </c:pt>
                <c:pt idx="12">
                  <c:v>65.900000000000006</c:v>
                </c:pt>
                <c:pt idx="13">
                  <c:v>7.2</c:v>
                </c:pt>
                <c:pt idx="14">
                  <c:v>46</c:v>
                </c:pt>
                <c:pt idx="15">
                  <c:v>52.9</c:v>
                </c:pt>
                <c:pt idx="16">
                  <c:v>114</c:v>
                </c:pt>
                <c:pt idx="17">
                  <c:v>55.8</c:v>
                </c:pt>
                <c:pt idx="18">
                  <c:v>18.3</c:v>
                </c:pt>
                <c:pt idx="19">
                  <c:v>19.100000000000001</c:v>
                </c:pt>
                <c:pt idx="20">
                  <c:v>53.4</c:v>
                </c:pt>
                <c:pt idx="21">
                  <c:v>23.5</c:v>
                </c:pt>
                <c:pt idx="22">
                  <c:v>49.6</c:v>
                </c:pt>
                <c:pt idx="23">
                  <c:v>26.2</c:v>
                </c:pt>
                <c:pt idx="24">
                  <c:v>18.3</c:v>
                </c:pt>
                <c:pt idx="25">
                  <c:v>19.5</c:v>
                </c:pt>
                <c:pt idx="26">
                  <c:v>12.6</c:v>
                </c:pt>
                <c:pt idx="27">
                  <c:v>22.9</c:v>
                </c:pt>
                <c:pt idx="28">
                  <c:v>22.9</c:v>
                </c:pt>
                <c:pt idx="29">
                  <c:v>40.799999999999997</c:v>
                </c:pt>
                <c:pt idx="30">
                  <c:v>43.2</c:v>
                </c:pt>
                <c:pt idx="31">
                  <c:v>38.6</c:v>
                </c:pt>
                <c:pt idx="32">
                  <c:v>30</c:v>
                </c:pt>
                <c:pt idx="33">
                  <c:v>0.3</c:v>
                </c:pt>
                <c:pt idx="34">
                  <c:v>7.4</c:v>
                </c:pt>
                <c:pt idx="35">
                  <c:v>8.5</c:v>
                </c:pt>
                <c:pt idx="36">
                  <c:v>5</c:v>
                </c:pt>
                <c:pt idx="37">
                  <c:v>45.7</c:v>
                </c:pt>
                <c:pt idx="38">
                  <c:v>35.1</c:v>
                </c:pt>
                <c:pt idx="39">
                  <c:v>32</c:v>
                </c:pt>
                <c:pt idx="40">
                  <c:v>31.6</c:v>
                </c:pt>
                <c:pt idx="41">
                  <c:v>38.700000000000003</c:v>
                </c:pt>
                <c:pt idx="42">
                  <c:v>1.8</c:v>
                </c:pt>
                <c:pt idx="43">
                  <c:v>26.4</c:v>
                </c:pt>
                <c:pt idx="44">
                  <c:v>43.3</c:v>
                </c:pt>
                <c:pt idx="45">
                  <c:v>31.5</c:v>
                </c:pt>
                <c:pt idx="46">
                  <c:v>35.700000000000003</c:v>
                </c:pt>
                <c:pt idx="47">
                  <c:v>18.5</c:v>
                </c:pt>
                <c:pt idx="48">
                  <c:v>49.9</c:v>
                </c:pt>
                <c:pt idx="49">
                  <c:v>36.799999999999997</c:v>
                </c:pt>
                <c:pt idx="50">
                  <c:v>34.6</c:v>
                </c:pt>
                <c:pt idx="51">
                  <c:v>3.6</c:v>
                </c:pt>
                <c:pt idx="52">
                  <c:v>39.6</c:v>
                </c:pt>
                <c:pt idx="53">
                  <c:v>58.7</c:v>
                </c:pt>
                <c:pt idx="54">
                  <c:v>15.9</c:v>
                </c:pt>
                <c:pt idx="55">
                  <c:v>60</c:v>
                </c:pt>
                <c:pt idx="56">
                  <c:v>41.4</c:v>
                </c:pt>
                <c:pt idx="57">
                  <c:v>16.600000000000001</c:v>
                </c:pt>
                <c:pt idx="58">
                  <c:v>37.700000000000003</c:v>
                </c:pt>
                <c:pt idx="59">
                  <c:v>9.3000000000000007</c:v>
                </c:pt>
                <c:pt idx="60">
                  <c:v>21.4</c:v>
                </c:pt>
                <c:pt idx="61">
                  <c:v>54.7</c:v>
                </c:pt>
                <c:pt idx="62">
                  <c:v>27.3</c:v>
                </c:pt>
                <c:pt idx="63">
                  <c:v>8.4</c:v>
                </c:pt>
                <c:pt idx="64">
                  <c:v>28.9</c:v>
                </c:pt>
                <c:pt idx="65">
                  <c:v>0.9</c:v>
                </c:pt>
                <c:pt idx="66">
                  <c:v>2.2000000000000002</c:v>
                </c:pt>
                <c:pt idx="67">
                  <c:v>10.199999999999999</c:v>
                </c:pt>
                <c:pt idx="68">
                  <c:v>11</c:v>
                </c:pt>
                <c:pt idx="69">
                  <c:v>27.2</c:v>
                </c:pt>
                <c:pt idx="70">
                  <c:v>38.700000000000003</c:v>
                </c:pt>
                <c:pt idx="71">
                  <c:v>31.7</c:v>
                </c:pt>
                <c:pt idx="72">
                  <c:v>19.3</c:v>
                </c:pt>
                <c:pt idx="73">
                  <c:v>31.3</c:v>
                </c:pt>
                <c:pt idx="74">
                  <c:v>13.1</c:v>
                </c:pt>
                <c:pt idx="75">
                  <c:v>89.4</c:v>
                </c:pt>
                <c:pt idx="76">
                  <c:v>20.7</c:v>
                </c:pt>
                <c:pt idx="77">
                  <c:v>14.2</c:v>
                </c:pt>
                <c:pt idx="78">
                  <c:v>9.4</c:v>
                </c:pt>
                <c:pt idx="79">
                  <c:v>23.1</c:v>
                </c:pt>
                <c:pt idx="80">
                  <c:v>22.3</c:v>
                </c:pt>
                <c:pt idx="81">
                  <c:v>36.9</c:v>
                </c:pt>
                <c:pt idx="82">
                  <c:v>32.5</c:v>
                </c:pt>
                <c:pt idx="83">
                  <c:v>35.6</c:v>
                </c:pt>
                <c:pt idx="84">
                  <c:v>33.799999999999997</c:v>
                </c:pt>
                <c:pt idx="85">
                  <c:v>65.7</c:v>
                </c:pt>
                <c:pt idx="86">
                  <c:v>16</c:v>
                </c:pt>
                <c:pt idx="87">
                  <c:v>63.2</c:v>
                </c:pt>
                <c:pt idx="88">
                  <c:v>73.400000000000006</c:v>
                </c:pt>
                <c:pt idx="89">
                  <c:v>51.4</c:v>
                </c:pt>
                <c:pt idx="90">
                  <c:v>9.3000000000000007</c:v>
                </c:pt>
                <c:pt idx="91">
                  <c:v>33</c:v>
                </c:pt>
                <c:pt idx="92">
                  <c:v>59</c:v>
                </c:pt>
                <c:pt idx="93">
                  <c:v>72.3</c:v>
                </c:pt>
                <c:pt idx="94">
                  <c:v>10.9</c:v>
                </c:pt>
                <c:pt idx="95">
                  <c:v>52.9</c:v>
                </c:pt>
                <c:pt idx="96">
                  <c:v>5.9</c:v>
                </c:pt>
                <c:pt idx="97">
                  <c:v>22</c:v>
                </c:pt>
                <c:pt idx="98">
                  <c:v>51.2</c:v>
                </c:pt>
                <c:pt idx="99">
                  <c:v>45.9</c:v>
                </c:pt>
                <c:pt idx="100">
                  <c:v>49.8</c:v>
                </c:pt>
                <c:pt idx="101">
                  <c:v>100.9</c:v>
                </c:pt>
                <c:pt idx="102">
                  <c:v>21.4</c:v>
                </c:pt>
                <c:pt idx="103">
                  <c:v>17.899999999999999</c:v>
                </c:pt>
                <c:pt idx="104">
                  <c:v>5.3</c:v>
                </c:pt>
                <c:pt idx="105">
                  <c:v>59</c:v>
                </c:pt>
                <c:pt idx="106">
                  <c:v>29.7</c:v>
                </c:pt>
                <c:pt idx="107">
                  <c:v>23.2</c:v>
                </c:pt>
                <c:pt idx="108">
                  <c:v>25.6</c:v>
                </c:pt>
                <c:pt idx="109">
                  <c:v>5.5</c:v>
                </c:pt>
                <c:pt idx="110">
                  <c:v>56.5</c:v>
                </c:pt>
                <c:pt idx="111">
                  <c:v>23.2</c:v>
                </c:pt>
                <c:pt idx="112">
                  <c:v>2.4</c:v>
                </c:pt>
                <c:pt idx="113">
                  <c:v>10.7</c:v>
                </c:pt>
                <c:pt idx="114">
                  <c:v>34.5</c:v>
                </c:pt>
                <c:pt idx="115">
                  <c:v>52.7</c:v>
                </c:pt>
                <c:pt idx="116">
                  <c:v>25.6</c:v>
                </c:pt>
                <c:pt idx="117">
                  <c:v>14.8</c:v>
                </c:pt>
                <c:pt idx="118">
                  <c:v>79.2</c:v>
                </c:pt>
                <c:pt idx="119">
                  <c:v>22.3</c:v>
                </c:pt>
                <c:pt idx="120">
                  <c:v>46.2</c:v>
                </c:pt>
                <c:pt idx="121">
                  <c:v>50.4</c:v>
                </c:pt>
                <c:pt idx="122">
                  <c:v>15.6</c:v>
                </c:pt>
                <c:pt idx="123">
                  <c:v>12.4</c:v>
                </c:pt>
                <c:pt idx="124">
                  <c:v>74.2</c:v>
                </c:pt>
                <c:pt idx="125">
                  <c:v>25.9</c:v>
                </c:pt>
                <c:pt idx="126">
                  <c:v>50.6</c:v>
                </c:pt>
                <c:pt idx="127">
                  <c:v>9.1999999999999993</c:v>
                </c:pt>
                <c:pt idx="128">
                  <c:v>3.2</c:v>
                </c:pt>
                <c:pt idx="129">
                  <c:v>43.1</c:v>
                </c:pt>
                <c:pt idx="130">
                  <c:v>8.6999999999999993</c:v>
                </c:pt>
                <c:pt idx="131">
                  <c:v>43</c:v>
                </c:pt>
                <c:pt idx="132">
                  <c:v>2.1</c:v>
                </c:pt>
                <c:pt idx="133">
                  <c:v>45.1</c:v>
                </c:pt>
                <c:pt idx="134">
                  <c:v>65.599999999999994</c:v>
                </c:pt>
                <c:pt idx="135">
                  <c:v>8.5</c:v>
                </c:pt>
                <c:pt idx="136">
                  <c:v>9.3000000000000007</c:v>
                </c:pt>
                <c:pt idx="137">
                  <c:v>59.7</c:v>
                </c:pt>
                <c:pt idx="138">
                  <c:v>20.5</c:v>
                </c:pt>
                <c:pt idx="139">
                  <c:v>1.7</c:v>
                </c:pt>
                <c:pt idx="140">
                  <c:v>12.9</c:v>
                </c:pt>
                <c:pt idx="141">
                  <c:v>75.599999999999994</c:v>
                </c:pt>
                <c:pt idx="142">
                  <c:v>37.9</c:v>
                </c:pt>
                <c:pt idx="143">
                  <c:v>34.4</c:v>
                </c:pt>
                <c:pt idx="144">
                  <c:v>38.9</c:v>
                </c:pt>
                <c:pt idx="145">
                  <c:v>9</c:v>
                </c:pt>
                <c:pt idx="146">
                  <c:v>8.6999999999999993</c:v>
                </c:pt>
                <c:pt idx="147">
                  <c:v>44.3</c:v>
                </c:pt>
                <c:pt idx="148">
                  <c:v>11.9</c:v>
                </c:pt>
                <c:pt idx="149">
                  <c:v>20.6</c:v>
                </c:pt>
                <c:pt idx="150">
                  <c:v>37</c:v>
                </c:pt>
                <c:pt idx="151">
                  <c:v>48.7</c:v>
                </c:pt>
                <c:pt idx="152">
                  <c:v>14.2</c:v>
                </c:pt>
                <c:pt idx="153">
                  <c:v>37.700000000000003</c:v>
                </c:pt>
                <c:pt idx="154">
                  <c:v>9.5</c:v>
                </c:pt>
                <c:pt idx="155">
                  <c:v>5.7</c:v>
                </c:pt>
                <c:pt idx="156">
                  <c:v>50.5</c:v>
                </c:pt>
                <c:pt idx="157">
                  <c:v>24.3</c:v>
                </c:pt>
                <c:pt idx="158">
                  <c:v>45.2</c:v>
                </c:pt>
                <c:pt idx="159">
                  <c:v>34.6</c:v>
                </c:pt>
                <c:pt idx="160">
                  <c:v>30.7</c:v>
                </c:pt>
                <c:pt idx="161">
                  <c:v>49.3</c:v>
                </c:pt>
                <c:pt idx="162">
                  <c:v>25.6</c:v>
                </c:pt>
                <c:pt idx="163">
                  <c:v>7.4</c:v>
                </c:pt>
                <c:pt idx="164">
                  <c:v>5.4</c:v>
                </c:pt>
                <c:pt idx="165">
                  <c:v>84.8</c:v>
                </c:pt>
                <c:pt idx="166">
                  <c:v>21.6</c:v>
                </c:pt>
                <c:pt idx="167">
                  <c:v>19.399999999999999</c:v>
                </c:pt>
                <c:pt idx="168">
                  <c:v>57.6</c:v>
                </c:pt>
                <c:pt idx="169">
                  <c:v>6.4</c:v>
                </c:pt>
                <c:pt idx="170">
                  <c:v>18.399999999999999</c:v>
                </c:pt>
                <c:pt idx="171">
                  <c:v>47.4</c:v>
                </c:pt>
                <c:pt idx="172">
                  <c:v>17</c:v>
                </c:pt>
                <c:pt idx="173">
                  <c:v>12.8</c:v>
                </c:pt>
                <c:pt idx="174">
                  <c:v>13.1</c:v>
                </c:pt>
                <c:pt idx="175">
                  <c:v>41.8</c:v>
                </c:pt>
                <c:pt idx="176">
                  <c:v>20.3</c:v>
                </c:pt>
                <c:pt idx="177">
                  <c:v>35.200000000000003</c:v>
                </c:pt>
                <c:pt idx="178">
                  <c:v>23.7</c:v>
                </c:pt>
                <c:pt idx="179">
                  <c:v>17.600000000000001</c:v>
                </c:pt>
                <c:pt idx="180">
                  <c:v>8.3000000000000007</c:v>
                </c:pt>
                <c:pt idx="181">
                  <c:v>27.4</c:v>
                </c:pt>
                <c:pt idx="182">
                  <c:v>29.7</c:v>
                </c:pt>
                <c:pt idx="183">
                  <c:v>71.8</c:v>
                </c:pt>
                <c:pt idx="184">
                  <c:v>30</c:v>
                </c:pt>
                <c:pt idx="185">
                  <c:v>19.600000000000001</c:v>
                </c:pt>
                <c:pt idx="186">
                  <c:v>26.6</c:v>
                </c:pt>
                <c:pt idx="187">
                  <c:v>18.2</c:v>
                </c:pt>
                <c:pt idx="188">
                  <c:v>3.7</c:v>
                </c:pt>
                <c:pt idx="189">
                  <c:v>23.4</c:v>
                </c:pt>
                <c:pt idx="190">
                  <c:v>5.8</c:v>
                </c:pt>
                <c:pt idx="191">
                  <c:v>6</c:v>
                </c:pt>
                <c:pt idx="192">
                  <c:v>31.6</c:v>
                </c:pt>
                <c:pt idx="193">
                  <c:v>3.6</c:v>
                </c:pt>
                <c:pt idx="194">
                  <c:v>6</c:v>
                </c:pt>
                <c:pt idx="195">
                  <c:v>13.8</c:v>
                </c:pt>
                <c:pt idx="196">
                  <c:v>8.1</c:v>
                </c:pt>
                <c:pt idx="197">
                  <c:v>6.4</c:v>
                </c:pt>
                <c:pt idx="198">
                  <c:v>66.2</c:v>
                </c:pt>
                <c:pt idx="199">
                  <c:v>8.6999999999999993</c:v>
                </c:pt>
              </c:numCache>
            </c:numRef>
          </c:xVal>
          <c:yVal>
            <c:numRef>
              <c:f>'Advertising Data'!$B$2:$B$201</c:f>
              <c:numCache>
                <c:formatCode>General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F8-4673-9765-494CF5040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961712"/>
        <c:axId val="1359668208"/>
      </c:scatterChart>
      <c:valAx>
        <c:axId val="145396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68208"/>
        <c:crosses val="autoZero"/>
        <c:crossBetween val="midCat"/>
      </c:valAx>
      <c:valAx>
        <c:axId val="13596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96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 sz="2400"/>
              <a:t>Actual vs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Prediction'!$A$1</c:f>
              <c:strCache>
                <c:ptCount val="1"/>
                <c:pt idx="0">
                  <c:v>Predicted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'Model Prediction'!$A$2:$A$201</c:f>
              <c:numCache>
                <c:formatCode>General</c:formatCode>
                <c:ptCount val="200"/>
                <c:pt idx="0">
                  <c:v>20.104047419419519</c:v>
                </c:pt>
                <c:pt idx="1">
                  <c:v>12.765035810283919</c:v>
                </c:pt>
                <c:pt idx="2">
                  <c:v>10.682195929208108</c:v>
                </c:pt>
                <c:pt idx="3">
                  <c:v>18.53740538528772</c:v>
                </c:pt>
                <c:pt idx="4">
                  <c:v>14.164298161664394</c:v>
                </c:pt>
                <c:pt idx="5">
                  <c:v>9.3257454583281074</c:v>
                </c:pt>
                <c:pt idx="6">
                  <c:v>12.768332493435109</c:v>
                </c:pt>
                <c:pt idx="7">
                  <c:v>13.727831441460907</c:v>
                </c:pt>
                <c:pt idx="8">
                  <c:v>0.23162571443543367</c:v>
                </c:pt>
                <c:pt idx="9">
                  <c:v>11.837741560568444</c:v>
                </c:pt>
                <c:pt idx="10">
                  <c:v>7.5318462043845429</c:v>
                </c:pt>
                <c:pt idx="11">
                  <c:v>17.465807569859365</c:v>
                </c:pt>
                <c:pt idx="12">
                  <c:v>10.013348222347563</c:v>
                </c:pt>
                <c:pt idx="13">
                  <c:v>10.091865062825086</c:v>
                </c:pt>
                <c:pt idx="14">
                  <c:v>18.747389645832747</c:v>
                </c:pt>
                <c:pt idx="15">
                  <c:v>20.781727807160841</c:v>
                </c:pt>
                <c:pt idx="16">
                  <c:v>14.111659830606337</c:v>
                </c:pt>
                <c:pt idx="17">
                  <c:v>21.885715744516048</c:v>
                </c:pt>
                <c:pt idx="18">
                  <c:v>11.429188621953422</c:v>
                </c:pt>
                <c:pt idx="19">
                  <c:v>15.495512066718899</c:v>
                </c:pt>
                <c:pt idx="20">
                  <c:v>18.413541054581252</c:v>
                </c:pt>
                <c:pt idx="21">
                  <c:v>14.123955510859894</c:v>
                </c:pt>
                <c:pt idx="22">
                  <c:v>4.8791766129041463</c:v>
                </c:pt>
                <c:pt idx="23">
                  <c:v>16.616511064217001</c:v>
                </c:pt>
                <c:pt idx="24">
                  <c:v>9.2408696851447658</c:v>
                </c:pt>
                <c:pt idx="25">
                  <c:v>14.047554658646934</c:v>
                </c:pt>
                <c:pt idx="26">
                  <c:v>16.116754665231539</c:v>
                </c:pt>
                <c:pt idx="27">
                  <c:v>16.975152144808202</c:v>
                </c:pt>
                <c:pt idx="28">
                  <c:v>19.029975779011313</c:v>
                </c:pt>
                <c:pt idx="29">
                  <c:v>10.591454054955657</c:v>
                </c:pt>
                <c:pt idx="30">
                  <c:v>20.280396166327645</c:v>
                </c:pt>
                <c:pt idx="31">
                  <c:v>13.009177670867169</c:v>
                </c:pt>
                <c:pt idx="32">
                  <c:v>7.9625257627002206</c:v>
                </c:pt>
                <c:pt idx="33">
                  <c:v>17.966471951670307</c:v>
                </c:pt>
                <c:pt idx="34">
                  <c:v>7.8377733818758317</c:v>
                </c:pt>
                <c:pt idx="35">
                  <c:v>14.66764027325917</c:v>
                </c:pt>
                <c:pt idx="36">
                  <c:v>21.896823668842526</c:v>
                </c:pt>
                <c:pt idx="37">
                  <c:v>16.249054456816566</c:v>
                </c:pt>
                <c:pt idx="38">
                  <c:v>10.72285337909242</c:v>
                </c:pt>
                <c:pt idx="39">
                  <c:v>20.230841603657105</c:v>
                </c:pt>
                <c:pt idx="40">
                  <c:v>17.087479519292472</c:v>
                </c:pt>
                <c:pt idx="41">
                  <c:v>18.100731353131629</c:v>
                </c:pt>
                <c:pt idx="42">
                  <c:v>20.224857042468489</c:v>
                </c:pt>
                <c:pt idx="43">
                  <c:v>14.223765555709083</c:v>
                </c:pt>
                <c:pt idx="44">
                  <c:v>8.5388540724725441</c:v>
                </c:pt>
                <c:pt idx="45">
                  <c:v>16.221282694543834</c:v>
                </c:pt>
                <c:pt idx="46">
                  <c:v>10.245422746273196</c:v>
                </c:pt>
                <c:pt idx="47">
                  <c:v>20.982734867030739</c:v>
                </c:pt>
                <c:pt idx="48">
                  <c:v>16.563623943347917</c:v>
                </c:pt>
                <c:pt idx="49">
                  <c:v>9.3496145513588971</c:v>
                </c:pt>
                <c:pt idx="50">
                  <c:v>12.253290296793361</c:v>
                </c:pt>
                <c:pt idx="51">
                  <c:v>10.418509885725623</c:v>
                </c:pt>
                <c:pt idx="52">
                  <c:v>20.40920003307135</c:v>
                </c:pt>
                <c:pt idx="53">
                  <c:v>20.231842581431927</c:v>
                </c:pt>
                <c:pt idx="54">
                  <c:v>19.788836748291033</c:v>
                </c:pt>
                <c:pt idx="55">
                  <c:v>21.107909077310346</c:v>
                </c:pt>
                <c:pt idx="56">
                  <c:v>6.034400707921284</c:v>
                </c:pt>
                <c:pt idx="57">
                  <c:v>14.261230515595642</c:v>
                </c:pt>
                <c:pt idx="58">
                  <c:v>21.404841906376593</c:v>
                </c:pt>
                <c:pt idx="59">
                  <c:v>18.560550991691031</c:v>
                </c:pt>
                <c:pt idx="60">
                  <c:v>5.7903105682994571</c:v>
                </c:pt>
                <c:pt idx="61">
                  <c:v>21.662901769409743</c:v>
                </c:pt>
                <c:pt idx="62">
                  <c:v>16.797224063301492</c:v>
                </c:pt>
                <c:pt idx="63">
                  <c:v>14.61545945435366</c:v>
                </c:pt>
                <c:pt idx="64">
                  <c:v>17.904111865814706</c:v>
                </c:pt>
                <c:pt idx="65">
                  <c:v>9.0335467162892904</c:v>
                </c:pt>
                <c:pt idx="66">
                  <c:v>8.9967169704215166</c:v>
                </c:pt>
                <c:pt idx="67">
                  <c:v>13.3939390146731</c:v>
                </c:pt>
                <c:pt idx="68">
                  <c:v>18.772459912728877</c:v>
                </c:pt>
                <c:pt idx="69">
                  <c:v>20.818400558490552</c:v>
                </c:pt>
                <c:pt idx="70">
                  <c:v>18.426666764024905</c:v>
                </c:pt>
                <c:pt idx="71">
                  <c:v>12.248411775703687</c:v>
                </c:pt>
                <c:pt idx="72">
                  <c:v>9.9453628542332417</c:v>
                </c:pt>
                <c:pt idx="73">
                  <c:v>10.96639403333808</c:v>
                </c:pt>
                <c:pt idx="74">
                  <c:v>17.571349130884798</c:v>
                </c:pt>
                <c:pt idx="75">
                  <c:v>10.309720424103968</c:v>
                </c:pt>
                <c:pt idx="76">
                  <c:v>3.4177845940167391</c:v>
                </c:pt>
                <c:pt idx="77">
                  <c:v>15.097074143237126</c:v>
                </c:pt>
                <c:pt idx="78">
                  <c:v>5.5723503418158984</c:v>
                </c:pt>
                <c:pt idx="79">
                  <c:v>10.934364503613491</c:v>
                </c:pt>
                <c:pt idx="80">
                  <c:v>12.7535788235331</c:v>
                </c:pt>
                <c:pt idx="81">
                  <c:v>13.869954764409728</c:v>
                </c:pt>
                <c:pt idx="82">
                  <c:v>11.52222338214608</c:v>
                </c:pt>
                <c:pt idx="83">
                  <c:v>15.093270384615145</c:v>
                </c:pt>
                <c:pt idx="84">
                  <c:v>20.67397561018209</c:v>
                </c:pt>
                <c:pt idx="85">
                  <c:v>16.153577503037045</c:v>
                </c:pt>
                <c:pt idx="86">
                  <c:v>12.955581748822853</c:v>
                </c:pt>
                <c:pt idx="87">
                  <c:v>16.77507512254715</c:v>
                </c:pt>
                <c:pt idx="88">
                  <c:v>13.432536020776608</c:v>
                </c:pt>
                <c:pt idx="89">
                  <c:v>17.72327262285517</c:v>
                </c:pt>
                <c:pt idx="90">
                  <c:v>11.015003831336447</c:v>
                </c:pt>
                <c:pt idx="91">
                  <c:v>2.9759248383825136</c:v>
                </c:pt>
                <c:pt idx="92">
                  <c:v>19.159739628624045</c:v>
                </c:pt>
                <c:pt idx="93">
                  <c:v>20.70271076442663</c:v>
                </c:pt>
                <c:pt idx="94">
                  <c:v>12.083671040398574</c:v>
                </c:pt>
                <c:pt idx="95">
                  <c:v>17.337154388689527</c:v>
                </c:pt>
                <c:pt idx="96">
                  <c:v>12.530517677170108</c:v>
                </c:pt>
                <c:pt idx="97">
                  <c:v>16.079797261216978</c:v>
                </c:pt>
                <c:pt idx="98">
                  <c:v>22.381941005595486</c:v>
                </c:pt>
                <c:pt idx="99">
                  <c:v>17.982555952779492</c:v>
                </c:pt>
                <c:pt idx="100">
                  <c:v>13.640486308272948</c:v>
                </c:pt>
                <c:pt idx="101">
                  <c:v>21.593541841082356</c:v>
                </c:pt>
                <c:pt idx="102">
                  <c:v>16.55004282978345</c:v>
                </c:pt>
                <c:pt idx="103">
                  <c:v>15.495136646730877</c:v>
                </c:pt>
                <c:pt idx="104">
                  <c:v>19.887271796928211</c:v>
                </c:pt>
                <c:pt idx="105">
                  <c:v>18.717239638357974</c:v>
                </c:pt>
                <c:pt idx="106">
                  <c:v>5.8577498463227506</c:v>
                </c:pt>
                <c:pt idx="107">
                  <c:v>6.8982242646475971</c:v>
                </c:pt>
                <c:pt idx="108">
                  <c:v>-0.14000038123344893</c:v>
                </c:pt>
                <c:pt idx="109">
                  <c:v>18.950393102897728</c:v>
                </c:pt>
                <c:pt idx="110">
                  <c:v>14.702488693814578</c:v>
                </c:pt>
                <c:pt idx="111">
                  <c:v>20.516689067787027</c:v>
                </c:pt>
                <c:pt idx="112">
                  <c:v>14.901762676361553</c:v>
                </c:pt>
                <c:pt idx="113">
                  <c:v>16.814248976002716</c:v>
                </c:pt>
                <c:pt idx="114">
                  <c:v>15.992034048714247</c:v>
                </c:pt>
                <c:pt idx="115">
                  <c:v>14.247125790910985</c:v>
                </c:pt>
                <c:pt idx="116">
                  <c:v>13.451340315398101</c:v>
                </c:pt>
                <c:pt idx="117">
                  <c:v>6.4850084296394837</c:v>
                </c:pt>
                <c:pt idx="118">
                  <c:v>16.691697408064591</c:v>
                </c:pt>
                <c:pt idx="119">
                  <c:v>6.113005444343889</c:v>
                </c:pt>
                <c:pt idx="120">
                  <c:v>15.778389978501892</c:v>
                </c:pt>
                <c:pt idx="121">
                  <c:v>7.1007295997110829</c:v>
                </c:pt>
                <c:pt idx="122">
                  <c:v>12.783804396949112</c:v>
                </c:pt>
                <c:pt idx="123">
                  <c:v>16.191661822373341</c:v>
                </c:pt>
                <c:pt idx="124">
                  <c:v>19.519379403582409</c:v>
                </c:pt>
                <c:pt idx="125">
                  <c:v>10.628924237233818</c:v>
                </c:pt>
                <c:pt idx="126">
                  <c:v>7.6461288502916895</c:v>
                </c:pt>
                <c:pt idx="127">
                  <c:v>6.6561919263273506</c:v>
                </c:pt>
                <c:pt idx="128">
                  <c:v>21.398583646212714</c:v>
                </c:pt>
                <c:pt idx="129">
                  <c:v>9.1684031890652875</c:v>
                </c:pt>
                <c:pt idx="130">
                  <c:v>4.2813358014813474</c:v>
                </c:pt>
                <c:pt idx="131">
                  <c:v>14.223350628121969</c:v>
                </c:pt>
                <c:pt idx="132">
                  <c:v>5.8567813813159706</c:v>
                </c:pt>
                <c:pt idx="133">
                  <c:v>19.380916272562086</c:v>
                </c:pt>
                <c:pt idx="134">
                  <c:v>12.002181857183292</c:v>
                </c:pt>
                <c:pt idx="135">
                  <c:v>14.091402186511155</c:v>
                </c:pt>
                <c:pt idx="136">
                  <c:v>10.829658222730663</c:v>
                </c:pt>
                <c:pt idx="137">
                  <c:v>20.078770642790346</c:v>
                </c:pt>
                <c:pt idx="138">
                  <c:v>10.480362006096312</c:v>
                </c:pt>
                <c:pt idx="139">
                  <c:v>19.834985214647411</c:v>
                </c:pt>
                <c:pt idx="140">
                  <c:v>11.015268821925613</c:v>
                </c:pt>
                <c:pt idx="141">
                  <c:v>18.919371533374502</c:v>
                </c:pt>
                <c:pt idx="142">
                  <c:v>19.395745740328859</c:v>
                </c:pt>
                <c:pt idx="143">
                  <c:v>9.941446174420971</c:v>
                </c:pt>
                <c:pt idx="144">
                  <c:v>11.529843637168048</c:v>
                </c:pt>
                <c:pt idx="145">
                  <c:v>9.8495274725426682</c:v>
                </c:pt>
                <c:pt idx="146">
                  <c:v>14.478697298463107</c:v>
                </c:pt>
                <c:pt idx="147">
                  <c:v>22.118261325995775</c:v>
                </c:pt>
                <c:pt idx="148">
                  <c:v>12.347444918797937</c:v>
                </c:pt>
                <c:pt idx="149">
                  <c:v>10.64096718037216</c:v>
                </c:pt>
                <c:pt idx="150">
                  <c:v>17.372403008109817</c:v>
                </c:pt>
                <c:pt idx="151">
                  <c:v>11.226910859574577</c:v>
                </c:pt>
                <c:pt idx="152">
                  <c:v>16.911813439634379</c:v>
                </c:pt>
                <c:pt idx="153">
                  <c:v>18.863105761614722</c:v>
                </c:pt>
                <c:pt idx="154">
                  <c:v>16.411205382117014</c:v>
                </c:pt>
                <c:pt idx="155">
                  <c:v>1.6004573465928269</c:v>
                </c:pt>
                <c:pt idx="156">
                  <c:v>16.306929190304373</c:v>
                </c:pt>
                <c:pt idx="157">
                  <c:v>10.347575591596481</c:v>
                </c:pt>
                <c:pt idx="158">
                  <c:v>8.1942292160114647</c:v>
                </c:pt>
                <c:pt idx="159">
                  <c:v>14.000201329901426</c:v>
                </c:pt>
                <c:pt idx="160">
                  <c:v>15.274901327189575</c:v>
                </c:pt>
                <c:pt idx="161">
                  <c:v>14.820002617506645</c:v>
                </c:pt>
                <c:pt idx="162">
                  <c:v>15.86579449413656</c:v>
                </c:pt>
                <c:pt idx="163">
                  <c:v>18.112463221864797</c:v>
                </c:pt>
                <c:pt idx="164">
                  <c:v>12.638083586609769</c:v>
                </c:pt>
                <c:pt idx="165">
                  <c:v>13.410922151471608</c:v>
                </c:pt>
                <c:pt idx="166">
                  <c:v>9.3932897406942146</c:v>
                </c:pt>
                <c:pt idx="167">
                  <c:v>13.395557364409346</c:v>
                </c:pt>
                <c:pt idx="168">
                  <c:v>17.499497996370096</c:v>
                </c:pt>
                <c:pt idx="169">
                  <c:v>16.641069626607951</c:v>
                </c:pt>
                <c:pt idx="170">
                  <c:v>8.093418473453962</c:v>
                </c:pt>
                <c:pt idx="171">
                  <c:v>15.506695636396213</c:v>
                </c:pt>
                <c:pt idx="172">
                  <c:v>6.8471915177240597</c:v>
                </c:pt>
                <c:pt idx="173">
                  <c:v>12.611665105302347</c:v>
                </c:pt>
                <c:pt idx="174">
                  <c:v>12.889380389029281</c:v>
                </c:pt>
                <c:pt idx="175">
                  <c:v>22.885789581960786</c:v>
                </c:pt>
                <c:pt idx="176">
                  <c:v>19.679489445519749</c:v>
                </c:pt>
                <c:pt idx="177">
                  <c:v>12.992846039588215</c:v>
                </c:pt>
                <c:pt idx="178">
                  <c:v>13.851841470074998</c:v>
                </c:pt>
                <c:pt idx="179">
                  <c:v>13.072360873114832</c:v>
                </c:pt>
                <c:pt idx="180">
                  <c:v>10.625747152970243</c:v>
                </c:pt>
                <c:pt idx="181">
                  <c:v>13.382652356520371</c:v>
                </c:pt>
                <c:pt idx="182">
                  <c:v>6.9120772576924097</c:v>
                </c:pt>
                <c:pt idx="183">
                  <c:v>22.355189629299048</c:v>
                </c:pt>
                <c:pt idx="184">
                  <c:v>18.284601467305336</c:v>
                </c:pt>
                <c:pt idx="185">
                  <c:v>20.621973130834146</c:v>
                </c:pt>
                <c:pt idx="186">
                  <c:v>10.305587281945732</c:v>
                </c:pt>
                <c:pt idx="187">
                  <c:v>17.608224358281078</c:v>
                </c:pt>
                <c:pt idx="188">
                  <c:v>17.451439269750836</c:v>
                </c:pt>
                <c:pt idx="189">
                  <c:v>5.0334783461853094</c:v>
                </c:pt>
                <c:pt idx="190">
                  <c:v>12.394854012848091</c:v>
                </c:pt>
                <c:pt idx="191">
                  <c:v>9.7686909261877339</c:v>
                </c:pt>
                <c:pt idx="192">
                  <c:v>2.5854415566756614</c:v>
                </c:pt>
                <c:pt idx="193">
                  <c:v>18.865917805527431</c:v>
                </c:pt>
                <c:pt idx="194">
                  <c:v>17.557971450392671</c:v>
                </c:pt>
                <c:pt idx="195">
                  <c:v>5.1922140120591935</c:v>
                </c:pt>
                <c:pt idx="196">
                  <c:v>8.8095026542050974</c:v>
                </c:pt>
                <c:pt idx="197">
                  <c:v>13.27580238171943</c:v>
                </c:pt>
                <c:pt idx="198">
                  <c:v>22.147538068943447</c:v>
                </c:pt>
                <c:pt idx="199">
                  <c:v>15.02758836836497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7-4C64-BE73-BEC0960B7065}"/>
            </c:ext>
          </c:extLst>
        </c:ser>
        <c:ser>
          <c:idx val="1"/>
          <c:order val="1"/>
          <c:tx>
            <c:strRef>
              <c:f>'Model Prediction'!$B$1</c:f>
              <c:strCache>
                <c:ptCount val="1"/>
                <c:pt idx="0">
                  <c:v>Actual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'Model Prediction'!$B$2:$B$201</c:f>
              <c:numCache>
                <c:formatCode>General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7-4C64-BE73-BEC0960B7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9769840"/>
        <c:axId val="1446330064"/>
      </c:lineChart>
      <c:catAx>
        <c:axId val="145976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330064"/>
        <c:crosses val="autoZero"/>
        <c:auto val="1"/>
        <c:lblAlgn val="ctr"/>
        <c:lblOffset val="100"/>
        <c:noMultiLvlLbl val="0"/>
      </c:catAx>
      <c:valAx>
        <c:axId val="14463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76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C05B7-FFDA-42E1-B0A2-606B30E34074}" type="datetimeFigureOut">
              <a:rPr lang="en-HK" smtClean="0"/>
              <a:t>4/4/2022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C612-3CA9-493F-907D-C12410728DD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946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CC12-6AAE-4A58-B3AB-3C8F6A165DA2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D39D-BC46-43B1-BF32-A745B032ED70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CB7-2C29-402C-86EC-8A5B441B7801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6A0-4E29-4215-BC3F-E18358FFD343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AFFB-6D23-4E64-8B1B-487FEE9F8BA4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2C2D-0E73-4CEC-9674-743AB40164E5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D9B-2DBA-4B39-9B2C-84A6454E09B4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AF4-95CE-446E-BF79-07F43D6B5922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00A4-2A95-40C8-88BC-530AB5C28FB5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50A0-74A1-4BE9-B4D6-D97E9CC31E23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65EA-7ED2-499E-99EA-879EA94FE23F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EBD67A-E21F-42BF-ADCC-2D255E3916E4}" type="datetime1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8A1-FC3B-440D-8385-E7481C51F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Marketing Mix Modelling </a:t>
            </a:r>
            <a:br>
              <a:rPr lang="en-US" sz="5400" dirty="0"/>
            </a:br>
            <a:r>
              <a:rPr lang="en-US" sz="5400" dirty="0"/>
              <a:t>on Advertising Data</a:t>
            </a:r>
            <a:endParaRPr lang="en-HK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4A38-7FBB-4708-A83F-EA89752D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analysis in Advertising_MMM.xlsx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185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5A7FE-111E-4998-9945-8FD0F8EE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F5BBE1-1F82-42AF-826F-5E6F5C3BB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048018"/>
              </p:ext>
            </p:extLst>
          </p:nvPr>
        </p:nvGraphicFramePr>
        <p:xfrm>
          <a:off x="488515" y="894175"/>
          <a:ext cx="10985326" cy="533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14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1B3CB-FADD-4165-BD6F-4DB8C7A5A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H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520F9-9775-4A38-A0FC-A12CFFE9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F0C-2EC7-46D9-B759-B8986C7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Sales performance over Time</a:t>
            </a:r>
            <a:endParaRPr lang="en-HK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A4A210-1E67-4D89-8F2E-D2A4830D4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BEE4-CF7F-469A-8D88-A8920B9D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A450-3D01-4551-BF57-475A71EB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Channels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06CB-DB92-4A41-B925-38986641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TV</a:t>
            </a:r>
          </a:p>
          <a:p>
            <a:r>
              <a:rPr lang="en-US" sz="2800" dirty="0"/>
              <a:t>Radio</a:t>
            </a:r>
          </a:p>
          <a:p>
            <a:r>
              <a:rPr lang="en-US" sz="2800" dirty="0"/>
              <a:t>Newspaper</a:t>
            </a:r>
            <a:endParaRPr lang="en-H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5F1C3-5083-46BA-9F68-6497FE5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6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B06864-5AF5-4DA6-81C9-1ED60AD95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13253"/>
              </p:ext>
            </p:extLst>
          </p:nvPr>
        </p:nvGraphicFramePr>
        <p:xfrm>
          <a:off x="439748" y="3350712"/>
          <a:ext cx="11312503" cy="350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91F2-BD9D-4ECB-A6BE-3E89CCC5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A4A210-1E67-4D89-8F2E-D2A4830D4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222112"/>
              </p:ext>
            </p:extLst>
          </p:nvPr>
        </p:nvGraphicFramePr>
        <p:xfrm>
          <a:off x="439748" y="1449627"/>
          <a:ext cx="11312503" cy="190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DC361B0-3E02-41E2-A704-461BE4C5A7DA}"/>
              </a:ext>
            </a:extLst>
          </p:cNvPr>
          <p:cNvSpPr txBox="1">
            <a:spLocks/>
          </p:cNvSpPr>
          <p:nvPr/>
        </p:nvSpPr>
        <p:spPr>
          <a:xfrm>
            <a:off x="439749" y="585218"/>
            <a:ext cx="11312502" cy="542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Sales &amp; Advertising Expenses over Time</a:t>
            </a:r>
            <a:endParaRPr lang="en-H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8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2A3-71DB-4591-88E6-98F94F1B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b="1" dirty="0"/>
              <a:t>TV</a:t>
            </a:r>
            <a:r>
              <a:rPr lang="en-US" dirty="0"/>
              <a:t> Expenses with Sales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2537-E159-4B20-9A54-E15411A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0884B8-E54C-4CF8-8BFA-50D84EF24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78195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C17947-5908-477C-845C-74BF8CAED61E}"/>
              </a:ext>
            </a:extLst>
          </p:cNvPr>
          <p:cNvSpPr/>
          <p:nvPr/>
        </p:nvSpPr>
        <p:spPr>
          <a:xfrm>
            <a:off x="6005947" y="5984875"/>
            <a:ext cx="313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0000"/>
                </a:solidFill>
                <a:latin typeface="Calibri" panose="020F0502020204030204" pitchFamily="34" charset="0"/>
              </a:rPr>
              <a:t>Correlation coefficient = 0.7822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4143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2A3-71DB-4591-88E6-98F94F1B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b="1" dirty="0"/>
              <a:t>Radio</a:t>
            </a:r>
            <a:r>
              <a:rPr lang="en-US" dirty="0"/>
              <a:t> Expenses with Sales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2537-E159-4B20-9A54-E15411A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AC62FB-7204-4570-84E6-3EBBFB6786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F29554B-7BBD-4A08-9A78-F4DB7264D037}"/>
              </a:ext>
            </a:extLst>
          </p:cNvPr>
          <p:cNvSpPr/>
          <p:nvPr/>
        </p:nvSpPr>
        <p:spPr>
          <a:xfrm>
            <a:off x="6005947" y="5984875"/>
            <a:ext cx="3192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0000"/>
                </a:solidFill>
                <a:latin typeface="Calibri" panose="020F0502020204030204" pitchFamily="34" charset="0"/>
              </a:rPr>
              <a:t>Correlation coefficient </a:t>
            </a:r>
            <a:r>
              <a:rPr lang="en-HK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0.5762 </a:t>
            </a:r>
          </a:p>
        </p:txBody>
      </p:sp>
    </p:spTree>
    <p:extLst>
      <p:ext uri="{BB962C8B-B14F-4D97-AF65-F5344CB8AC3E}">
        <p14:creationId xmlns:p14="http://schemas.microsoft.com/office/powerpoint/2010/main" val="158880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2A3-71DB-4591-88E6-98F94F1B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b="1" dirty="0"/>
              <a:t>Newspaper</a:t>
            </a:r>
            <a:r>
              <a:rPr lang="en-US" dirty="0"/>
              <a:t> Expenses with Sales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2537-E159-4B20-9A54-E15411A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7E9AB1D-A238-4F5A-ACEA-D003CDC76F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7446788-B34A-4E61-B61C-246CCD4E9291}"/>
              </a:ext>
            </a:extLst>
          </p:cNvPr>
          <p:cNvSpPr/>
          <p:nvPr/>
        </p:nvSpPr>
        <p:spPr>
          <a:xfrm>
            <a:off x="6005947" y="5984875"/>
            <a:ext cx="313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0000"/>
                </a:solidFill>
                <a:latin typeface="Calibri" panose="020F0502020204030204" pitchFamily="34" charset="0"/>
              </a:rPr>
              <a:t>Correlation coefficient </a:t>
            </a:r>
            <a:r>
              <a:rPr lang="en-HK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0.2283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5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C1DF-B1E0-4AB2-A3E9-E6C2242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Transformation</a:t>
            </a:r>
            <a:endParaRPr lang="en-H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AB68-1E23-4A4D-9B03-D73707113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95633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Adstock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𝐴𝑑𝑠𝑡𝑜𝑐𝑘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𝐴𝑑𝑠𝑡𝑜𝑐𝑘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𝐸𝑥𝑝𝑒𝑛𝑠𝑒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Diminishing Return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𝐴𝑑𝑠𝑡𝑜𝑐𝑘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AB68-1E23-4A4D-9B03-D73707113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95633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C469-FA96-4E1C-943B-0394E116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9F429A3-6FED-4C5C-982A-7145A2596C6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830224"/>
                  </p:ext>
                </p:extLst>
              </p:nvPr>
            </p:nvGraphicFramePr>
            <p:xfrm>
              <a:off x="3869268" y="3975874"/>
              <a:ext cx="7315200" cy="1112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467013715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68360895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72811503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223908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TV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Radio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5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0.1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0.1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5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0.3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0.6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0.5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67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9F429A3-6FED-4C5C-982A-7145A2596C6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830224"/>
                  </p:ext>
                </p:extLst>
              </p:nvPr>
            </p:nvGraphicFramePr>
            <p:xfrm>
              <a:off x="3869268" y="3975874"/>
              <a:ext cx="7315200" cy="1112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467013715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68360895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72811503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223908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TV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Radio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5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" t="-108197" r="-301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0.1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0.1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5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" t="-208197" r="-301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0.3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0.6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0.5</a:t>
                          </a:r>
                          <a:endParaRPr lang="en-HK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67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49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4509691-9F07-4DEF-BDD2-D4D8687CDA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67912" y="1753270"/>
                <a:ext cx="7315200" cy="325526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60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𝑆𝑎𝑙𝑒𝑠</m:t>
                      </m:r>
                      <m:r>
                        <a:rPr lang="en-HK" sz="60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 0.01×</m:t>
                      </m:r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𝑁𝑒𝑤𝑠𝑝𝑎𝑝𝑒𝑟</m:t>
                      </m:r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+ 1.07×</m:t>
                      </m:r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𝑅𝑎𝑑𝑖𝑜</m:t>
                      </m:r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+ 3.94×</m:t>
                      </m:r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𝑇𝑉</m:t>
                      </m:r>
                      <m:r>
                        <a:rPr lang="en-HK" sz="60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−9.62</m:t>
                      </m:r>
                    </m:oMath>
                  </m:oMathPara>
                </a14:m>
                <a:br>
                  <a:rPr lang="en-HK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HK" sz="440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4509691-9F07-4DEF-BDD2-D4D8687CD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7912" y="1753270"/>
                <a:ext cx="7315200" cy="32552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A871C-AFD7-49D8-96A0-C1A777B1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D77BB1-67D8-427E-AF33-B4CF739610A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Regression Model</a:t>
            </a:r>
            <a:endParaRPr lang="en-HK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196FD0-C1ED-4DF0-830B-45E08982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96367"/>
              </p:ext>
            </p:extLst>
          </p:nvPr>
        </p:nvGraphicFramePr>
        <p:xfrm>
          <a:off x="3958378" y="5311602"/>
          <a:ext cx="35671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567">
                  <a:extLst>
                    <a:ext uri="{9D8B030D-6E8A-4147-A177-3AD203B41FA5}">
                      <a16:colId xmlns:a16="http://schemas.microsoft.com/office/drawing/2014/main" val="1752869857"/>
                    </a:ext>
                  </a:extLst>
                </a:gridCol>
                <a:gridCol w="1783567">
                  <a:extLst>
                    <a:ext uri="{9D8B030D-6E8A-4147-A177-3AD203B41FA5}">
                      <a16:colId xmlns:a16="http://schemas.microsoft.com/office/drawing/2014/main" val="245857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Square</a:t>
                      </a:r>
                      <a:endParaRPr lang="en-H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0.9182</a:t>
                      </a:r>
                      <a:endParaRPr lang="en-HK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H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1.5040</a:t>
                      </a:r>
                      <a:endParaRPr lang="en-HK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1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682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</TotalTime>
  <Words>155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Corbel</vt:lpstr>
      <vt:lpstr>Wingdings 2</vt:lpstr>
      <vt:lpstr>Frame</vt:lpstr>
      <vt:lpstr>Marketing Mix Modelling  on Advertising Data</vt:lpstr>
      <vt:lpstr>Sales performance over Time</vt:lpstr>
      <vt:lpstr>Advertising Channels</vt:lpstr>
      <vt:lpstr>PowerPoint Presentation</vt:lpstr>
      <vt:lpstr>Correlation of TV Expenses with Sales</vt:lpstr>
      <vt:lpstr>Correlation of Radio Expenses with Sales</vt:lpstr>
      <vt:lpstr>Correlation of Newspaper Expenses with Sales</vt:lpstr>
      <vt:lpstr>Data Transformation</vt:lpstr>
      <vt:lpstr>Sales = 0.01×Newspaper+ 1.07×Radio+ 3.94×TV -9.62 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Mix Modelling  on Advertising Data</dc:title>
  <dc:creator>LEW, Yun Lin</dc:creator>
  <cp:lastModifiedBy>LEW Yun Lin</cp:lastModifiedBy>
  <cp:revision>11</cp:revision>
  <dcterms:created xsi:type="dcterms:W3CDTF">2022-04-04T09:06:16Z</dcterms:created>
  <dcterms:modified xsi:type="dcterms:W3CDTF">2022-04-04T11:25:49Z</dcterms:modified>
</cp:coreProperties>
</file>