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eZiKpnThc0ALOPZIc94VpxrRg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1030514" y="4223657"/>
            <a:ext cx="10493829" cy="3483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СЕТЬ ЦЕНТРОВ ЦИФРОВОГО</a:t>
            </a:r>
            <a:b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ОБРАЗОВАНИЯ ДЕТЕЙ «IT-КУБ»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337" y="1407909"/>
            <a:ext cx="1378097" cy="13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216068" y="492762"/>
            <a:ext cx="5628640" cy="8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МИНИСТЕРСТВО ОБРАЗОВАНИЯ, НАУКИ И МОЛОДЕЖНОЙ ПОЛИТИКИ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НИЖЕГОРОДСКОЙ ОБЛАСТИ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«АРЗАМАССКИЙ ТЕХНИКУМ СТРОИТЕЛЬСТВА И ПРЕДПРИНИМАТЕЛЬСТВА»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ЦЕНТР ЦИФРОВОГО ОБРАЗОВАНИЯ ДЕТЕЙ «IT-КУБ»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682826" y="3759477"/>
            <a:ext cx="6695121" cy="41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en-US" sz="2400" dirty="0" smtClean="0">
                <a:solidFill>
                  <a:srgbClr val="595959"/>
                </a:solidFill>
              </a:rPr>
              <a:t>Mini TETRIS</a:t>
            </a: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237170" y="4311668"/>
            <a:ext cx="3657600" cy="76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rgbClr val="595959"/>
                </a:solidFill>
              </a:rPr>
              <a:t>ФИЛАТОВ АЛЕКСЕЙ ИГОРЕВИЧ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532355" y="4986193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ПРОКОПЧИК Д.Н.</a:t>
            </a:r>
            <a:endParaRPr lang="ru-RU"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270659" y="4305447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ОБУЧАЮЩИЙСЯ: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270659" y="4992504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ПЕДАГОГ</a:t>
            </a: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682826" y="5790392"/>
            <a:ext cx="6695121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АРЗАМАС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97279" y="2059708"/>
            <a:ext cx="10420465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Создать игру - тетрис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Проработать меню программы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2. Разработать главный экран игры.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3. Проработать начисление очков</a:t>
            </a: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4. Создать возможность постановки на паузу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5. Проработать возможность перезапуска  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Иногда бывают ситуации когда надоело играть во что-то сложное или утомительное. Бывает что нет возможности поиграть онлайн. Но всегда приятно вернуться к классике и поиграть в старые игры.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2195" y="328882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316630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ФУНКЦИОНАЛЬНЫЕ ВОЗМОЖНОСТИ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 данный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момент проработано главное меню программы из которого доступна сама игра, </a:t>
            </a: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нутренность программы, начисление очков , предсказание следующей фигуры, пауза, перезапуск игры.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1728" y="1597847"/>
            <a:ext cx="11042890" cy="4636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ВНЕШНИЙ ВИД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54991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75543">
            <a:off x="754375" y="1997183"/>
            <a:ext cx="2554672" cy="162810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12858">
            <a:off x="686437" y="4103962"/>
            <a:ext cx="2442467" cy="159224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016" y="2073505"/>
            <a:ext cx="3148096" cy="3164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339" y="2651717"/>
            <a:ext cx="3258284" cy="32408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1. Язык программирования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2. </a:t>
            </a:r>
            <a:r>
              <a:rPr lang="ru-RU" dirty="0"/>
              <a:t>Д</a:t>
            </a:r>
            <a:r>
              <a:rPr lang="ru-RU" dirty="0" smtClean="0"/>
              <a:t>изайн создан </a:t>
            </a:r>
            <a:r>
              <a:rPr lang="ru-RU" dirty="0" smtClean="0"/>
              <a:t>вручную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ru-RU" dirty="0" smtClean="0"/>
              <a:t>Использованы библиотеки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, random</a:t>
            </a:r>
          </a:p>
          <a:p>
            <a:r>
              <a:rPr lang="en-US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Среда разработки </a:t>
            </a:r>
            <a:r>
              <a:rPr lang="en-US" dirty="0" err="1" smtClean="0"/>
              <a:t>Pycharm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375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5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 работе над проектом </a:t>
            </a:r>
            <a:r>
              <a:rPr lang="ru-RU" sz="25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решены все поставленные задачи</a:t>
            </a:r>
            <a:r>
              <a:rPr lang="ru-RU" sz="25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5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sz="25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по разработке проекта </a:t>
            </a:r>
            <a:r>
              <a:rPr lang="ru-RU" sz="25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достигнута</a:t>
            </a:r>
            <a:r>
              <a:rPr lang="ru-RU" sz="25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В дальнейшем проект можно улучшить, </a:t>
            </a:r>
            <a:r>
              <a:rPr lang="ru-RU" sz="2500" dirty="0" smtClean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создать улучшенный дизайн, правила игры, добавить уровни сложности, добавить музыку.</a:t>
            </a:r>
            <a:endParaRPr sz="25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947" y="908853"/>
            <a:ext cx="3341189" cy="334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190</Words>
  <Application>Microsoft Office PowerPoint</Application>
  <PresentationFormat>Широкоэкранный</PresentationFormat>
  <Paragraphs>39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Использованные технологии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ЦЕНТРОВ ЦИФРОВОГО ОБРАЗОВАНИЯ ДЕТЕЙ «IT-КУБ»</dc:title>
  <dc:creator>Денис Дятлов</dc:creator>
  <cp:lastModifiedBy>Py8</cp:lastModifiedBy>
  <cp:revision>12</cp:revision>
  <dcterms:created xsi:type="dcterms:W3CDTF">2020-06-28T20:27:01Z</dcterms:created>
  <dcterms:modified xsi:type="dcterms:W3CDTF">2025-02-04T16:32:09Z</dcterms:modified>
</cp:coreProperties>
</file>