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3216" y="2417885"/>
            <a:ext cx="8825658" cy="1154949"/>
          </a:xfrm>
        </p:spPr>
        <p:txBody>
          <a:bodyPr/>
          <a:lstStyle/>
          <a:p>
            <a:r>
              <a:rPr lang="ru-RU" dirty="0" smtClean="0"/>
              <a:t>Практика 2023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9062" y="3731095"/>
            <a:ext cx="8825658" cy="861420"/>
          </a:xfrm>
        </p:spPr>
        <p:txBody>
          <a:bodyPr/>
          <a:lstStyle/>
          <a:p>
            <a:r>
              <a:rPr lang="ru-RU" dirty="0" smtClean="0"/>
              <a:t>Работу выполнил Рыжих </a:t>
            </a:r>
            <a:r>
              <a:rPr lang="ru-RU" dirty="0" err="1" smtClean="0"/>
              <a:t>илья</a:t>
            </a:r>
            <a:r>
              <a:rPr lang="ru-RU" dirty="0" smtClean="0"/>
              <a:t> </a:t>
            </a:r>
            <a:r>
              <a:rPr lang="ru-RU" dirty="0" err="1" smtClean="0"/>
              <a:t>романович</a:t>
            </a:r>
            <a:r>
              <a:rPr lang="ru-RU" dirty="0" smtClean="0"/>
              <a:t>, студент группы 50-03 Петровского колледжа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38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3" y="452718"/>
            <a:ext cx="8947521" cy="769413"/>
          </a:xfrm>
        </p:spPr>
        <p:txBody>
          <a:bodyPr/>
          <a:lstStyle/>
          <a:p>
            <a:r>
              <a:rPr lang="ru-RU" dirty="0" smtClean="0"/>
              <a:t>Ра</a:t>
            </a:r>
            <a:r>
              <a:rPr lang="ru-RU" dirty="0"/>
              <a:t>зра</a:t>
            </a:r>
            <a:r>
              <a:rPr lang="ru-RU" dirty="0" smtClean="0"/>
              <a:t>ботка макета в </a:t>
            </a:r>
            <a:r>
              <a:rPr lang="en-US" dirty="0" err="1" smtClean="0"/>
              <a:t>Figma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59432"/>
            <a:ext cx="8947150" cy="41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70303"/>
            <a:ext cx="9404723" cy="1400530"/>
          </a:xfrm>
        </p:spPr>
        <p:txBody>
          <a:bodyPr/>
          <a:lstStyle/>
          <a:p>
            <a:r>
              <a:rPr lang="ru-RU" dirty="0" smtClean="0"/>
              <a:t>Реализация экспорта из </a:t>
            </a:r>
            <a:r>
              <a:rPr lang="en-US" dirty="0" err="1" smtClean="0"/>
              <a:t>Figma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15" y="1716397"/>
            <a:ext cx="3696171" cy="410044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95" y="2294722"/>
            <a:ext cx="3903296" cy="27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43925"/>
            <a:ext cx="9404723" cy="1400530"/>
          </a:xfrm>
        </p:spPr>
        <p:txBody>
          <a:bodyPr/>
          <a:lstStyle/>
          <a:p>
            <a:r>
              <a:rPr lang="ru-RU" dirty="0" smtClean="0"/>
              <a:t>Верстка </a:t>
            </a:r>
            <a:r>
              <a:rPr lang="en-US" dirty="0" smtClean="0"/>
              <a:t>HTML </a:t>
            </a:r>
            <a:r>
              <a:rPr lang="ru-RU" dirty="0" smtClean="0"/>
              <a:t>страниц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67" y="1661747"/>
            <a:ext cx="4373320" cy="45866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73" y="1661747"/>
            <a:ext cx="5361906" cy="43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96679"/>
            <a:ext cx="9404723" cy="1400530"/>
          </a:xfrm>
        </p:spPr>
        <p:txBody>
          <a:bodyPr/>
          <a:lstStyle/>
          <a:p>
            <a:r>
              <a:rPr lang="ru-RU" dirty="0" smtClean="0"/>
              <a:t>Написание </a:t>
            </a:r>
            <a:r>
              <a:rPr lang="en-US" dirty="0" smtClean="0"/>
              <a:t>CSS</a:t>
            </a:r>
            <a:r>
              <a:rPr lang="ru-RU" dirty="0"/>
              <a:t> </a:t>
            </a:r>
            <a:r>
              <a:rPr lang="ru-RU" dirty="0" smtClean="0"/>
              <a:t>стилей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9" y="1570677"/>
            <a:ext cx="3372930" cy="419576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09" y="1570677"/>
            <a:ext cx="2584168" cy="45222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85" y="1570677"/>
            <a:ext cx="2073612" cy="45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5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61511"/>
            <a:ext cx="9404723" cy="1400530"/>
          </a:xfrm>
        </p:spPr>
        <p:txBody>
          <a:bodyPr/>
          <a:lstStyle/>
          <a:p>
            <a:r>
              <a:rPr lang="ru-RU" dirty="0" smtClean="0"/>
              <a:t>Адаптация для моб. 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1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8270" y="399965"/>
            <a:ext cx="9404723" cy="1400530"/>
          </a:xfrm>
        </p:spPr>
        <p:txBody>
          <a:bodyPr/>
          <a:lstStyle/>
          <a:p>
            <a:r>
              <a:rPr lang="ru-RU" dirty="0" err="1" smtClean="0"/>
              <a:t>Валидация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270" y="2052638"/>
            <a:ext cx="833723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5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89" y="1714920"/>
            <a:ext cx="2146954" cy="41957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596" y="1294315"/>
            <a:ext cx="1341236" cy="46867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408" y="1853248"/>
            <a:ext cx="2498888" cy="388583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875" y="1294315"/>
            <a:ext cx="1771354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1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34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Практика 2023</vt:lpstr>
      <vt:lpstr>Разработка макета в Figma</vt:lpstr>
      <vt:lpstr>Реализация экспорта из Figma</vt:lpstr>
      <vt:lpstr>Верстка HTML страниц</vt:lpstr>
      <vt:lpstr>Написание CSS стилей</vt:lpstr>
      <vt:lpstr>Адаптация для моб. устройств</vt:lpstr>
      <vt:lpstr>Валидация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Венков</dc:creator>
  <cp:lastModifiedBy>Илья Венков</cp:lastModifiedBy>
  <cp:revision>3</cp:revision>
  <dcterms:created xsi:type="dcterms:W3CDTF">2023-04-27T18:52:16Z</dcterms:created>
  <dcterms:modified xsi:type="dcterms:W3CDTF">2023-04-27T19:06:14Z</dcterms:modified>
</cp:coreProperties>
</file>