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A8ECB-5500-49BB-B564-6ADA4A27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842722-F121-433A-9F40-AA5817FE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38B14-4322-4439-9DFE-5C991D4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B9EE6-18B9-4FD4-AD0F-129794DD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8BE9E-7556-436A-ACDC-25786A3C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C7F4D-DFBB-4CC8-9EBC-73CB382E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325874-71D4-4CA7-8BB6-C237047E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F6569-D2D6-4E51-909A-CD821AB6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5C64C-AFEA-4488-885B-31E98B73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E16DA-0764-490F-9868-1F5F7214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61125B-8476-45C8-BE84-81A30DADA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9748B5-00C8-4A22-8392-531E52CF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2B104-729B-4904-8C8B-2C9D2443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EDBDD-14D6-4EB8-AC4A-D00E4C23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EBD61-D3DB-4828-B4EA-1475CFFB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D291B-86D2-4C32-BC32-A19988C5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45582D-9985-4121-929B-556775FC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06031-BA0F-4240-A795-0887BA0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A9AAE4-D611-43D2-A36F-FCB6290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965A1-5DBD-4536-91A2-49C863A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98C3-C3E3-446E-8CBF-06AB9BF0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0D910-D14F-4707-B143-1424984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E6FB5-6289-46FE-9EB6-D2E4C082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9ECA9-709F-4783-98B9-3AC5C0BE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E1171-4E39-478A-9FB7-5CA52EE7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92B21-24BC-46AA-8C34-D950A93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6C296-A1AB-4437-A7FB-9883DB203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EB9A6-620F-43F5-B3F9-9A3E8330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81B2B-CD0D-499A-811E-3169F300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472EAE-84BF-482C-959B-38013A16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2508B-A01C-4F2B-8691-5D34F4B0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6B102-C644-4FCB-9947-7F6B605A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A7F2A-8017-4F68-AEF3-3ECEE2E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2E4A9-C1FB-4814-BE86-BC9108EB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CBAF48-133D-4B3A-AE29-A086B420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2A2D26-9B15-48A2-B2A2-430AF97F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0D0F09-8F70-4270-8524-956F627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6357E3-76A2-45F0-A62B-56B2C1B0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0AFF2B-F102-4C55-B4C8-1B6E9449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E0223-8FF9-49C9-8C09-44E6FBC8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30B8EF-BA2A-48D4-B9A9-BC568EBE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706A9B-C7B0-44CF-9101-A86FE24E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4BE15-B6FF-4778-88F4-DD303C1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6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EECD70-C47A-475E-A718-F450D6F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AA8A03-032E-4EAC-A0F4-FE89C54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15610-64D0-47EB-A382-CDFDE2D8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2675F-FC7F-4FEF-91BE-242160EB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DB5C2-5D70-4140-BDDE-62F0DCCA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0D7FF-B9C0-4EF8-9C1E-6A3E8696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2D191-B346-4E0F-8EA0-C1669CEC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C2CEB-CE1F-4597-8A20-402E0D3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EB8E2-CFFE-46F7-ADF5-FFD2E69B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F0DC9-F995-44DB-949E-CFA65161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CAFC28-B216-408C-ABBC-011668D5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757DE-7362-4AD1-A8CA-EA86559C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4CFF8-C267-45AD-BFBA-D56A3E5C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9E877-8841-466C-8554-BFB992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D37D7-1ED4-436C-B4F5-3F3EF77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4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773E7-711E-4EB3-A1A5-B2695F3C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4C9AD7-CBF0-43DD-8D78-D4D0380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E010F-195F-4E49-800D-8FC435E8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113F-3D42-498B-92EA-48D04DDA78C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88C71-5183-4765-8690-D99DB87CF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839B7-0982-4F76-8631-4B5BFC943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0324-3A5B-4F32-822B-954F2923A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1B42-7CC4-4F04-ADE8-25D38D26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248" y="2019354"/>
            <a:ext cx="9144000" cy="2160200"/>
          </a:xfrm>
        </p:spPr>
        <p:txBody>
          <a:bodyPr>
            <a:noAutofit/>
          </a:bodyPr>
          <a:lstStyle/>
          <a:p>
            <a:r>
              <a:rPr lang="ru-RU" sz="3200" b="1" dirty="0"/>
              <a:t>Курсовая работа</a:t>
            </a:r>
            <a:br>
              <a:rPr lang="ru-RU" sz="2800" dirty="0"/>
            </a:br>
            <a:r>
              <a:rPr lang="ru-RU" sz="2000" dirty="0"/>
              <a:t>По профилю: Разработка программных продуктов и проектирование информационных систем</a:t>
            </a:r>
            <a:br>
              <a:rPr lang="ru-RU" sz="2000" dirty="0"/>
            </a:br>
            <a:r>
              <a:rPr lang="ru-RU" sz="2000" dirty="0"/>
              <a:t>направления профессиональной подготовки: 09.03.04 «Программная инженерия»</a:t>
            </a:r>
            <a:br>
              <a:rPr lang="ru-RU" sz="2000" dirty="0"/>
            </a:br>
            <a:r>
              <a:rPr lang="ru-RU" sz="2000" dirty="0"/>
              <a:t>Тема: Клиентская часть интернет-ресурса «Космические летательные аппараты»</a:t>
            </a:r>
            <a:br>
              <a:rPr lang="ru-RU" sz="28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9537DD-514E-4535-A4D4-0864CA6D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039" y="294482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МИНОБРНАУКИ РОССИИ </a:t>
            </a:r>
            <a:endParaRPr lang="en-US" sz="1400" dirty="0"/>
          </a:p>
          <a:p>
            <a:r>
              <a:rPr lang="ru-RU" sz="1400" dirty="0"/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r>
              <a:rPr lang="ru-RU" sz="1400" dirty="0"/>
              <a:t>Институт информационных технологий (ИТ)</a:t>
            </a:r>
          </a:p>
          <a:p>
            <a:r>
              <a:rPr lang="ru-RU" sz="1400" dirty="0"/>
              <a:t>Кафедра инструментального и прикладного программного обеспечения (</a:t>
            </a:r>
            <a:r>
              <a:rPr lang="ru-RU" sz="1400" dirty="0" err="1"/>
              <a:t>ИиППО</a:t>
            </a:r>
            <a:r>
              <a:rPr lang="ru-RU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7EFFF-3A95-412A-B9AD-2E875AFF4DD0}"/>
              </a:ext>
            </a:extLst>
          </p:cNvPr>
          <p:cNvSpPr txBox="1"/>
          <p:nvPr/>
        </p:nvSpPr>
        <p:spPr>
          <a:xfrm>
            <a:off x="1493912" y="3913507"/>
            <a:ext cx="4345689" cy="281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к.т.н., доцент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тарший преподаватель</a:t>
            </a: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810" indent="-6350" algn="just">
              <a:lnSpc>
                <a:spcPct val="112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DAFC4-3543-4767-8B6C-47AE5910B2B5}"/>
              </a:ext>
            </a:extLst>
          </p:cNvPr>
          <p:cNvSpPr txBox="1"/>
          <p:nvPr/>
        </p:nvSpPr>
        <p:spPr>
          <a:xfrm>
            <a:off x="5986769" y="5015464"/>
            <a:ext cx="4345689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pSp>
        <p:nvGrpSpPr>
          <p:cNvPr id="2049" name="Полотно 9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776244-E563-44DA-B844-274649351874}"/>
              </a:ext>
            </a:extLst>
          </p:cNvPr>
          <p:cNvSpPr txBox="1"/>
          <p:nvPr/>
        </p:nvSpPr>
        <p:spPr>
          <a:xfrm>
            <a:off x="8194245" y="4069193"/>
            <a:ext cx="4454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Р. Г. </a:t>
            </a:r>
            <a:r>
              <a:rPr lang="ru-RU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Болбаков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В. Т. Матчин</a:t>
            </a:r>
          </a:p>
          <a:p>
            <a:endParaRPr lang="ru-R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А. Б.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Смольников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791C2-FA5D-4187-BAC5-FBF738F10769}"/>
              </a:ext>
            </a:extLst>
          </p:cNvPr>
          <p:cNvSpPr txBox="1"/>
          <p:nvPr/>
        </p:nvSpPr>
        <p:spPr>
          <a:xfrm>
            <a:off x="4546857" y="6301894"/>
            <a:ext cx="251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20002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F938-4ADB-4456-B119-65EA7847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4975D-6204-4995-A351-B9F4BBD623F4}"/>
              </a:ext>
            </a:extLst>
          </p:cNvPr>
          <p:cNvSpPr txBox="1"/>
          <p:nvPr/>
        </p:nvSpPr>
        <p:spPr>
          <a:xfrm>
            <a:off x="563815" y="1718915"/>
            <a:ext cx="112789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XXI </a:t>
            </a:r>
            <a:r>
              <a:rPr lang="ru-RU" sz="3200" dirty="0"/>
              <a:t>веке большая доля граждан имеют доступ ко всемирной сети Интернет. Данная технология является самым легким и практичным способом предоставления актуальной информации конечному пользователю или их группе.</a:t>
            </a:r>
          </a:p>
          <a:p>
            <a:r>
              <a:rPr lang="ru-RU" sz="3200" dirty="0"/>
              <a:t>Актуальность работы заключается в широком распространении государственных, образовательных и рекреационных публично доступных интернет-ресурсов, а так же в низком уровне осведомленности в сфере космических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8310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EC54A-99F7-4A42-905E-2CE08096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9" y="519950"/>
            <a:ext cx="10515600" cy="619309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B12C556-3D24-4456-8C1D-82F008018669}"/>
              </a:ext>
            </a:extLst>
          </p:cNvPr>
          <p:cNvSpPr txBox="1">
            <a:spLocks/>
          </p:cNvSpPr>
          <p:nvPr/>
        </p:nvSpPr>
        <p:spPr>
          <a:xfrm>
            <a:off x="167116" y="2413001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Направления исследований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8AB3DC-2950-4E6D-BD77-5409CCB25CF8}"/>
              </a:ext>
            </a:extLst>
          </p:cNvPr>
          <p:cNvSpPr txBox="1">
            <a:spLocks/>
          </p:cNvSpPr>
          <p:nvPr/>
        </p:nvSpPr>
        <p:spPr>
          <a:xfrm>
            <a:off x="210286" y="4000248"/>
            <a:ext cx="10515600" cy="619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56D6F-8A74-4CA3-B20C-0D8253913FDE}"/>
              </a:ext>
            </a:extLst>
          </p:cNvPr>
          <p:cNvSpPr txBox="1"/>
          <p:nvPr/>
        </p:nvSpPr>
        <p:spPr>
          <a:xfrm>
            <a:off x="631839" y="1139259"/>
            <a:ext cx="983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Проанализировать предметную область и разработать клиентскую часть клиентскую часть интернет-ресурса на тему «Космические летательные аппараты»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50C86-9946-4E3A-A76D-B2129702EF2A}"/>
              </a:ext>
            </a:extLst>
          </p:cNvPr>
          <p:cNvSpPr txBox="1"/>
          <p:nvPr/>
        </p:nvSpPr>
        <p:spPr>
          <a:xfrm>
            <a:off x="631838" y="3075790"/>
            <a:ext cx="1022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Современные технологии в сфере веб-разработки, такие как </a:t>
            </a:r>
            <a:r>
              <a:rPr lang="en-US" sz="2400" dirty="0"/>
              <a:t>HTML, CSS, JavaScript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8064-A2BB-4C22-BE53-734236430DC1}"/>
              </a:ext>
            </a:extLst>
          </p:cNvPr>
          <p:cNvSpPr txBox="1"/>
          <p:nvPr/>
        </p:nvSpPr>
        <p:spPr>
          <a:xfrm>
            <a:off x="631838" y="4696003"/>
            <a:ext cx="10598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Выбрать и  проанализировать современные технологии для достижения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клиентскую часть со слоем клиентской логики и межстраничной навигацией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Оптимизировать веб-сервис для различных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70962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38ACF-B7EB-4892-B7DF-7AF517BE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Объекты и методы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C333C-53D4-41BD-B579-0278CC79DF8C}"/>
              </a:ext>
            </a:extLst>
          </p:cNvPr>
          <p:cNvSpPr txBox="1"/>
          <p:nvPr/>
        </p:nvSpPr>
        <p:spPr>
          <a:xfrm>
            <a:off x="361050" y="2409620"/>
            <a:ext cx="10792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Объектом исследования была выбрана современная методика веб-разработки с применением языка гипертекстовой разметки, языка стилей и языка программирования, предназначенного для написания скриптов и реализации слоя клиентской логики </a:t>
            </a:r>
          </a:p>
        </p:txBody>
      </p:sp>
    </p:spTree>
    <p:extLst>
      <p:ext uri="{BB962C8B-B14F-4D97-AF65-F5344CB8AC3E}">
        <p14:creationId xmlns:p14="http://schemas.microsoft.com/office/powerpoint/2010/main" val="372052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C742-6281-419A-AA05-E994AEC8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Достижение поставленных задач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8CAE0-D154-404A-BB46-A8789B59C408}"/>
              </a:ext>
            </a:extLst>
          </p:cNvPr>
          <p:cNvSpPr txBox="1"/>
          <p:nvPr/>
        </p:nvSpPr>
        <p:spPr>
          <a:xfrm>
            <a:off x="259014" y="1805254"/>
            <a:ext cx="11533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процессе разработки была выбрана наиболее удобная среда для написания кода «</a:t>
            </a:r>
            <a:r>
              <a:rPr lang="en-US" sz="2800" dirty="0"/>
              <a:t>Visual Studio Code</a:t>
            </a:r>
            <a:r>
              <a:rPr lang="ru-RU" sz="2800" dirty="0"/>
              <a:t>», как наиболее удобный инструмент.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С использованием </a:t>
            </a:r>
            <a:r>
              <a:rPr lang="en-US" sz="2800" dirty="0"/>
              <a:t>HTML</a:t>
            </a:r>
            <a:r>
              <a:rPr lang="ru-RU" sz="2800" dirty="0"/>
              <a:t> и </a:t>
            </a:r>
            <a:r>
              <a:rPr lang="en-US" sz="2800" dirty="0"/>
              <a:t>CSS</a:t>
            </a:r>
            <a:r>
              <a:rPr lang="ru-RU" sz="2800" dirty="0"/>
              <a:t> разработаны 6 отдельных страниц сервиса, организована навигация между ними, а также </a:t>
            </a:r>
            <a:r>
              <a:rPr lang="ru-RU" sz="2800" dirty="0" err="1"/>
              <a:t>реазлизован</a:t>
            </a:r>
            <a:r>
              <a:rPr lang="ru-RU" sz="2800" dirty="0"/>
              <a:t> слой клиентской области при помощи </a:t>
            </a:r>
            <a:r>
              <a:rPr lang="en-US" sz="2800" dirty="0"/>
              <a:t>JavaScript.</a:t>
            </a:r>
          </a:p>
          <a:p>
            <a:endParaRPr lang="ru-RU" sz="2800" dirty="0"/>
          </a:p>
          <a:p>
            <a:r>
              <a:rPr lang="ru-RU" sz="2800" dirty="0"/>
              <a:t>При помощи медиа-запросов,</a:t>
            </a:r>
            <a:r>
              <a:rPr lang="en-US" sz="2800" dirty="0"/>
              <a:t> flexbox</a:t>
            </a:r>
            <a:r>
              <a:rPr lang="ru-RU" sz="2800" dirty="0"/>
              <a:t> и сеточного отображения разработанный ресурс был оптимизирован для использования на различных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417112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0F5CE-825C-4786-A149-3351F0B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6B261-EEF9-4515-9DBD-BD2AAC5F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03" y="1332762"/>
            <a:ext cx="4714793" cy="47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5EC18-0C10-4BA0-8BC1-790F02D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CA6FB-FDBC-4C77-AFBA-659904A3E90E}"/>
              </a:ext>
            </a:extLst>
          </p:cNvPr>
          <p:cNvSpPr txBox="1"/>
          <p:nvPr/>
        </p:nvSpPr>
        <p:spPr>
          <a:xfrm>
            <a:off x="773119" y="1750311"/>
            <a:ext cx="10713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процессе работы было исследовано направление разработки клиентской части интернет-ресурсов, изучена предметная область, достигнуты все поставленные цели в соответствии с требованиями, а также полученный продукт был размещен в сети Интернет</a:t>
            </a:r>
            <a:r>
              <a:rPr lang="en-US" sz="3200" dirty="0"/>
              <a:t> </a:t>
            </a:r>
            <a:r>
              <a:rPr lang="ru-RU" sz="3200" dirty="0"/>
              <a:t>при помощи сервиса социальной разработки </a:t>
            </a:r>
            <a:r>
              <a:rPr lang="en-US" sz="3200" dirty="0"/>
              <a:t>GitHub Pages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7823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357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Курсовая работа По профилю: Разработка программных продуктов и проектирование информационных систем направления профессиональной подготовки: 09.03.04 «Программная инженерия» Тема: Клиентская часть интернет-ресурса «Космические летательные аппараты» </vt:lpstr>
      <vt:lpstr>Актуальность работы</vt:lpstr>
      <vt:lpstr>Цель работы</vt:lpstr>
      <vt:lpstr>Объекты и методы исследования</vt:lpstr>
      <vt:lpstr>Достижение поставленных задач</vt:lpstr>
      <vt:lpstr>Результаты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профилю: Разработка программных продуктов и проектирование информационных систем направления профессиональной подготовки: 09.03.04 «Программная инженерия» Тема: Клиентская часть интернет-ресурса «Космические летательные аппараты»</dc:title>
  <dc:creator>lexa2k</dc:creator>
  <cp:lastModifiedBy>lexa2k</cp:lastModifiedBy>
  <cp:revision>13</cp:revision>
  <dcterms:created xsi:type="dcterms:W3CDTF">2022-11-20T14:19:22Z</dcterms:created>
  <dcterms:modified xsi:type="dcterms:W3CDTF">2022-11-21T08:44:20Z</dcterms:modified>
</cp:coreProperties>
</file>