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EEDA-0831-49C1-9553-2DCC5F548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63C76-D535-4573-955F-1E578CD31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3F74-C696-48FB-BB48-174A3D60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EEC8-B21C-44F6-8C02-EF64C3222C0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C802-FD4F-41D6-8C13-01AF808E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FB1A6-2790-42B9-B095-1F8172DE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4ED9-B189-46EA-B689-E7C350C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8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363C-7EF9-4618-88EF-412CBBF2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9665A-D996-4145-878F-2EA57D04F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8E54-8EC6-4220-A68C-D610D725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EEC8-B21C-44F6-8C02-EF64C3222C0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3975-009B-40AC-AB39-FF01D62C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597B-F027-4B8B-BF1D-7070A93F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4ED9-B189-46EA-B689-E7C350C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D4085-7CEC-4B88-8F0A-983D0683D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BAB5-F59E-4726-ACC6-56796F3D0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B9B5-928A-424D-B94E-9AAE317B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EEC8-B21C-44F6-8C02-EF64C3222C0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C669-3AE1-4DBE-AB68-C0D18459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F7FC-FCC5-4FD8-B3B9-4DC4A1EB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4ED9-B189-46EA-B689-E7C350C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A199-BE2B-4DE6-93D2-E518EC9A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FDA3-573D-472F-A8BC-CB8EF8D5A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6BEC-8593-472B-99D0-4926E447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EEC8-B21C-44F6-8C02-EF64C3222C0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2568-000F-4338-82FE-5A773FBB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D6C6F-97D4-4E98-87FC-E8DCF045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4ED9-B189-46EA-B689-E7C350C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D499-07A7-4075-9F7E-B3A2AD5B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0CBA-64BF-46F6-9DA0-2B717A4F2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83EE-3F8B-4423-930B-43A7E835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EEC8-B21C-44F6-8C02-EF64C3222C0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0A53-CE8C-4319-9B92-7F32169B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B277-1F04-4F16-9398-A63DA088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4ED9-B189-46EA-B689-E7C350C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A635-28C5-4C7A-9A8A-9187DF5C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DC0C-FCC7-4B9F-B7FF-93408F822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42DBE-62E8-4E0A-A1AD-912B685DB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0C266-1933-425A-A03D-6CCE9B03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EEC8-B21C-44F6-8C02-EF64C3222C0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30AA-9B67-4B94-8FB4-53124BBB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4C6EA-CBE6-4ABB-920D-0B1BDD2B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4ED9-B189-46EA-B689-E7C350C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7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A148-99DF-43BA-88EE-35F142A2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9F25-DE0E-4307-93FD-9EE07E7B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34446-D180-439E-939A-A8F0F8788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7D930-F8C9-4898-898A-89459DCA1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2294D-0ED4-440D-B7A2-F2CE622FD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8CE31-36D5-43DC-8D74-2CF3AF09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EEC8-B21C-44F6-8C02-EF64C3222C0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98647-ED5F-40E1-9BFF-EAD75A7C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05DAB-CDB2-4696-86F0-646A8FC8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4ED9-B189-46EA-B689-E7C350C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D396-B659-4A9B-AE44-B34BC640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6B2C2-B3BC-4F6D-8B0E-1C5D0D04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EEC8-B21C-44F6-8C02-EF64C3222C0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657F0-3E60-4A48-BA21-99318839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9FF84-DB53-4CC7-8F6F-84E07F6F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4ED9-B189-46EA-B689-E7C350C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4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2FF75-2878-4F69-AA8C-10D6FE8A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EEC8-B21C-44F6-8C02-EF64C3222C0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B1038-496F-4EF8-88EF-B714C5F2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2CEAF-2769-43F6-805C-F7EB40D7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4ED9-B189-46EA-B689-E7C350C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4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4C9B-3B04-4400-A4EA-4A48D69B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C1A7-1909-4A3D-AFC3-BB64F5BA3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9942F-0DB2-4F0A-B0DB-F872D16C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83FF-3202-4FAC-BA13-89BB7C00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EEC8-B21C-44F6-8C02-EF64C3222C0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7CE5-F5B0-40F5-B8AE-B7D75328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A6326-25DC-4C81-9566-F4236027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4ED9-B189-46EA-B689-E7C350C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7F07-BE7F-4E0B-B832-A6C15EA1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5D715-CD26-4736-8DC8-563868848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45622-7B42-43F7-8B2F-ECD5A9DE3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2DC0E-7966-45AB-BF00-DB11626C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EEC8-B21C-44F6-8C02-EF64C3222C0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AE403-E517-449B-91A3-74A5F4A2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793E-FEEE-4683-B606-B17CBDB9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4ED9-B189-46EA-B689-E7C350C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32488-51A2-4B4D-AF55-0AA4E673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F7D8C-6E3E-4923-8FBE-85894B72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4187-D950-4BA5-8138-C274D26A2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EEC8-B21C-44F6-8C02-EF64C3222C0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2E57-56BE-4D0C-863E-C359A18EE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8396-06F0-4087-88A7-2D41FFC72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4ED9-B189-46EA-B689-E7C350C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B91CAD-B6FB-41F3-B2C2-BBAE4BFC9A64}"/>
              </a:ext>
            </a:extLst>
          </p:cNvPr>
          <p:cNvSpPr txBox="1"/>
          <p:nvPr/>
        </p:nvSpPr>
        <p:spPr>
          <a:xfrm>
            <a:off x="2513860" y="3496156"/>
            <a:ext cx="716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Student Attendance Monitoring System for the Tertiary Department of STI College Santa Rosa 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4C25E-B3D5-471D-87F7-3B1146141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91"/>
          <a:stretch/>
        </p:blipFill>
        <p:spPr>
          <a:xfrm>
            <a:off x="4628965" y="985421"/>
            <a:ext cx="2317071" cy="189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6037C4-7594-4DC9-9B6B-0B9233A0B439}"/>
              </a:ext>
            </a:extLst>
          </p:cNvPr>
          <p:cNvSpPr/>
          <p:nvPr/>
        </p:nvSpPr>
        <p:spPr>
          <a:xfrm>
            <a:off x="4628965" y="2423604"/>
            <a:ext cx="2317071" cy="452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1CFB3-33AD-4004-8937-B59558F47475}"/>
              </a:ext>
            </a:extLst>
          </p:cNvPr>
          <p:cNvSpPr txBox="1"/>
          <p:nvPr/>
        </p:nvSpPr>
        <p:spPr>
          <a:xfrm>
            <a:off x="4824273" y="2449929"/>
            <a:ext cx="192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Santa Rosa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FA0841B-F458-494C-8E31-460D726C5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458" y="1959156"/>
            <a:ext cx="1227154" cy="1227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C51D76-81EC-487E-BA19-786A0C1FD668}"/>
              </a:ext>
            </a:extLst>
          </p:cNvPr>
          <p:cNvSpPr txBox="1"/>
          <p:nvPr/>
        </p:nvSpPr>
        <p:spPr>
          <a:xfrm>
            <a:off x="127991" y="5113538"/>
            <a:ext cx="2996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Prepared and Presented by: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080FE-DBDC-49D2-9AC2-CC99905AD6B0}"/>
              </a:ext>
            </a:extLst>
          </p:cNvPr>
          <p:cNvSpPr txBox="1"/>
          <p:nvPr/>
        </p:nvSpPr>
        <p:spPr>
          <a:xfrm>
            <a:off x="1296145" y="56879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Alexander P. Saga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6B6B4-D893-4EAD-BC00-96DAD89AA34A}"/>
              </a:ext>
            </a:extLst>
          </p:cNvPr>
          <p:cNvSpPr txBox="1"/>
          <p:nvPr/>
        </p:nvSpPr>
        <p:spPr>
          <a:xfrm>
            <a:off x="5127597" y="5687913"/>
            <a:ext cx="211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 </a:t>
            </a:r>
            <a:r>
              <a:rPr lang="en-US" dirty="0" err="1"/>
              <a:t>Amiel</a:t>
            </a:r>
            <a:r>
              <a:rPr lang="en-US" dirty="0"/>
              <a:t> M. </a:t>
            </a:r>
            <a:r>
              <a:rPr lang="en-US" dirty="0" err="1"/>
              <a:t>Arceo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3E275-321C-4F00-9AB3-1226421383BA}"/>
              </a:ext>
            </a:extLst>
          </p:cNvPr>
          <p:cNvSpPr txBox="1"/>
          <p:nvPr/>
        </p:nvSpPr>
        <p:spPr>
          <a:xfrm>
            <a:off x="8959051" y="56879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Mitch A. Serrano</a:t>
            </a:r>
          </a:p>
        </p:txBody>
      </p:sp>
    </p:spTree>
    <p:extLst>
      <p:ext uri="{BB962C8B-B14F-4D97-AF65-F5344CB8AC3E}">
        <p14:creationId xmlns:p14="http://schemas.microsoft.com/office/powerpoint/2010/main" val="40141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76CB0-890E-40A2-9D93-A4C72EAF6A54}"/>
              </a:ext>
            </a:extLst>
          </p:cNvPr>
          <p:cNvSpPr txBox="1"/>
          <p:nvPr/>
        </p:nvSpPr>
        <p:spPr>
          <a:xfrm>
            <a:off x="362670" y="265179"/>
            <a:ext cx="58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 PROPOSAL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D504C-8F54-493D-BB64-54CAE3699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04" y="1762216"/>
            <a:ext cx="2286000" cy="228600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C9E9494-281F-4117-98B6-42DF0AC86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17" y="3207797"/>
            <a:ext cx="762000" cy="7620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D29FAA2-8C9B-4BC8-A59A-34D83DF54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82" y="1361566"/>
            <a:ext cx="1209675" cy="120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E3192C-B713-4F53-8FAB-F336F4543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82" y="3522275"/>
            <a:ext cx="1209675" cy="1209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5EDDB0-93FF-44F1-8C62-4447E3805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51" y="1361567"/>
            <a:ext cx="1209675" cy="1209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0E90E9-2DCD-4E04-A884-C4B62B8F0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71" y="3668595"/>
            <a:ext cx="917037" cy="9170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190BCE-0DDB-420F-B474-BE9194DBBCE9}"/>
              </a:ext>
            </a:extLst>
          </p:cNvPr>
          <p:cNvSpPr txBox="1"/>
          <p:nvPr/>
        </p:nvSpPr>
        <p:spPr>
          <a:xfrm>
            <a:off x="2468482" y="2571241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Iphone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33729-8E00-4A29-ABF0-3F80A49208DA}"/>
              </a:ext>
            </a:extLst>
          </p:cNvPr>
          <p:cNvSpPr txBox="1"/>
          <p:nvPr/>
        </p:nvSpPr>
        <p:spPr>
          <a:xfrm>
            <a:off x="2468482" y="4547284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6D317-11D1-485E-9F0C-701098651AA9}"/>
              </a:ext>
            </a:extLst>
          </p:cNvPr>
          <p:cNvSpPr txBox="1"/>
          <p:nvPr/>
        </p:nvSpPr>
        <p:spPr>
          <a:xfrm>
            <a:off x="7874650" y="4594662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RFID Device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1AE8A-EC06-429B-917F-A2B73C79C10D}"/>
              </a:ext>
            </a:extLst>
          </p:cNvPr>
          <p:cNvSpPr txBox="1"/>
          <p:nvPr/>
        </p:nvSpPr>
        <p:spPr>
          <a:xfrm>
            <a:off x="7929228" y="2409960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C5A66-7B37-4633-A3A1-622849143D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048" y="4935631"/>
            <a:ext cx="1112669" cy="11126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FDE320-F19D-4B8E-97C9-1ED234A7CAAE}"/>
              </a:ext>
            </a:extLst>
          </p:cNvPr>
          <p:cNvSpPr txBox="1"/>
          <p:nvPr/>
        </p:nvSpPr>
        <p:spPr>
          <a:xfrm>
            <a:off x="5245544" y="6141544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Android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CF87A-0FB8-4ED8-944E-A73B92B5DE18}"/>
              </a:ext>
            </a:extLst>
          </p:cNvPr>
          <p:cNvCxnSpPr/>
          <p:nvPr/>
        </p:nvCxnSpPr>
        <p:spPr>
          <a:xfrm>
            <a:off x="3678157" y="2095130"/>
            <a:ext cx="955247" cy="17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2F051B-ED3A-4449-8FA1-54020C226B6F}"/>
              </a:ext>
            </a:extLst>
          </p:cNvPr>
          <p:cNvCxnSpPr/>
          <p:nvPr/>
        </p:nvCxnSpPr>
        <p:spPr>
          <a:xfrm flipV="1">
            <a:off x="3861786" y="3588797"/>
            <a:ext cx="834501" cy="45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386390-03E0-454D-9E3C-871D1D2EA0E6}"/>
              </a:ext>
            </a:extLst>
          </p:cNvPr>
          <p:cNvCxnSpPr/>
          <p:nvPr/>
        </p:nvCxnSpPr>
        <p:spPr>
          <a:xfrm flipV="1">
            <a:off x="5850381" y="3818506"/>
            <a:ext cx="0" cy="91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613002-C3D6-44FA-8049-520829E111C4}"/>
              </a:ext>
            </a:extLst>
          </p:cNvPr>
          <p:cNvCxnSpPr/>
          <p:nvPr/>
        </p:nvCxnSpPr>
        <p:spPr>
          <a:xfrm flipH="1">
            <a:off x="6787717" y="2095130"/>
            <a:ext cx="998000" cy="31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9BF5F6-1FEF-4B46-A88B-C0C0637EE504}"/>
              </a:ext>
            </a:extLst>
          </p:cNvPr>
          <p:cNvCxnSpPr/>
          <p:nvPr/>
        </p:nvCxnSpPr>
        <p:spPr>
          <a:xfrm flipH="1" flipV="1">
            <a:off x="6919404" y="3522275"/>
            <a:ext cx="955246" cy="52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B7D04-1E19-44B8-81E5-7B9E54060223}"/>
              </a:ext>
            </a:extLst>
          </p:cNvPr>
          <p:cNvSpPr/>
          <p:nvPr/>
        </p:nvSpPr>
        <p:spPr>
          <a:xfrm>
            <a:off x="177553" y="6533965"/>
            <a:ext cx="124288" cy="1154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76CB0-890E-40A2-9D93-A4C72EAF6A54}"/>
              </a:ext>
            </a:extLst>
          </p:cNvPr>
          <p:cNvSpPr txBox="1"/>
          <p:nvPr/>
        </p:nvSpPr>
        <p:spPr>
          <a:xfrm>
            <a:off x="362670" y="265179"/>
            <a:ext cx="27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98968-3770-4545-89A1-50669C25E460}"/>
              </a:ext>
            </a:extLst>
          </p:cNvPr>
          <p:cNvSpPr txBox="1"/>
          <p:nvPr/>
        </p:nvSpPr>
        <p:spPr>
          <a:xfrm>
            <a:off x="4524652" y="1100832"/>
            <a:ext cx="314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SYSTEM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B000E-8AA6-4A0D-9374-EA30899E0123}"/>
              </a:ext>
            </a:extLst>
          </p:cNvPr>
          <p:cNvSpPr txBox="1"/>
          <p:nvPr/>
        </p:nvSpPr>
        <p:spPr>
          <a:xfrm>
            <a:off x="1421190" y="4696287"/>
            <a:ext cx="219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Automatic Report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6B65D-5C46-443E-AA5A-D75DBF7A1A8E}"/>
              </a:ext>
            </a:extLst>
          </p:cNvPr>
          <p:cNvSpPr txBox="1"/>
          <p:nvPr/>
        </p:nvSpPr>
        <p:spPr>
          <a:xfrm>
            <a:off x="4929348" y="4696286"/>
            <a:ext cx="235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 user accounts and privileges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3A585-CA1D-41EE-AD0F-C26DB2D95403}"/>
              </a:ext>
            </a:extLst>
          </p:cNvPr>
          <p:cNvSpPr txBox="1"/>
          <p:nvPr/>
        </p:nvSpPr>
        <p:spPr>
          <a:xfrm>
            <a:off x="8595825" y="4696285"/>
            <a:ext cx="23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Realtime Database</a:t>
            </a:r>
          </a:p>
        </p:txBody>
      </p:sp>
      <p:pic>
        <p:nvPicPr>
          <p:cNvPr id="1026" name="Picture 2" descr="The Firebase Blog: Increasing the scaling limits of the Firebase Realtime  Database">
            <a:extLst>
              <a:ext uri="{FF2B5EF4-FFF2-40B4-BE49-F238E27FC236}">
                <a16:creationId xmlns:a16="http://schemas.microsoft.com/office/drawing/2014/main" id="{9E72D034-850F-4536-9712-9A78C472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676" y="2503503"/>
            <a:ext cx="1963078" cy="19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C4E1928-5458-4E41-B44B-DB321D437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03" y="2858051"/>
            <a:ext cx="1678992" cy="167899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6550A71-D44E-4292-8246-12403DAB7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19" y="2858051"/>
            <a:ext cx="1858393" cy="18583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E3C494-8D4D-4CC8-82CC-E2EE502C1440}"/>
              </a:ext>
            </a:extLst>
          </p:cNvPr>
          <p:cNvSpPr/>
          <p:nvPr/>
        </p:nvSpPr>
        <p:spPr>
          <a:xfrm>
            <a:off x="177553" y="6533965"/>
            <a:ext cx="124288" cy="11541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76CB0-890E-40A2-9D93-A4C72EAF6A54}"/>
              </a:ext>
            </a:extLst>
          </p:cNvPr>
          <p:cNvSpPr txBox="1"/>
          <p:nvPr/>
        </p:nvSpPr>
        <p:spPr>
          <a:xfrm>
            <a:off x="362670" y="265179"/>
            <a:ext cx="27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98968-3770-4545-89A1-50669C25E460}"/>
              </a:ext>
            </a:extLst>
          </p:cNvPr>
          <p:cNvSpPr txBox="1"/>
          <p:nvPr/>
        </p:nvSpPr>
        <p:spPr>
          <a:xfrm>
            <a:off x="4710426" y="834502"/>
            <a:ext cx="277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286C6-C980-4D2A-8EF6-E97B9EE972BB}"/>
              </a:ext>
            </a:extLst>
          </p:cNvPr>
          <p:cNvSpPr txBox="1"/>
          <p:nvPr/>
        </p:nvSpPr>
        <p:spPr>
          <a:xfrm>
            <a:off x="2077375" y="4767312"/>
            <a:ext cx="308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requires internet access to use.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B3445-DA41-40F7-85E6-CA84694D1877}"/>
              </a:ext>
            </a:extLst>
          </p:cNvPr>
          <p:cNvSpPr txBox="1"/>
          <p:nvPr/>
        </p:nvSpPr>
        <p:spPr>
          <a:xfrm>
            <a:off x="6411158" y="4767312"/>
            <a:ext cx="308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users with account in the system can use its service.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1F7DF-ED8A-4069-8543-90894587A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79" y="2335890"/>
            <a:ext cx="2007011" cy="20070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4D36E-7604-48DA-8B87-706297382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31" y="2425494"/>
            <a:ext cx="2007011" cy="20070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A1C63A-5390-4E4E-A667-1F8FC08A35D1}"/>
              </a:ext>
            </a:extLst>
          </p:cNvPr>
          <p:cNvSpPr/>
          <p:nvPr/>
        </p:nvSpPr>
        <p:spPr>
          <a:xfrm>
            <a:off x="177553" y="6533965"/>
            <a:ext cx="124288" cy="1154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3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F54BD-2D4F-4653-BACB-8FD575E2F53F}"/>
              </a:ext>
            </a:extLst>
          </p:cNvPr>
          <p:cNvSpPr txBox="1"/>
          <p:nvPr/>
        </p:nvSpPr>
        <p:spPr>
          <a:xfrm>
            <a:off x="4111841" y="3244334"/>
            <a:ext cx="39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of Presentation. Thank you.</a:t>
            </a:r>
          </a:p>
        </p:txBody>
      </p:sp>
    </p:spTree>
    <p:extLst>
      <p:ext uri="{BB962C8B-B14F-4D97-AF65-F5344CB8AC3E}">
        <p14:creationId xmlns:p14="http://schemas.microsoft.com/office/powerpoint/2010/main" val="251146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8D2BB3-84EB-4EBE-B0D2-27306345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431" y="609599"/>
            <a:ext cx="8633137" cy="38107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8DA1F8-ADA9-426F-AD88-434BA46BAA0D}"/>
              </a:ext>
            </a:extLst>
          </p:cNvPr>
          <p:cNvSpPr txBox="1"/>
          <p:nvPr/>
        </p:nvSpPr>
        <p:spPr>
          <a:xfrm>
            <a:off x="4664362" y="4599709"/>
            <a:ext cx="286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ABOUT THE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3B468-813C-4B98-8C7C-C83E4D1859F2}"/>
              </a:ext>
            </a:extLst>
          </p:cNvPr>
          <p:cNvSpPr txBox="1"/>
          <p:nvPr/>
        </p:nvSpPr>
        <p:spPr>
          <a:xfrm>
            <a:off x="2004291" y="5089236"/>
            <a:ext cx="895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 College Santa Rosa, located at Francisco </a:t>
            </a:r>
            <a:r>
              <a:rPr lang="en-US" dirty="0" err="1"/>
              <a:t>Canicosa</a:t>
            </a:r>
            <a:r>
              <a:rPr lang="en-US" dirty="0"/>
              <a:t> Ave., Barangay Balibago, Santa Rosa, Laguna is a university that offers SHS and College programs.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5B944-E8E6-4E99-AFF8-7AE26D2AF5C5}"/>
              </a:ext>
            </a:extLst>
          </p:cNvPr>
          <p:cNvSpPr/>
          <p:nvPr/>
        </p:nvSpPr>
        <p:spPr>
          <a:xfrm>
            <a:off x="177553" y="6533965"/>
            <a:ext cx="124288" cy="1154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8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9E7F9E-3169-4768-A1FF-A3EAFFF2C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91"/>
          <a:stretch/>
        </p:blipFill>
        <p:spPr>
          <a:xfrm>
            <a:off x="1211062" y="1300271"/>
            <a:ext cx="2317071" cy="18909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C36370-BD36-4620-A747-9535161D585F}"/>
              </a:ext>
            </a:extLst>
          </p:cNvPr>
          <p:cNvSpPr/>
          <p:nvPr/>
        </p:nvSpPr>
        <p:spPr>
          <a:xfrm>
            <a:off x="1211062" y="2738454"/>
            <a:ext cx="2317071" cy="452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07D3D-9678-40E0-84A6-045E8D624A06}"/>
              </a:ext>
            </a:extLst>
          </p:cNvPr>
          <p:cNvSpPr txBox="1"/>
          <p:nvPr/>
        </p:nvSpPr>
        <p:spPr>
          <a:xfrm>
            <a:off x="1406370" y="2764779"/>
            <a:ext cx="192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Santa Rosa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CEB95-9312-440A-8CFF-D4A9199AF62E}"/>
              </a:ext>
            </a:extLst>
          </p:cNvPr>
          <p:cNvSpPr txBox="1"/>
          <p:nvPr/>
        </p:nvSpPr>
        <p:spPr>
          <a:xfrm>
            <a:off x="5157927" y="2274838"/>
            <a:ext cx="6551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STI College Santa Rosa Tertiary Department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used to have a Mobile application</a:t>
            </a:r>
            <a:r>
              <a:rPr lang="en-US" sz="2400" dirty="0"/>
              <a:t> for Monitoring Student Attendance but due to many issues and limitations of the system, STI College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Professors switch back to using Manual Attendance Gathering.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8A595-600D-42B7-9924-255D700E4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2" y="3636161"/>
            <a:ext cx="1209675" cy="120967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05DC818-E504-4E7A-B315-9781230EC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22" y="3636160"/>
            <a:ext cx="1209675" cy="12096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77E1D8C-5B18-4996-B9F9-40340F2684D1}"/>
              </a:ext>
            </a:extLst>
          </p:cNvPr>
          <p:cNvSpPr/>
          <p:nvPr/>
        </p:nvSpPr>
        <p:spPr>
          <a:xfrm>
            <a:off x="1917577" y="4029350"/>
            <a:ext cx="1047565" cy="28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91C39-4546-4C2E-8E58-E57FF033E643}"/>
              </a:ext>
            </a:extLst>
          </p:cNvPr>
          <p:cNvSpPr/>
          <p:nvPr/>
        </p:nvSpPr>
        <p:spPr>
          <a:xfrm>
            <a:off x="177553" y="6533965"/>
            <a:ext cx="124288" cy="1154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293D9D-CC94-4B68-9D92-C703280F2973}"/>
              </a:ext>
            </a:extLst>
          </p:cNvPr>
          <p:cNvSpPr/>
          <p:nvPr/>
        </p:nvSpPr>
        <p:spPr>
          <a:xfrm>
            <a:off x="3693111" y="4555559"/>
            <a:ext cx="4785064" cy="4571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F6978-2BC7-4C57-B8BA-BEFB53B0C0F8}"/>
              </a:ext>
            </a:extLst>
          </p:cNvPr>
          <p:cNvSpPr/>
          <p:nvPr/>
        </p:nvSpPr>
        <p:spPr>
          <a:xfrm>
            <a:off x="3693113" y="4025864"/>
            <a:ext cx="4785064" cy="457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9BA65-C72B-43EC-A1DA-995CCDDD0E97}"/>
              </a:ext>
            </a:extLst>
          </p:cNvPr>
          <p:cNvSpPr/>
          <p:nvPr/>
        </p:nvSpPr>
        <p:spPr>
          <a:xfrm>
            <a:off x="3693111" y="3322309"/>
            <a:ext cx="4785064" cy="6396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0E464-446C-4185-B9FE-4BE9402AB93E}"/>
              </a:ext>
            </a:extLst>
          </p:cNvPr>
          <p:cNvSpPr/>
          <p:nvPr/>
        </p:nvSpPr>
        <p:spPr>
          <a:xfrm>
            <a:off x="3693111" y="2699141"/>
            <a:ext cx="4785064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0C0A91-7FC1-4E73-98CE-D62895023401}"/>
              </a:ext>
            </a:extLst>
          </p:cNvPr>
          <p:cNvSpPr txBox="1"/>
          <p:nvPr/>
        </p:nvSpPr>
        <p:spPr>
          <a:xfrm>
            <a:off x="2190564" y="808196"/>
            <a:ext cx="7810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IMPORTANCE OF HAVING A STUDENT ATTENDANCE MONITORING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5E99F-989F-4037-8A39-0CE7A06E0380}"/>
              </a:ext>
            </a:extLst>
          </p:cNvPr>
          <p:cNvSpPr txBox="1"/>
          <p:nvPr/>
        </p:nvSpPr>
        <p:spPr>
          <a:xfrm>
            <a:off x="3792981" y="2770165"/>
            <a:ext cx="4606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TRACK STUDENT PERFORMANCE IN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966E3-629A-43E9-9481-2EBF60DC374B}"/>
              </a:ext>
            </a:extLst>
          </p:cNvPr>
          <p:cNvSpPr txBox="1"/>
          <p:nvPr/>
        </p:nvSpPr>
        <p:spPr>
          <a:xfrm>
            <a:off x="3792981" y="3322309"/>
            <a:ext cx="46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AUTO-GENERATE VARIOUS TYPES OF REPORTS OF CLASS OR STUDENT ATTENDANCE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B8B15-506A-452D-A2FA-2DE8AEDD6E55}"/>
              </a:ext>
            </a:extLst>
          </p:cNvPr>
          <p:cNvSpPr txBox="1"/>
          <p:nvPr/>
        </p:nvSpPr>
        <p:spPr>
          <a:xfrm>
            <a:off x="3792983" y="4061376"/>
            <a:ext cx="460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REAL-TIME STATUS TRACKING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B923B-5D04-44AC-8AF6-3BD41F8A5976}"/>
              </a:ext>
            </a:extLst>
          </p:cNvPr>
          <p:cNvSpPr txBox="1"/>
          <p:nvPr/>
        </p:nvSpPr>
        <p:spPr>
          <a:xfrm>
            <a:off x="3792981" y="4591071"/>
            <a:ext cx="460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 PAPERWORK AND SAVE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0724F7-CF7F-4CB2-801F-C8F274F34972}"/>
              </a:ext>
            </a:extLst>
          </p:cNvPr>
          <p:cNvSpPr/>
          <p:nvPr/>
        </p:nvSpPr>
        <p:spPr>
          <a:xfrm>
            <a:off x="177553" y="6533965"/>
            <a:ext cx="124288" cy="1154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76CB0-890E-40A2-9D93-A4C72EAF6A54}"/>
              </a:ext>
            </a:extLst>
          </p:cNvPr>
          <p:cNvSpPr txBox="1"/>
          <p:nvPr/>
        </p:nvSpPr>
        <p:spPr>
          <a:xfrm>
            <a:off x="575733" y="389467"/>
            <a:ext cx="494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STATEMENT OF THE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1BFBB-08E4-426C-B88C-78243356482A}"/>
              </a:ext>
            </a:extLst>
          </p:cNvPr>
          <p:cNvSpPr txBox="1"/>
          <p:nvPr/>
        </p:nvSpPr>
        <p:spPr>
          <a:xfrm>
            <a:off x="1828800" y="1798935"/>
            <a:ext cx="8534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student attendance is not thoroughly monitored.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Concerned departments does not receive attendance report in real-time.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RFID Embedded ID is not observed in the Tertiary Department. Raises school security concern.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A27F-3880-4D75-A683-C1AE7DC9B8C8}"/>
              </a:ext>
            </a:extLst>
          </p:cNvPr>
          <p:cNvSpPr/>
          <p:nvPr/>
        </p:nvSpPr>
        <p:spPr>
          <a:xfrm>
            <a:off x="177553" y="6533965"/>
            <a:ext cx="124288" cy="1154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1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76CB0-890E-40A2-9D93-A4C72EAF6A54}"/>
              </a:ext>
            </a:extLst>
          </p:cNvPr>
          <p:cNvSpPr txBox="1"/>
          <p:nvPr/>
        </p:nvSpPr>
        <p:spPr>
          <a:xfrm>
            <a:off x="353792" y="558142"/>
            <a:ext cx="58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PURPOSE AND DESCRIPTION OF THE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3B546-2FAE-4F58-99F0-B9BE13199BD2}"/>
              </a:ext>
            </a:extLst>
          </p:cNvPr>
          <p:cNvSpPr txBox="1"/>
          <p:nvPr/>
        </p:nvSpPr>
        <p:spPr>
          <a:xfrm>
            <a:off x="2166153" y="1912215"/>
            <a:ext cx="4802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Improve the current Student Attendance Monitoring System in STI College Santa Rosa.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701319F-2DD2-4047-9F43-56EA5903A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723" y="1651153"/>
            <a:ext cx="1575464" cy="1575464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A50A0C7A-5D3E-4E79-8A37-4E307F7AF1E6}"/>
              </a:ext>
            </a:extLst>
          </p:cNvPr>
          <p:cNvSpPr/>
          <p:nvPr/>
        </p:nvSpPr>
        <p:spPr>
          <a:xfrm>
            <a:off x="8726750" y="2512380"/>
            <a:ext cx="497150" cy="790112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49651-4702-488B-AB61-380765D39BC4}"/>
              </a:ext>
            </a:extLst>
          </p:cNvPr>
          <p:cNvSpPr txBox="1"/>
          <p:nvPr/>
        </p:nvSpPr>
        <p:spPr>
          <a:xfrm>
            <a:off x="2166154" y="4092609"/>
            <a:ext cx="4802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Identify and Address issues with the current Student Attendance Monitoring System in STI College Santa Rosa.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BF5AE9-FA33-4E13-B2CE-16D7FFB3B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54" y="3631384"/>
            <a:ext cx="2297192" cy="22971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9276A7-6893-4573-9863-91E5D0D51A93}"/>
              </a:ext>
            </a:extLst>
          </p:cNvPr>
          <p:cNvSpPr/>
          <p:nvPr/>
        </p:nvSpPr>
        <p:spPr>
          <a:xfrm>
            <a:off x="177553" y="6533965"/>
            <a:ext cx="124288" cy="1154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4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4F6F7D8-D405-46B1-8DBB-0B7B7FA0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08" y="3485015"/>
            <a:ext cx="1209675" cy="1209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676CB0-890E-40A2-9D93-A4C72EAF6A54}"/>
              </a:ext>
            </a:extLst>
          </p:cNvPr>
          <p:cNvSpPr txBox="1"/>
          <p:nvPr/>
        </p:nvSpPr>
        <p:spPr>
          <a:xfrm>
            <a:off x="353792" y="558142"/>
            <a:ext cx="58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OBJECTIVES OF THE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3B546-2FAE-4F58-99F0-B9BE13199BD2}"/>
              </a:ext>
            </a:extLst>
          </p:cNvPr>
          <p:cNvSpPr txBox="1"/>
          <p:nvPr/>
        </p:nvSpPr>
        <p:spPr>
          <a:xfrm>
            <a:off x="763482" y="1157614"/>
            <a:ext cx="218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General Objective: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9B114-5635-42D1-B13B-B4D9341B7551}"/>
              </a:ext>
            </a:extLst>
          </p:cNvPr>
          <p:cNvSpPr txBox="1"/>
          <p:nvPr/>
        </p:nvSpPr>
        <p:spPr>
          <a:xfrm>
            <a:off x="2006354" y="1695636"/>
            <a:ext cx="803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develop a web application to improve the current Attendance Monitoring System in STI College Santa Rosa’s Tertiary Department.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C4CB5-C978-4D3D-9FD6-1D665FC6A8B5}"/>
              </a:ext>
            </a:extLst>
          </p:cNvPr>
          <p:cNvSpPr txBox="1"/>
          <p:nvPr/>
        </p:nvSpPr>
        <p:spPr>
          <a:xfrm>
            <a:off x="763482" y="2587172"/>
            <a:ext cx="218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Specific Objective: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0242F-DA5B-4DD5-89BF-6D2C4A68F426}"/>
              </a:ext>
            </a:extLst>
          </p:cNvPr>
          <p:cNvSpPr txBox="1"/>
          <p:nvPr/>
        </p:nvSpPr>
        <p:spPr>
          <a:xfrm>
            <a:off x="426128" y="5280422"/>
            <a:ext cx="3710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create a Student Attendance Monitoring System that integrates devices used for monitoring attendance within STI College Santa Rosa.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0C81DB-63B2-4023-A8B3-82CE573B9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76" y="3196975"/>
            <a:ext cx="550415" cy="550415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E779F62E-BA1D-4225-B511-0C64C2ABB14F}"/>
              </a:ext>
            </a:extLst>
          </p:cNvPr>
          <p:cNvSpPr/>
          <p:nvPr/>
        </p:nvSpPr>
        <p:spPr>
          <a:xfrm>
            <a:off x="2281561" y="3790764"/>
            <a:ext cx="159799" cy="299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668129EE-2060-40FB-9D3D-6F27BDAD39E7}"/>
              </a:ext>
            </a:extLst>
          </p:cNvPr>
          <p:cNvSpPr/>
          <p:nvPr/>
        </p:nvSpPr>
        <p:spPr>
          <a:xfrm>
            <a:off x="2095130" y="3790764"/>
            <a:ext cx="159799" cy="2990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128B69-A7FB-4EF4-9216-6CC961E1E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9" y="4351987"/>
            <a:ext cx="650128" cy="6501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60D0F1-9022-4C0D-8855-9B899EA40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82" y="4299821"/>
            <a:ext cx="650128" cy="6501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B18C0D-E95C-4D97-B5D0-74A237B65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95" y="4351987"/>
            <a:ext cx="650128" cy="6501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904E8F-B75E-43A8-A5ED-3F08DC27B89E}"/>
              </a:ext>
            </a:extLst>
          </p:cNvPr>
          <p:cNvSpPr txBox="1"/>
          <p:nvPr/>
        </p:nvSpPr>
        <p:spPr>
          <a:xfrm>
            <a:off x="4305671" y="5557421"/>
            <a:ext cx="3710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create a Student Attendance Monitoring System to add another layer of security.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B08ECE-C2E8-4DB4-900F-80060E4A3806}"/>
              </a:ext>
            </a:extLst>
          </p:cNvPr>
          <p:cNvSpPr txBox="1"/>
          <p:nvPr/>
        </p:nvSpPr>
        <p:spPr>
          <a:xfrm>
            <a:off x="8185214" y="5557421"/>
            <a:ext cx="3710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create a Student Attendance Monitoring System that generates attendance reports.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B9B18F0-E114-499A-A99B-5ED868F6C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04" y="4078808"/>
            <a:ext cx="874451" cy="874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2460F-804E-4E3C-97D5-ECCB9BCE9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967" y="3295175"/>
            <a:ext cx="1589356" cy="15893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66878A7-9F64-4CCA-88C2-C9FF0BDD821B}"/>
              </a:ext>
            </a:extLst>
          </p:cNvPr>
          <p:cNvSpPr/>
          <p:nvPr/>
        </p:nvSpPr>
        <p:spPr>
          <a:xfrm>
            <a:off x="177553" y="6533965"/>
            <a:ext cx="124288" cy="1154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8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76CB0-890E-40A2-9D93-A4C72EAF6A54}"/>
              </a:ext>
            </a:extLst>
          </p:cNvPr>
          <p:cNvSpPr txBox="1"/>
          <p:nvPr/>
        </p:nvSpPr>
        <p:spPr>
          <a:xfrm>
            <a:off x="353792" y="558142"/>
            <a:ext cx="58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SIGNIFICANCE OF THE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CE64E-B0DE-4BC4-9C15-323E1D1E4B25}"/>
              </a:ext>
            </a:extLst>
          </p:cNvPr>
          <p:cNvSpPr txBox="1"/>
          <p:nvPr/>
        </p:nvSpPr>
        <p:spPr>
          <a:xfrm>
            <a:off x="1350146" y="1690062"/>
            <a:ext cx="94917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main beneficiary of this study was the management of STI College Santa Rosa. This study shall tackle issues within the campus and how those issues can be addressed.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proposed system by the proponents shall help the faculty and the admin staff of STI College Santa Rosa to track their student attendance with ease and convenience.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students enrolled in STI College Santa Rosa, this study tackles security issues in the campus to protect the campus and its students.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the researchers, this study will help them gain new knowledge and experience relevant to their profession.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8DFED-0144-4E37-904C-A65F4A04ACAD}"/>
              </a:ext>
            </a:extLst>
          </p:cNvPr>
          <p:cNvSpPr/>
          <p:nvPr/>
        </p:nvSpPr>
        <p:spPr>
          <a:xfrm>
            <a:off x="177553" y="6533965"/>
            <a:ext cx="124288" cy="1154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1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76CB0-890E-40A2-9D93-A4C72EAF6A54}"/>
              </a:ext>
            </a:extLst>
          </p:cNvPr>
          <p:cNvSpPr txBox="1"/>
          <p:nvPr/>
        </p:nvSpPr>
        <p:spPr>
          <a:xfrm>
            <a:off x="362670" y="265179"/>
            <a:ext cx="58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 PROPOSAL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D504C-8F54-493D-BB64-54CAE3699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90" y="1691197"/>
            <a:ext cx="2286000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8F6BF-40E0-4180-9159-697A32FD6503}"/>
              </a:ext>
            </a:extLst>
          </p:cNvPr>
          <p:cNvSpPr txBox="1"/>
          <p:nvPr/>
        </p:nvSpPr>
        <p:spPr>
          <a:xfrm>
            <a:off x="179034" y="4394447"/>
            <a:ext cx="444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WEB-APPLICATION</a:t>
            </a: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C9E9494-281F-4117-98B6-42DF0AC86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03" y="3136778"/>
            <a:ext cx="762000" cy="762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A24ED-D6CD-4BF0-BD11-ED31D558A076}"/>
              </a:ext>
            </a:extLst>
          </p:cNvPr>
          <p:cNvSpPr/>
          <p:nvPr/>
        </p:nvSpPr>
        <p:spPr>
          <a:xfrm>
            <a:off x="5299970" y="1460378"/>
            <a:ext cx="5095782" cy="5637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 OF A WEB-APPLICATION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B662FF-BF3F-455A-988D-2A65CFD553AC}"/>
              </a:ext>
            </a:extLst>
          </p:cNvPr>
          <p:cNvSpPr/>
          <p:nvPr/>
        </p:nvSpPr>
        <p:spPr>
          <a:xfrm>
            <a:off x="5299970" y="2024111"/>
            <a:ext cx="5095782" cy="3506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681D4-178C-40FB-8EA3-C4A22E081638}"/>
              </a:ext>
            </a:extLst>
          </p:cNvPr>
          <p:cNvSpPr txBox="1"/>
          <p:nvPr/>
        </p:nvSpPr>
        <p:spPr>
          <a:xfrm>
            <a:off x="5606249" y="2361461"/>
            <a:ext cx="4483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Maximum Compatibility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Flexible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Wide-range access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Real-time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Easy Device Integration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EAB0C5-FCF6-499B-BA60-8131E2E133CD}"/>
              </a:ext>
            </a:extLst>
          </p:cNvPr>
          <p:cNvSpPr/>
          <p:nvPr/>
        </p:nvSpPr>
        <p:spPr>
          <a:xfrm>
            <a:off x="177553" y="6533965"/>
            <a:ext cx="124288" cy="1154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4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460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Serrano</dc:creator>
  <cp:lastModifiedBy>Mitch Serrano</cp:lastModifiedBy>
  <cp:revision>35</cp:revision>
  <dcterms:created xsi:type="dcterms:W3CDTF">2021-04-30T11:22:56Z</dcterms:created>
  <dcterms:modified xsi:type="dcterms:W3CDTF">2021-05-29T00:00:19Z</dcterms:modified>
</cp:coreProperties>
</file>