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1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259FB-7A10-4439-874D-60573B545F68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AF725-5115-4534-827B-33BA087D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9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AF725-5115-4534-827B-33BA087D1B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09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Autofit/>
          </a:bodyPr>
          <a:lstStyle>
            <a:lvl1pPr marL="0" indent="0" algn="r">
              <a:buNone/>
              <a:defRPr sz="36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2ED8FAF-74E8-490D-A8BD-0DC8256C67E4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1AF6BB4-FE8F-416D-B2D8-88EE3750D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37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8FAF-74E8-490D-A8BD-0DC8256C67E4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6BB4-FE8F-416D-B2D8-88EE3750D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8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8FAF-74E8-490D-A8BD-0DC8256C67E4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6BB4-FE8F-416D-B2D8-88EE3750D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07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8FAF-74E8-490D-A8BD-0DC8256C67E4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6BB4-FE8F-416D-B2D8-88EE3750D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73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8FAF-74E8-490D-A8BD-0DC8256C67E4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6BB4-FE8F-416D-B2D8-88EE3750D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67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8FAF-74E8-490D-A8BD-0DC8256C67E4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6BB4-FE8F-416D-B2D8-88EE3750D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60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8FAF-74E8-490D-A8BD-0DC8256C67E4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6BB4-FE8F-416D-B2D8-88EE3750D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54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8FAF-74E8-490D-A8BD-0DC8256C67E4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6BB4-FE8F-416D-B2D8-88EE3750DBE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970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8FAF-74E8-490D-A8BD-0DC8256C67E4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6BB4-FE8F-416D-B2D8-88EE3750D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1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8FAF-74E8-490D-A8BD-0DC8256C67E4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6BB4-FE8F-416D-B2D8-88EE3750D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6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8FAF-74E8-490D-A8BD-0DC8256C67E4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6BB4-FE8F-416D-B2D8-88EE3750D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5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8FAF-74E8-490D-A8BD-0DC8256C67E4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6BB4-FE8F-416D-B2D8-88EE3750D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8FAF-74E8-490D-A8BD-0DC8256C67E4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6BB4-FE8F-416D-B2D8-88EE3750D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5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8FAF-74E8-490D-A8BD-0DC8256C67E4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6BB4-FE8F-416D-B2D8-88EE3750D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2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8FAF-74E8-490D-A8BD-0DC8256C67E4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6BB4-FE8F-416D-B2D8-88EE3750D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4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8FAF-74E8-490D-A8BD-0DC8256C67E4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6BB4-FE8F-416D-B2D8-88EE3750D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7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8FAF-74E8-490D-A8BD-0DC8256C67E4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F6BB4-FE8F-416D-B2D8-88EE3750D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9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ED8FAF-74E8-490D-A8BD-0DC8256C67E4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AF6BB4-FE8F-416D-B2D8-88EE3750D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01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60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4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4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3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3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3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2638" y="1964267"/>
            <a:ext cx="10237488" cy="2421464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Traffic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3723502"/>
            <a:ext cx="7197726" cy="2067697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BY </a:t>
            </a:r>
            <a:r>
              <a:rPr lang="en-US" dirty="0" smtClean="0"/>
              <a:t>:</a:t>
            </a:r>
          </a:p>
          <a:p>
            <a:r>
              <a:rPr lang="en-IN" dirty="0" err="1"/>
              <a:t>Oleksandr</a:t>
            </a:r>
            <a:r>
              <a:rPr lang="en-IN" dirty="0"/>
              <a:t> </a:t>
            </a:r>
            <a:r>
              <a:rPr lang="en-IN" dirty="0" err="1" smtClean="0"/>
              <a:t>Cherednychenko</a:t>
            </a:r>
            <a:endParaRPr lang="en-IN" dirty="0" smtClean="0"/>
          </a:p>
          <a:p>
            <a:r>
              <a:rPr lang="en-IN" dirty="0"/>
              <a:t>Esmond A. </a:t>
            </a:r>
            <a:r>
              <a:rPr lang="en-IN" dirty="0" smtClean="0"/>
              <a:t>Davison</a:t>
            </a:r>
          </a:p>
          <a:p>
            <a:r>
              <a:rPr lang="en-IN" dirty="0" err="1"/>
              <a:t>Farhad</a:t>
            </a:r>
            <a:r>
              <a:rPr lang="en-IN" dirty="0"/>
              <a:t> </a:t>
            </a:r>
            <a:r>
              <a:rPr lang="en-IN" dirty="0" err="1" smtClean="0"/>
              <a:t>Rahimli</a:t>
            </a:r>
            <a:endParaRPr lang="en-US" dirty="0" smtClean="0"/>
          </a:p>
          <a:p>
            <a:r>
              <a:rPr lang="en-IN" dirty="0"/>
              <a:t>Kumar Awijeet </a:t>
            </a:r>
            <a:endParaRPr lang="en-IN" dirty="0" smtClean="0"/>
          </a:p>
          <a:p>
            <a:r>
              <a:rPr lang="en-IN" dirty="0" smtClean="0"/>
              <a:t>Jacek </a:t>
            </a:r>
            <a:r>
              <a:rPr lang="en-IN" dirty="0" err="1"/>
              <a:t>Krupski</a:t>
            </a:r>
            <a:r>
              <a:rPr lang="en-IN" dirty="0"/>
              <a:t>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476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dirty="0"/>
              <a:t>Micro modeling approach for the system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Development tools</a:t>
            </a:r>
          </a:p>
          <a:p>
            <a:pPr lvl="1"/>
            <a:r>
              <a:rPr lang="en-US" dirty="0"/>
              <a:t>“INTELLIJ” </a:t>
            </a:r>
          </a:p>
          <a:p>
            <a:pPr lvl="1"/>
            <a:r>
              <a:rPr lang="en-US" dirty="0"/>
              <a:t>“GITHUB”</a:t>
            </a:r>
          </a:p>
        </p:txBody>
      </p:sp>
    </p:spTree>
    <p:extLst>
      <p:ext uri="{BB962C8B-B14F-4D97-AF65-F5344CB8AC3E}">
        <p14:creationId xmlns:p14="http://schemas.microsoft.com/office/powerpoint/2010/main" val="375885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Equal participation</a:t>
            </a:r>
            <a:endParaRPr lang="en-US" dirty="0" smtClean="0"/>
          </a:p>
          <a:p>
            <a:r>
              <a:rPr lang="en-US" dirty="0" smtClean="0"/>
              <a:t>Dispute </a:t>
            </a:r>
            <a:r>
              <a:rPr lang="en-US" dirty="0" smtClean="0"/>
              <a:t>resolution process</a:t>
            </a:r>
          </a:p>
          <a:p>
            <a:r>
              <a:rPr lang="en-US" dirty="0" smtClean="0"/>
              <a:t>Weekly meetings face to face</a:t>
            </a:r>
          </a:p>
          <a:p>
            <a:r>
              <a:rPr lang="en-US" dirty="0" smtClean="0"/>
              <a:t>Kanban (“Trello”, “Hip chat”)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804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190500"/>
            <a:ext cx="1129665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1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54</Words>
  <Application>Microsoft Office PowerPoint</Application>
  <PresentationFormat>Widescreen</PresentationFormat>
  <Paragraphs>19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Traffic Management system</vt:lpstr>
      <vt:lpstr>introduction</vt:lpstr>
      <vt:lpstr>Team organization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 awijeet</dc:creator>
  <cp:lastModifiedBy>kumar awijeet</cp:lastModifiedBy>
  <cp:revision>11</cp:revision>
  <dcterms:created xsi:type="dcterms:W3CDTF">2016-02-04T16:51:03Z</dcterms:created>
  <dcterms:modified xsi:type="dcterms:W3CDTF">2016-02-04T14:34:28Z</dcterms:modified>
</cp:coreProperties>
</file>