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59FB-7A10-4439-874D-60573B545F6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AF725-5115-4534-827B-33BA087D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afternoon, today we are here to present our product for  Traffic Management System.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AF725-5115-4534-827B-33BA087D1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start of with a very brief introduction</a:t>
            </a:r>
            <a:r>
              <a:rPr lang="en-US" baseline="0" dirty="0" smtClean="0"/>
              <a:t> as to the structure of the project. </a:t>
            </a:r>
            <a:r>
              <a:rPr lang="en-US" dirty="0" smtClean="0"/>
              <a:t>As discussed in our</a:t>
            </a:r>
            <a:r>
              <a:rPr lang="en-US" baseline="0" dirty="0" smtClean="0"/>
              <a:t> initial presentation, we have use </a:t>
            </a:r>
            <a:r>
              <a:rPr lang="en-US" baseline="0" dirty="0" err="1" smtClean="0"/>
              <a:t>kanbanh</a:t>
            </a:r>
            <a:r>
              <a:rPr lang="en-US" baseline="0" dirty="0" smtClean="0"/>
              <a:t> for keeping a track of things. In this system, we don’t have repeats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GitHub has been used as a requirement. The usage of this was very helpful, and personally the email notifications were the icing on the cake. Email notifications and integration of reply by email in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benifinned</a:t>
            </a:r>
            <a:r>
              <a:rPr lang="en-US" baseline="0" dirty="0" smtClean="0"/>
              <a:t> us to a great extent. This enabled us to respond to comments and other things while really not being at the computer, thus saving a lot of time.</a:t>
            </a:r>
          </a:p>
          <a:p>
            <a:r>
              <a:rPr lang="en-US" baseline="0" dirty="0" err="1" smtClean="0"/>
              <a:t>Hipchat</a:t>
            </a:r>
            <a:r>
              <a:rPr lang="en-US" baseline="0" dirty="0" smtClean="0"/>
              <a:t> is what we used for communicating amongst the group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AF725-5115-4534-827B-33BA087D1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mentioned in the initial presentation this project is “gigantic”. So we thought of why not have a function that would draw you a car, or a truck. This function does exactly that.</a:t>
            </a:r>
          </a:p>
          <a:p>
            <a:r>
              <a:rPr lang="en-US" baseline="0" dirty="0" smtClean="0"/>
              <a:t>Benefits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Reduces load on the main system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Makes it possible to debug quickly</a:t>
            </a:r>
          </a:p>
          <a:p>
            <a:pPr marL="0" indent="0">
              <a:buNone/>
            </a:pPr>
            <a:r>
              <a:rPr lang="en-US" baseline="0" dirty="0" smtClean="0"/>
              <a:t>Drawbacks: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Unable to do it for a large number of vehicles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AF725-5115-4534-827B-33BA087D1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7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0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0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7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ED8FAF-74E8-490D-A8BD-0DC8256C67E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60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4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4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638" y="1964267"/>
            <a:ext cx="10237488" cy="2421464"/>
          </a:xfrm>
        </p:spPr>
        <p:txBody>
          <a:bodyPr anchor="t">
            <a:normAutofit/>
          </a:bodyPr>
          <a:lstStyle/>
          <a:p>
            <a:r>
              <a:rPr lang="en-US" dirty="0"/>
              <a:t>Traffic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723502"/>
            <a:ext cx="7197726" cy="2067697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BY :</a:t>
            </a:r>
          </a:p>
          <a:p>
            <a:r>
              <a:rPr lang="en-IN" dirty="0" err="1"/>
              <a:t>Oleksandr</a:t>
            </a:r>
            <a:r>
              <a:rPr lang="en-IN" dirty="0"/>
              <a:t> </a:t>
            </a:r>
            <a:r>
              <a:rPr lang="en-IN" dirty="0" err="1"/>
              <a:t>Cherednychenko</a:t>
            </a:r>
            <a:endParaRPr lang="en-IN" dirty="0"/>
          </a:p>
          <a:p>
            <a:r>
              <a:rPr lang="en-IN" dirty="0"/>
              <a:t>Esmond A. Davison</a:t>
            </a:r>
          </a:p>
          <a:p>
            <a:r>
              <a:rPr lang="en-IN" dirty="0" err="1"/>
              <a:t>Farhad</a:t>
            </a:r>
            <a:r>
              <a:rPr lang="en-IN" dirty="0"/>
              <a:t> </a:t>
            </a:r>
            <a:r>
              <a:rPr lang="en-IN" dirty="0" err="1"/>
              <a:t>Rahimli</a:t>
            </a:r>
            <a:endParaRPr lang="en-US" dirty="0"/>
          </a:p>
          <a:p>
            <a:r>
              <a:rPr lang="en-IN" dirty="0"/>
              <a:t>Kumar Awijeet </a:t>
            </a:r>
          </a:p>
          <a:p>
            <a:r>
              <a:rPr lang="en-IN" dirty="0"/>
              <a:t>Jacek </a:t>
            </a:r>
            <a:r>
              <a:rPr lang="en-IN" dirty="0" err="1"/>
              <a:t>Krupski</a:t>
            </a:r>
            <a:r>
              <a:rPr lang="en-I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4493"/>
          </a:xfrm>
        </p:spPr>
        <p:txBody>
          <a:bodyPr>
            <a:normAutofit/>
          </a:bodyPr>
          <a:lstStyle/>
          <a:p>
            <a:r>
              <a:rPr lang="en-US" dirty="0" err="1" smtClean="0"/>
              <a:t>Kanbanh</a:t>
            </a:r>
            <a:endParaRPr lang="en-US" dirty="0" smtClean="0"/>
          </a:p>
          <a:p>
            <a:pPr lvl="1"/>
            <a:r>
              <a:rPr lang="en-US" dirty="0" smtClean="0"/>
              <a:t>Trello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Emails</a:t>
            </a:r>
          </a:p>
          <a:p>
            <a:r>
              <a:rPr lang="en-US" dirty="0" err="1" smtClean="0"/>
              <a:t>Hipchat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 err="1" smtClean="0"/>
              <a:t>GUI_Primitives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45903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240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Traffic Management system</vt:lpstr>
      <vt:lpstr>Team organization</vt:lpstr>
      <vt:lpstr>Vehicles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awijeet</dc:creator>
  <cp:lastModifiedBy>kumar awijeet</cp:lastModifiedBy>
  <cp:revision>30</cp:revision>
  <dcterms:created xsi:type="dcterms:W3CDTF">2016-02-04T16:51:03Z</dcterms:created>
  <dcterms:modified xsi:type="dcterms:W3CDTF">2016-03-28T19:53:45Z</dcterms:modified>
</cp:coreProperties>
</file>