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61" r:id="rId3"/>
    <p:sldId id="258"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259FB-7A10-4439-874D-60573B545F68}" type="datetimeFigureOut">
              <a:rPr lang="en-US" smtClean="0"/>
              <a:t>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AF725-5115-4534-827B-33BA087D1B46}" type="slidenum">
              <a:rPr lang="en-US" smtClean="0"/>
              <a:t>‹#›</a:t>
            </a:fld>
            <a:endParaRPr lang="en-US"/>
          </a:p>
        </p:txBody>
      </p:sp>
    </p:spTree>
    <p:extLst>
      <p:ext uri="{BB962C8B-B14F-4D97-AF65-F5344CB8AC3E}">
        <p14:creationId xmlns:p14="http://schemas.microsoft.com/office/powerpoint/2010/main" val="158859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a:t>
            </a:r>
            <a:r>
              <a:rPr lang="en-US" baseline="0" dirty="0"/>
              <a:t> ladies and gentleman. Today I will be presenting to you briefly about our Traffic Management System. Well to summarize this project in one word the word would be “gigantic”. </a:t>
            </a:r>
            <a:endParaRPr lang="en-US" dirty="0"/>
          </a:p>
        </p:txBody>
      </p:sp>
      <p:sp>
        <p:nvSpPr>
          <p:cNvPr id="4" name="Slide Number Placeholder 3"/>
          <p:cNvSpPr>
            <a:spLocks noGrp="1"/>
          </p:cNvSpPr>
          <p:nvPr>
            <p:ph type="sldNum" sz="quarter" idx="10"/>
          </p:nvPr>
        </p:nvSpPr>
        <p:spPr/>
        <p:txBody>
          <a:bodyPr/>
          <a:lstStyle/>
          <a:p>
            <a:fld id="{434AF725-5115-4534-827B-33BA087D1B46}" type="slidenum">
              <a:rPr lang="en-US" smtClean="0"/>
              <a:t>1</a:t>
            </a:fld>
            <a:endParaRPr lang="en-US"/>
          </a:p>
        </p:txBody>
      </p:sp>
    </p:spTree>
    <p:extLst>
      <p:ext uri="{BB962C8B-B14F-4D97-AF65-F5344CB8AC3E}">
        <p14:creationId xmlns:p14="http://schemas.microsoft.com/office/powerpoint/2010/main" val="174050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That being said we as a team have still thought to take micro modeling, now I am sure half of you would be asleep by now and remaining half don’t know what is micro modeling. In layman's terms it’s a model where we consider each car as an </a:t>
            </a:r>
            <a:r>
              <a:rPr lang="en-US" baseline="0" dirty="0" smtClean="0"/>
              <a:t>object, vs macro model which represents car stream as an object. </a:t>
            </a:r>
            <a:r>
              <a:rPr lang="en-US" baseline="0" dirty="0"/>
              <a:t>To achieve our goal we are </a:t>
            </a:r>
            <a:r>
              <a:rPr lang="en-US" baseline="0" dirty="0" smtClean="0"/>
              <a:t>using Java language, since its common language between us. </a:t>
            </a:r>
            <a:r>
              <a:rPr lang="en-US" baseline="0" dirty="0"/>
              <a:t>Now first of all as I said this project is gigantic so the basic question is how can we really achieve it without compromising the goals and paths that we have decided to take. Well the first steps which we took as a team was to decide on these two tools. The </a:t>
            </a:r>
            <a:r>
              <a:rPr lang="en-US" baseline="0" dirty="0" smtClean="0"/>
              <a:t>INTELLIJIDEA </a:t>
            </a:r>
            <a:r>
              <a:rPr lang="en-US" baseline="0" dirty="0"/>
              <a:t>and GITHUB, both of them are very versatile </a:t>
            </a:r>
            <a:r>
              <a:rPr lang="en-US" baseline="0" dirty="0" smtClean="0"/>
              <a:t>tools, very </a:t>
            </a:r>
            <a:r>
              <a:rPr lang="en-US" baseline="0" dirty="0"/>
              <a:t>easy to understand, and work with. </a:t>
            </a:r>
            <a:r>
              <a:rPr lang="en-US" baseline="0" dirty="0" smtClean="0"/>
              <a:t>We aren’t using GIT to its full potential yet, like feature branches. We are working hard to make sure we incorporate all the features of GIT as soon as we are able to. Now </a:t>
            </a:r>
            <a:r>
              <a:rPr lang="en-US" baseline="0" dirty="0"/>
              <a:t>all this tools aren’t of any use without the team members being able to use them efficiently and </a:t>
            </a:r>
            <a:r>
              <a:rPr lang="en-US" baseline="0" dirty="0" err="1"/>
              <a:t>possitively</a:t>
            </a:r>
            <a:r>
              <a:rPr lang="en-US" baseline="0" dirty="0"/>
              <a:t>, so with that said lets move on to the next slide and see how this is achieved.</a:t>
            </a:r>
            <a:endParaRPr lang="en-US" dirty="0"/>
          </a:p>
        </p:txBody>
      </p:sp>
      <p:sp>
        <p:nvSpPr>
          <p:cNvPr id="4" name="Slide Number Placeholder 3"/>
          <p:cNvSpPr>
            <a:spLocks noGrp="1"/>
          </p:cNvSpPr>
          <p:nvPr>
            <p:ph type="sldNum" sz="quarter" idx="10"/>
          </p:nvPr>
        </p:nvSpPr>
        <p:spPr/>
        <p:txBody>
          <a:bodyPr/>
          <a:lstStyle/>
          <a:p>
            <a:fld id="{434AF725-5115-4534-827B-33BA087D1B46}" type="slidenum">
              <a:rPr lang="en-US" smtClean="0"/>
              <a:t>2</a:t>
            </a:fld>
            <a:endParaRPr lang="en-US"/>
          </a:p>
        </p:txBody>
      </p:sp>
    </p:spTree>
    <p:extLst>
      <p:ext uri="{BB962C8B-B14F-4D97-AF65-F5344CB8AC3E}">
        <p14:creationId xmlns:p14="http://schemas.microsoft.com/office/powerpoint/2010/main" val="69968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here we have the team organization. Now the very first point that we had to have was equal participation, and this is easier said than done, because we all come from different backgrounds and have different experiences, thus it’s practically not possible to make 100% sure that we get equal participation from everyone. So here is what we decided to do, lets say one team member isn’t as good as the others at coding, but they are good at other things such as documenting or management. So this member will be given more work from those two aspects. This doesn't mean  he won’t be participating in their weak aspect of the project, just means that what loss we have in one section, will be made up for the extra work in another section. Now we also knew there will be disputes, so we made a process to resolve them. Simple and easy, talk it out, if not debate it out, still no go for a group poll, and accept the decision without any ill feelings. Obviously the feelings part is just a suggestion, nothing else</a:t>
            </a:r>
            <a:r>
              <a:rPr lang="en-US" baseline="0" dirty="0" smtClean="0"/>
              <a:t>. We </a:t>
            </a:r>
            <a:r>
              <a:rPr lang="en-US" baseline="0" dirty="0"/>
              <a:t>use Trello and Hip </a:t>
            </a:r>
            <a:r>
              <a:rPr lang="en-US" baseline="0" dirty="0" smtClean="0"/>
              <a:t>Chat based on the Kanban process. </a:t>
            </a:r>
            <a:r>
              <a:rPr lang="en-US" baseline="0" dirty="0"/>
              <a:t>Trello is a tool that helps us keep a track of the work that is done and needs to be done. Hip Chat is for chatting with friends, well you must be wondering why not use what’s app or any other messaging app. The main reason is with Hip Chat we get updates about everything, </a:t>
            </a:r>
            <a:r>
              <a:rPr lang="en-US" baseline="0" dirty="0" smtClean="0"/>
              <a:t>inside </a:t>
            </a:r>
            <a:r>
              <a:rPr lang="en-US" baseline="0" dirty="0"/>
              <a:t>the chatroom</a:t>
            </a:r>
            <a:r>
              <a:rPr lang="en-US" baseline="0" dirty="0" smtClean="0"/>
              <a:t>. </a:t>
            </a:r>
            <a:r>
              <a:rPr lang="en-US" baseline="0" dirty="0"/>
              <a:t>With that said I think I have explained a lot now and it’s time for someone else to come and explain the remaining aspects of the project, so thank you very much for trying to listen to me, have a nice day!</a:t>
            </a:r>
            <a:endParaRPr lang="en-US" dirty="0"/>
          </a:p>
        </p:txBody>
      </p:sp>
      <p:sp>
        <p:nvSpPr>
          <p:cNvPr id="4" name="Slide Number Placeholder 3"/>
          <p:cNvSpPr>
            <a:spLocks noGrp="1"/>
          </p:cNvSpPr>
          <p:nvPr>
            <p:ph type="sldNum" sz="quarter" idx="10"/>
          </p:nvPr>
        </p:nvSpPr>
        <p:spPr/>
        <p:txBody>
          <a:bodyPr/>
          <a:lstStyle/>
          <a:p>
            <a:fld id="{434AF725-5115-4534-827B-33BA087D1B46}" type="slidenum">
              <a:rPr lang="en-US" smtClean="0"/>
              <a:t>3</a:t>
            </a:fld>
            <a:endParaRPr lang="en-US"/>
          </a:p>
        </p:txBody>
      </p:sp>
    </p:spTree>
    <p:extLst>
      <p:ext uri="{BB962C8B-B14F-4D97-AF65-F5344CB8AC3E}">
        <p14:creationId xmlns:p14="http://schemas.microsoft.com/office/powerpoint/2010/main" val="1340619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434AF725-5115-4534-827B-33BA087D1B46}" type="slidenum">
              <a:rPr lang="en-US" smtClean="0"/>
              <a:t>4</a:t>
            </a:fld>
            <a:endParaRPr lang="en-US"/>
          </a:p>
        </p:txBody>
      </p:sp>
    </p:spTree>
    <p:extLst>
      <p:ext uri="{BB962C8B-B14F-4D97-AF65-F5344CB8AC3E}">
        <p14:creationId xmlns:p14="http://schemas.microsoft.com/office/powerpoint/2010/main" val="3568848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434AF725-5115-4534-827B-33BA087D1B46}" type="slidenum">
              <a:rPr lang="en-US" smtClean="0"/>
              <a:t>5</a:t>
            </a:fld>
            <a:endParaRPr lang="en-US"/>
          </a:p>
        </p:txBody>
      </p:sp>
    </p:spTree>
    <p:extLst>
      <p:ext uri="{BB962C8B-B14F-4D97-AF65-F5344CB8AC3E}">
        <p14:creationId xmlns:p14="http://schemas.microsoft.com/office/powerpoint/2010/main" val="128872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Autofit/>
          </a:bodyPr>
          <a:lstStyle>
            <a:lvl1pPr marL="0" indent="0" algn="r">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62ED8FAF-74E8-490D-A8BD-0DC8256C67E4}" type="datetimeFigureOut">
              <a:rPr lang="en-US" smtClean="0"/>
              <a:t>2/9/2016</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2474373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ED8FAF-74E8-490D-A8BD-0DC8256C67E4}"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40208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74390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964673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954767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448260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822754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D8FAF-74E8-490D-A8BD-0DC8256C67E4}"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915970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D8FAF-74E8-490D-A8BD-0DC8256C67E4}"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75891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D8FAF-74E8-490D-A8BD-0DC8256C67E4}"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91746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196985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ED8FAF-74E8-490D-A8BD-0DC8256C67E4}"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519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ED8FAF-74E8-490D-A8BD-0DC8256C67E4}" type="datetimeFigureOut">
              <a:rPr lang="en-US" smtClean="0"/>
              <a:t>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5574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ED8FAF-74E8-490D-A8BD-0DC8256C67E4}" type="datetimeFigureOut">
              <a:rPr lang="en-US" smtClean="0"/>
              <a:t>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62992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2ED8FAF-74E8-490D-A8BD-0DC8256C67E4}" type="datetimeFigureOut">
              <a:rPr lang="en-US" smtClean="0"/>
              <a:t>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71794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ED8FAF-74E8-490D-A8BD-0DC8256C67E4}"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09717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ED8FAF-74E8-490D-A8BD-0DC8256C67E4}"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785892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ED8FAF-74E8-490D-A8BD-0DC8256C67E4}" type="datetimeFigureOut">
              <a:rPr lang="en-US" smtClean="0"/>
              <a:t>2/9/2016</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AF6BB4-FE8F-416D-B2D8-88EE3750DBE3}" type="slidenum">
              <a:rPr lang="en-US" smtClean="0"/>
              <a:t>‹#›</a:t>
            </a:fld>
            <a:endParaRPr lang="en-US"/>
          </a:p>
        </p:txBody>
      </p:sp>
    </p:spTree>
    <p:extLst>
      <p:ext uri="{BB962C8B-B14F-4D97-AF65-F5344CB8AC3E}">
        <p14:creationId xmlns:p14="http://schemas.microsoft.com/office/powerpoint/2010/main" val="27594016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6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44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40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36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638" y="1964267"/>
            <a:ext cx="10237488" cy="2421464"/>
          </a:xfrm>
        </p:spPr>
        <p:txBody>
          <a:bodyPr anchor="t">
            <a:normAutofit/>
          </a:bodyPr>
          <a:lstStyle/>
          <a:p>
            <a:r>
              <a:rPr lang="en-US" dirty="0"/>
              <a:t>Traffic Management system</a:t>
            </a:r>
          </a:p>
        </p:txBody>
      </p:sp>
      <p:sp>
        <p:nvSpPr>
          <p:cNvPr id="3" name="Subtitle 2"/>
          <p:cNvSpPr>
            <a:spLocks noGrp="1"/>
          </p:cNvSpPr>
          <p:nvPr>
            <p:ph type="subTitle" idx="1"/>
          </p:nvPr>
        </p:nvSpPr>
        <p:spPr>
          <a:xfrm>
            <a:off x="3962399" y="3723502"/>
            <a:ext cx="7197726" cy="2067697"/>
          </a:xfrm>
        </p:spPr>
        <p:txBody>
          <a:bodyPr>
            <a:normAutofit fontScale="40000" lnSpcReduction="20000"/>
          </a:bodyPr>
          <a:lstStyle/>
          <a:p>
            <a:r>
              <a:rPr lang="en-US" dirty="0"/>
              <a:t>BY :</a:t>
            </a:r>
          </a:p>
          <a:p>
            <a:r>
              <a:rPr lang="en-IN" dirty="0" err="1"/>
              <a:t>Oleksandr</a:t>
            </a:r>
            <a:r>
              <a:rPr lang="en-IN" dirty="0"/>
              <a:t> </a:t>
            </a:r>
            <a:r>
              <a:rPr lang="en-IN" dirty="0" err="1"/>
              <a:t>Cherednychenko</a:t>
            </a:r>
            <a:endParaRPr lang="en-IN" dirty="0"/>
          </a:p>
          <a:p>
            <a:r>
              <a:rPr lang="en-IN" dirty="0"/>
              <a:t>Esmond A. Davison</a:t>
            </a:r>
          </a:p>
          <a:p>
            <a:r>
              <a:rPr lang="en-IN" dirty="0" err="1"/>
              <a:t>Farhad</a:t>
            </a:r>
            <a:r>
              <a:rPr lang="en-IN" dirty="0"/>
              <a:t> </a:t>
            </a:r>
            <a:r>
              <a:rPr lang="en-IN" dirty="0" err="1"/>
              <a:t>Rahimli</a:t>
            </a:r>
            <a:endParaRPr lang="en-US" dirty="0"/>
          </a:p>
          <a:p>
            <a:r>
              <a:rPr lang="en-IN" dirty="0"/>
              <a:t>Kumar Awijeet </a:t>
            </a:r>
          </a:p>
          <a:p>
            <a:r>
              <a:rPr lang="en-IN" dirty="0"/>
              <a:t>Jacek </a:t>
            </a:r>
            <a:r>
              <a:rPr lang="en-IN" dirty="0" err="1"/>
              <a:t>Krupski</a:t>
            </a:r>
            <a:r>
              <a:rPr lang="en-IN" dirty="0"/>
              <a:t> </a:t>
            </a:r>
          </a:p>
          <a:p>
            <a:endParaRPr lang="en-US" dirty="0"/>
          </a:p>
        </p:txBody>
      </p:sp>
    </p:spTree>
    <p:extLst>
      <p:ext uri="{BB962C8B-B14F-4D97-AF65-F5344CB8AC3E}">
        <p14:creationId xmlns:p14="http://schemas.microsoft.com/office/powerpoint/2010/main" val="1404761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chor="t">
            <a:normAutofit lnSpcReduction="10000"/>
          </a:bodyPr>
          <a:lstStyle/>
          <a:p>
            <a:r>
              <a:rPr lang="en-US" dirty="0"/>
              <a:t>Micro modeling approach for the system</a:t>
            </a:r>
          </a:p>
          <a:p>
            <a:r>
              <a:rPr lang="en-US" dirty="0"/>
              <a:t>Java</a:t>
            </a:r>
          </a:p>
          <a:p>
            <a:r>
              <a:rPr lang="en-US" dirty="0"/>
              <a:t>Development tools</a:t>
            </a:r>
          </a:p>
          <a:p>
            <a:pPr lvl="1"/>
            <a:r>
              <a:rPr lang="en-US" dirty="0"/>
              <a:t>“INTELLIJ” </a:t>
            </a:r>
          </a:p>
          <a:p>
            <a:pPr lvl="1"/>
            <a:r>
              <a:rPr lang="en-US" dirty="0"/>
              <a:t>“GITHUB”</a:t>
            </a:r>
          </a:p>
        </p:txBody>
      </p:sp>
    </p:spTree>
    <p:extLst>
      <p:ext uri="{BB962C8B-B14F-4D97-AF65-F5344CB8AC3E}">
        <p14:creationId xmlns:p14="http://schemas.microsoft.com/office/powerpoint/2010/main" val="3758859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organization</a:t>
            </a:r>
          </a:p>
        </p:txBody>
      </p:sp>
      <p:sp>
        <p:nvSpPr>
          <p:cNvPr id="3" name="Content Placeholder 2"/>
          <p:cNvSpPr>
            <a:spLocks noGrp="1"/>
          </p:cNvSpPr>
          <p:nvPr>
            <p:ph idx="1"/>
          </p:nvPr>
        </p:nvSpPr>
        <p:spPr/>
        <p:txBody>
          <a:bodyPr anchor="t"/>
          <a:lstStyle/>
          <a:p>
            <a:r>
              <a:rPr lang="en-US" dirty="0"/>
              <a:t>Equal participation</a:t>
            </a:r>
          </a:p>
          <a:p>
            <a:r>
              <a:rPr lang="en-US" dirty="0"/>
              <a:t>Dispute resolution process</a:t>
            </a:r>
          </a:p>
          <a:p>
            <a:r>
              <a:rPr lang="en-US" dirty="0"/>
              <a:t>Weekly meetings face to face</a:t>
            </a:r>
          </a:p>
          <a:p>
            <a:r>
              <a:rPr lang="en-US" dirty="0"/>
              <a:t>Kanban (“Trello”, “Hip chat”)</a:t>
            </a:r>
          </a:p>
        </p:txBody>
      </p:sp>
    </p:spTree>
    <p:extLst>
      <p:ext uri="{BB962C8B-B14F-4D97-AF65-F5344CB8AC3E}">
        <p14:creationId xmlns:p14="http://schemas.microsoft.com/office/powerpoint/2010/main" val="1298049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75" y="190500"/>
            <a:ext cx="11296650" cy="6477000"/>
          </a:xfrm>
          <a:prstGeom prst="rect">
            <a:avLst/>
          </a:prstGeom>
        </p:spPr>
      </p:pic>
    </p:spTree>
    <p:extLst>
      <p:ext uri="{BB962C8B-B14F-4D97-AF65-F5344CB8AC3E}">
        <p14:creationId xmlns:p14="http://schemas.microsoft.com/office/powerpoint/2010/main" val="4270517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660" y="1372655"/>
            <a:ext cx="4335965" cy="4685390"/>
          </a:xfrm>
          <a:prstGeom prst="rect">
            <a:avLst/>
          </a:prstGeom>
        </p:spPr>
      </p:pic>
      <p:sp>
        <p:nvSpPr>
          <p:cNvPr id="3" name="pole tekstowe 2"/>
          <p:cNvSpPr txBox="1"/>
          <p:nvPr/>
        </p:nvSpPr>
        <p:spPr>
          <a:xfrm>
            <a:off x="3658678" y="6423170"/>
            <a:ext cx="8547019" cy="368300"/>
          </a:xfrm>
          <a:prstGeom prst="rect">
            <a:avLst/>
          </a:prstGeom>
        </p:spPr>
        <p:txBody>
          <a:bodyPr rtlCol="0">
            <a:spAutoFit/>
          </a:bodyPr>
          <a:lstStyle/>
          <a:p>
            <a:pPr algn="ctr"/>
            <a:r>
              <a:rPr lang="pl-PL" dirty="0" err="1">
                <a:solidFill>
                  <a:srgbClr val="000000"/>
                </a:solidFill>
              </a:rPr>
              <a:t>Based</a:t>
            </a:r>
            <a:r>
              <a:rPr lang="pl-PL" dirty="0">
                <a:solidFill>
                  <a:srgbClr val="000000"/>
                </a:solidFill>
              </a:rPr>
              <a:t> on "</a:t>
            </a:r>
            <a:r>
              <a:rPr lang="pl-PL" dirty="0">
                <a:solidFill>
                  <a:srgbClr val="000000"/>
                </a:solidFill>
                <a:latin typeface="Calibri" charset="0"/>
              </a:rPr>
              <a:t>A </a:t>
            </a:r>
            <a:r>
              <a:rPr lang="pl-PL" dirty="0" err="1">
                <a:solidFill>
                  <a:srgbClr val="000000"/>
                </a:solidFill>
                <a:latin typeface="Calibri" charset="0"/>
              </a:rPr>
              <a:t>cellular</a:t>
            </a:r>
            <a:r>
              <a:rPr lang="pl-PL" dirty="0">
                <a:solidFill>
                  <a:srgbClr val="000000"/>
                </a:solidFill>
                <a:latin typeface="Calibri" charset="0"/>
              </a:rPr>
              <a:t> </a:t>
            </a:r>
            <a:r>
              <a:rPr lang="pl-PL" dirty="0" err="1">
                <a:solidFill>
                  <a:srgbClr val="000000"/>
                </a:solidFill>
                <a:latin typeface="Calibri" charset="0"/>
              </a:rPr>
              <a:t>automaton</a:t>
            </a:r>
            <a:r>
              <a:rPr lang="pl-PL" dirty="0">
                <a:solidFill>
                  <a:srgbClr val="000000"/>
                </a:solidFill>
                <a:latin typeface="Calibri" charset="0"/>
              </a:rPr>
              <a:t> model for </a:t>
            </a:r>
            <a:r>
              <a:rPr lang="pl-PL" dirty="0" err="1">
                <a:solidFill>
                  <a:srgbClr val="000000"/>
                </a:solidFill>
                <a:latin typeface="Calibri" charset="0"/>
              </a:rPr>
              <a:t>freeway</a:t>
            </a:r>
            <a:r>
              <a:rPr lang="pl-PL" dirty="0">
                <a:solidFill>
                  <a:srgbClr val="000000"/>
                </a:solidFill>
                <a:latin typeface="Calibri" charset="0"/>
              </a:rPr>
              <a:t> </a:t>
            </a:r>
            <a:r>
              <a:rPr lang="pl-PL" dirty="0" err="1">
                <a:solidFill>
                  <a:srgbClr val="000000"/>
                </a:solidFill>
                <a:latin typeface="Calibri" charset="0"/>
              </a:rPr>
              <a:t>traffic</a:t>
            </a:r>
            <a:r>
              <a:rPr lang="pl-PL" dirty="0">
                <a:solidFill>
                  <a:srgbClr val="000000"/>
                </a:solidFill>
                <a:latin typeface="Calibri" charset="0"/>
              </a:rPr>
              <a:t>" K. </a:t>
            </a:r>
            <a:r>
              <a:rPr lang="pl-PL" dirty="0" err="1">
                <a:solidFill>
                  <a:srgbClr val="000000"/>
                </a:solidFill>
                <a:latin typeface="Calibri" charset="0"/>
              </a:rPr>
              <a:t>Nagel</a:t>
            </a:r>
            <a:r>
              <a:rPr lang="pl-PL" dirty="0">
                <a:solidFill>
                  <a:srgbClr val="000000"/>
                </a:solidFill>
                <a:latin typeface="Calibri" charset="0"/>
              </a:rPr>
              <a:t> and M. Schreckenberg</a:t>
            </a:r>
          </a:p>
        </p:txBody>
      </p:sp>
      <p:sp>
        <p:nvSpPr>
          <p:cNvPr id="4" name="pole tekstowe 3"/>
          <p:cNvSpPr txBox="1"/>
          <p:nvPr/>
        </p:nvSpPr>
        <p:spPr>
          <a:xfrm>
            <a:off x="707362" y="369888"/>
            <a:ext cx="8949401" cy="923330"/>
          </a:xfrm>
          <a:prstGeom prst="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spAutoFit/>
          </a:bodyPr>
          <a:lstStyle/>
          <a:p>
            <a:pPr algn="ctr"/>
            <a:r>
              <a:rPr lang="pl-PL" sz="3600" dirty="0">
                <a:latin typeface="Times New Roman" charset="0"/>
              </a:rPr>
              <a:t>NAGEL–SCHRECKENBERG MODEL</a:t>
            </a:r>
          </a:p>
          <a:p>
            <a:pPr algn="ctr"/>
            <a:endParaRPr lang="pl-PL" dirty="0"/>
          </a:p>
        </p:txBody>
      </p:sp>
    </p:spTree>
    <p:extLst>
      <p:ext uri="{BB962C8B-B14F-4D97-AF65-F5344CB8AC3E}">
        <p14:creationId xmlns:p14="http://schemas.microsoft.com/office/powerpoint/2010/main" val="25523963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671</Words>
  <Application>Microsoft Office PowerPoint</Application>
  <PresentationFormat>Widescreen</PresentationFormat>
  <Paragraphs>28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Celestial</vt:lpstr>
      <vt:lpstr>Traffic Management system</vt:lpstr>
      <vt:lpstr>introduction</vt:lpstr>
      <vt:lpstr>Team organization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awijeet</dc:creator>
  <cp:lastModifiedBy>kumar awijeet</cp:lastModifiedBy>
  <cp:revision>26</cp:revision>
  <dcterms:created xsi:type="dcterms:W3CDTF">2016-02-04T16:51:03Z</dcterms:created>
  <dcterms:modified xsi:type="dcterms:W3CDTF">2016-02-09T15:43:39Z</dcterms:modified>
</cp:coreProperties>
</file>