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69f995db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69f995db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69f995db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69f995db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9f995db6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9f995db6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let us quickly overview the project again. We are creating a social media called RSVPme. This social media is built around creating and finding real life events. This is divided into two main groups, private and public events. Private events would be those which are organized and put together by a group of friends. Examples of this could be birthday parties and going out to eat togher. On the other hand, public events are hosted by organizations or businesses and are able to be found by anyone. We expect that creating public events will be a paid feature which also include additional functionallitys such as a more robust group chat system to more properly handle larger groups of attendees. Examples of these types of events would be football games and concerts.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9f995db6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9f995db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69f995db6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69f995db6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69f995db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69f995db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69f995db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69f995db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69f995db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69f995db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9f995db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69f995db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69f995db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69f995db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RSVPme: Prototype</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2858975" y="3924925"/>
            <a:ext cx="5695800" cy="50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Arial"/>
                <a:ea typeface="Arial"/>
                <a:cs typeface="Arial"/>
                <a:sym typeface="Arial"/>
              </a:rPr>
              <a:t>Joshua Lorenz, Tyler Johnson, Caleb Horn, Fugang Deng, Chen Zhang</a:t>
            </a:r>
            <a:endParaRPr sz="1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Implementation Issues</a:t>
            </a:r>
            <a:endParaRPr sz="2800"/>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Event creation working well with google maps.</a:t>
            </a:r>
            <a:endParaRPr sz="1500"/>
          </a:p>
          <a:p>
            <a:pPr indent="-323850" lvl="1" marL="914400" rtl="0" algn="l">
              <a:spcBef>
                <a:spcPts val="0"/>
              </a:spcBef>
              <a:spcAft>
                <a:spcPts val="0"/>
              </a:spcAft>
              <a:buSzPts val="1500"/>
              <a:buChar char="○"/>
            </a:pPr>
            <a:r>
              <a:rPr lang="en" sz="1500"/>
              <a:t>Snapshot of map below the event during creation.</a:t>
            </a:r>
            <a:endParaRPr sz="1500"/>
          </a:p>
          <a:p>
            <a:pPr indent="-323850" lvl="1" marL="914400" rtl="0" algn="l">
              <a:spcBef>
                <a:spcPts val="0"/>
              </a:spcBef>
              <a:spcAft>
                <a:spcPts val="0"/>
              </a:spcAft>
              <a:buSzPts val="1500"/>
              <a:buChar char="○"/>
            </a:pPr>
            <a:r>
              <a:rPr lang="en" sz="1500"/>
              <a:t>Pins on the map.</a:t>
            </a:r>
            <a:endParaRPr sz="1500"/>
          </a:p>
          <a:p>
            <a:pPr indent="-323850" lvl="0" marL="457200" rtl="0" algn="l">
              <a:spcBef>
                <a:spcPts val="0"/>
              </a:spcBef>
              <a:spcAft>
                <a:spcPts val="0"/>
              </a:spcAft>
              <a:buSzPts val="1500"/>
              <a:buChar char="●"/>
            </a:pPr>
            <a:r>
              <a:rPr lang="en" sz="1500"/>
              <a:t>Map is clunky to use.</a:t>
            </a:r>
            <a:endParaRPr sz="1500"/>
          </a:p>
          <a:p>
            <a:pPr indent="-323850" lvl="0" marL="457200" rtl="0" algn="l">
              <a:spcBef>
                <a:spcPts val="0"/>
              </a:spcBef>
              <a:spcAft>
                <a:spcPts val="0"/>
              </a:spcAft>
              <a:buSzPts val="1500"/>
              <a:buChar char="●"/>
            </a:pPr>
            <a:r>
              <a:rPr lang="en" sz="1500"/>
              <a:t>Overhaul UI.</a:t>
            </a:r>
            <a:endParaRPr sz="1500"/>
          </a:p>
          <a:p>
            <a:pPr indent="0" lvl="0" marL="0" rtl="0" algn="l">
              <a:spcBef>
                <a:spcPts val="1600"/>
              </a:spcBef>
              <a:spcAft>
                <a:spcPts val="1600"/>
              </a:spcAft>
              <a:buNone/>
            </a:pPr>
            <a:r>
              <a:t/>
            </a:r>
            <a:endParaRPr sz="1500"/>
          </a:p>
        </p:txBody>
      </p:sp>
      <p:pic>
        <p:nvPicPr>
          <p:cNvPr id="200" name="Google Shape;200;p22"/>
          <p:cNvPicPr preferRelativeResize="0"/>
          <p:nvPr/>
        </p:nvPicPr>
        <p:blipFill>
          <a:blip r:embed="rId3">
            <a:alphaModFix/>
          </a:blip>
          <a:stretch>
            <a:fillRect/>
          </a:stretch>
        </p:blipFill>
        <p:spPr>
          <a:xfrm>
            <a:off x="6660000" y="1734300"/>
            <a:ext cx="1676400" cy="295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Member Contributions</a:t>
            </a:r>
            <a:endParaRPr sz="2800"/>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Caleb:</a:t>
            </a:r>
            <a:endParaRPr/>
          </a:p>
          <a:p>
            <a:pPr indent="-311150" lvl="1" marL="914400" rtl="0" algn="l">
              <a:spcBef>
                <a:spcPts val="0"/>
              </a:spcBef>
              <a:spcAft>
                <a:spcPts val="0"/>
              </a:spcAft>
              <a:buSzPts val="1300"/>
              <a:buChar char="○"/>
            </a:pPr>
            <a:r>
              <a:rPr lang="en" sz="1300"/>
              <a:t>Will implement the calendar functionality, as well as figure out how to do the group messaging system, and help with UI implementation/cleanup.</a:t>
            </a:r>
            <a:endParaRPr sz="1300"/>
          </a:p>
          <a:p>
            <a:pPr indent="-311150" lvl="0" marL="457200" rtl="0" algn="l">
              <a:spcBef>
                <a:spcPts val="0"/>
              </a:spcBef>
              <a:spcAft>
                <a:spcPts val="0"/>
              </a:spcAft>
              <a:buSzPts val="1300"/>
              <a:buChar char="●"/>
            </a:pPr>
            <a:r>
              <a:rPr lang="en"/>
              <a:t>Lex:</a:t>
            </a:r>
            <a:endParaRPr/>
          </a:p>
          <a:p>
            <a:pPr indent="-311150" lvl="1" marL="914400" rtl="0" algn="l">
              <a:spcBef>
                <a:spcPts val="0"/>
              </a:spcBef>
              <a:spcAft>
                <a:spcPts val="0"/>
              </a:spcAft>
              <a:buSzPts val="1300"/>
              <a:buChar char="○"/>
            </a:pPr>
            <a:r>
              <a:rPr lang="en" sz="1300"/>
              <a:t>Did most of the prototype, laid the groundwork for future implementation in   the front and backend.</a:t>
            </a:r>
            <a:endParaRPr sz="1300"/>
          </a:p>
          <a:p>
            <a:pPr indent="-311150" lvl="0" marL="457200" rtl="0" algn="l">
              <a:spcBef>
                <a:spcPts val="0"/>
              </a:spcBef>
              <a:spcAft>
                <a:spcPts val="0"/>
              </a:spcAft>
              <a:buSzPts val="1300"/>
              <a:buChar char="●"/>
            </a:pPr>
            <a:r>
              <a:rPr lang="en"/>
              <a:t>Tyler:</a:t>
            </a:r>
            <a:endParaRPr/>
          </a:p>
          <a:p>
            <a:pPr indent="-311150" lvl="1" marL="914400" rtl="0" algn="l">
              <a:spcBef>
                <a:spcPts val="0"/>
              </a:spcBef>
              <a:spcAft>
                <a:spcPts val="0"/>
              </a:spcAft>
              <a:buSzPts val="1300"/>
              <a:buChar char="○"/>
            </a:pPr>
            <a:r>
              <a:rPr lang="en" sz="1300"/>
              <a:t>Will work on OAuth, google maps frontend, and cleaning up ui.</a:t>
            </a:r>
            <a:endParaRPr sz="1300"/>
          </a:p>
          <a:p>
            <a:pPr indent="-311150" lvl="0" marL="457200" rtl="0" algn="l">
              <a:spcBef>
                <a:spcPts val="0"/>
              </a:spcBef>
              <a:spcAft>
                <a:spcPts val="0"/>
              </a:spcAft>
              <a:buSzPts val="1300"/>
              <a:buChar char="●"/>
            </a:pPr>
            <a:r>
              <a:rPr lang="en"/>
              <a:t>Josh:</a:t>
            </a:r>
            <a:endParaRPr/>
          </a:p>
          <a:p>
            <a:pPr indent="-311150" lvl="1" marL="914400" rtl="0" algn="l">
              <a:spcBef>
                <a:spcPts val="0"/>
              </a:spcBef>
              <a:spcAft>
                <a:spcPts val="0"/>
              </a:spcAft>
              <a:buSzPts val="1300"/>
              <a:buChar char="○"/>
            </a:pPr>
            <a:r>
              <a:rPr lang="en" sz="1300"/>
              <a:t>Will help with the group messaging system and implementing QR-code generating/reading.</a:t>
            </a:r>
            <a:endParaRPr sz="1300"/>
          </a:p>
          <a:p>
            <a:pPr indent="-311150" lvl="0" marL="457200" rtl="0" algn="l">
              <a:spcBef>
                <a:spcPts val="0"/>
              </a:spcBef>
              <a:spcAft>
                <a:spcPts val="0"/>
              </a:spcAft>
              <a:buSzPts val="1300"/>
              <a:buChar char="●"/>
            </a:pPr>
            <a:r>
              <a:rPr lang="en"/>
              <a:t>James:</a:t>
            </a:r>
            <a:endParaRPr/>
          </a:p>
          <a:p>
            <a:pPr indent="-304800" lvl="1" marL="914400" rtl="0" algn="l">
              <a:spcBef>
                <a:spcPts val="0"/>
              </a:spcBef>
              <a:spcAft>
                <a:spcPts val="0"/>
              </a:spcAft>
              <a:buClr>
                <a:srgbClr val="FFFFFF"/>
              </a:buClr>
              <a:buSzPts val="1200"/>
              <a:buChar char="○"/>
            </a:pPr>
            <a:r>
              <a:rPr lang="en" sz="1300">
                <a:solidFill>
                  <a:srgbClr val="FFFFFF"/>
                </a:solidFill>
              </a:rPr>
              <a:t>Will implement notifications.</a:t>
            </a:r>
            <a:endParaRPr sz="1300">
              <a:solidFill>
                <a:srgbClr val="FFFFFF"/>
              </a:solidFill>
            </a:endParaRPr>
          </a:p>
          <a:p>
            <a:pPr indent="0" lvl="0" marL="914400" rtl="0" algn="l">
              <a:spcBef>
                <a:spcPts val="0"/>
              </a:spcBef>
              <a:spcAft>
                <a:spcPts val="0"/>
              </a:spcAft>
              <a:buNone/>
            </a:pPr>
            <a:r>
              <a:t/>
            </a:r>
            <a:endParaRPr/>
          </a:p>
          <a:p>
            <a:pPr indent="0" lvl="0" marL="914400" rtl="0" algn="l">
              <a:spcBef>
                <a:spcPts val="16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RSVPme 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Real life event organization</a:t>
            </a:r>
            <a:endParaRPr/>
          </a:p>
          <a:p>
            <a:pPr indent="-298450" lvl="1" marL="914400" rtl="0" algn="l">
              <a:spcBef>
                <a:spcPts val="0"/>
              </a:spcBef>
              <a:spcAft>
                <a:spcPts val="0"/>
              </a:spcAft>
              <a:buSzPts val="1100"/>
              <a:buChar char="○"/>
            </a:pPr>
            <a:r>
              <a:rPr lang="en"/>
              <a:t>Private events</a:t>
            </a:r>
            <a:endParaRPr/>
          </a:p>
          <a:p>
            <a:pPr indent="-298450" lvl="2" marL="1371600" rtl="0" algn="l">
              <a:spcBef>
                <a:spcPts val="0"/>
              </a:spcBef>
              <a:spcAft>
                <a:spcPts val="0"/>
              </a:spcAft>
              <a:buSzPts val="1100"/>
              <a:buChar char="■"/>
            </a:pPr>
            <a:r>
              <a:rPr lang="en"/>
              <a:t>Put together by friends</a:t>
            </a:r>
            <a:endParaRPr/>
          </a:p>
          <a:p>
            <a:pPr indent="-298450" lvl="2" marL="1371600" rtl="0" algn="l">
              <a:spcBef>
                <a:spcPts val="0"/>
              </a:spcBef>
              <a:spcAft>
                <a:spcPts val="0"/>
              </a:spcAft>
              <a:buSzPts val="1100"/>
              <a:buChar char="■"/>
            </a:pPr>
            <a:r>
              <a:rPr lang="en"/>
              <a:t>Birthday parties and going out to eat</a:t>
            </a:r>
            <a:endParaRPr/>
          </a:p>
          <a:p>
            <a:pPr indent="0" lvl="0" marL="1371600" rtl="0" algn="l">
              <a:spcBef>
                <a:spcPts val="1600"/>
              </a:spcBef>
              <a:spcAft>
                <a:spcPts val="0"/>
              </a:spcAft>
              <a:buNone/>
            </a:pPr>
            <a:r>
              <a:t/>
            </a:r>
            <a:endParaRPr/>
          </a:p>
          <a:p>
            <a:pPr indent="-298450" lvl="1" marL="914400" rtl="0" algn="l">
              <a:spcBef>
                <a:spcPts val="1600"/>
              </a:spcBef>
              <a:spcAft>
                <a:spcPts val="0"/>
              </a:spcAft>
              <a:buSzPts val="1100"/>
              <a:buChar char="○"/>
            </a:pPr>
            <a:r>
              <a:rPr lang="en"/>
              <a:t>Public events</a:t>
            </a:r>
            <a:endParaRPr/>
          </a:p>
          <a:p>
            <a:pPr indent="-298450" lvl="2" marL="1371600" rtl="0" algn="l">
              <a:spcBef>
                <a:spcPts val="0"/>
              </a:spcBef>
              <a:spcAft>
                <a:spcPts val="0"/>
              </a:spcAft>
              <a:buSzPts val="1100"/>
              <a:buChar char="■"/>
            </a:pPr>
            <a:r>
              <a:rPr lang="en"/>
              <a:t>Put together by organizations and businesses</a:t>
            </a:r>
            <a:endParaRPr/>
          </a:p>
          <a:p>
            <a:pPr indent="-298450" lvl="2" marL="1371600" rtl="0" algn="l">
              <a:spcBef>
                <a:spcPts val="0"/>
              </a:spcBef>
              <a:spcAft>
                <a:spcPts val="0"/>
              </a:spcAft>
              <a:buSzPts val="1100"/>
              <a:buChar char="■"/>
            </a:pPr>
            <a:r>
              <a:rPr lang="en"/>
              <a:t>Paid feature</a:t>
            </a:r>
            <a:endParaRPr/>
          </a:p>
          <a:p>
            <a:pPr indent="-298450" lvl="2" marL="1371600" rtl="0" algn="l">
              <a:spcBef>
                <a:spcPts val="0"/>
              </a:spcBef>
              <a:spcAft>
                <a:spcPts val="0"/>
              </a:spcAft>
              <a:buSzPts val="1100"/>
              <a:buChar char="■"/>
            </a:pPr>
            <a:r>
              <a:rPr lang="en"/>
              <a:t>Additional functionality</a:t>
            </a:r>
            <a:endParaRPr/>
          </a:p>
          <a:p>
            <a:pPr indent="-298450" lvl="3" marL="1828800" rtl="0" algn="l">
              <a:spcBef>
                <a:spcPts val="0"/>
              </a:spcBef>
              <a:spcAft>
                <a:spcPts val="0"/>
              </a:spcAft>
              <a:buSzPts val="1100"/>
              <a:buChar char="●"/>
            </a:pPr>
            <a:r>
              <a:rPr lang="en"/>
              <a:t>Extended group chat functionality</a:t>
            </a:r>
            <a:endParaRPr/>
          </a:p>
          <a:p>
            <a:pPr indent="-298450" lvl="2" marL="1371600" rtl="0" algn="l">
              <a:spcBef>
                <a:spcPts val="0"/>
              </a:spcBef>
              <a:spcAft>
                <a:spcPts val="0"/>
              </a:spcAft>
              <a:buSzPts val="1100"/>
              <a:buChar char="■"/>
            </a:pPr>
            <a:r>
              <a:rPr lang="en"/>
              <a:t>Football games and concerts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Overview</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Divided the project based on interest and preference</a:t>
            </a:r>
            <a:endParaRPr/>
          </a:p>
          <a:p>
            <a:pPr indent="-311150" lvl="0" marL="457200" rtl="0" algn="l">
              <a:spcBef>
                <a:spcPts val="0"/>
              </a:spcBef>
              <a:spcAft>
                <a:spcPts val="0"/>
              </a:spcAft>
              <a:buSzPts val="1300"/>
              <a:buChar char="●"/>
            </a:pPr>
            <a:r>
              <a:rPr lang="en"/>
              <a:t>Used the agile methodology to create and reach </a:t>
            </a:r>
            <a:r>
              <a:rPr lang="en"/>
              <a:t>specific</a:t>
            </a:r>
            <a:r>
              <a:rPr lang="en"/>
              <a:t> goals for this project.</a:t>
            </a:r>
            <a:endParaRPr/>
          </a:p>
          <a:p>
            <a:pPr indent="-311150" lvl="0" marL="457200" rtl="0" algn="l">
              <a:spcBef>
                <a:spcPts val="0"/>
              </a:spcBef>
              <a:spcAft>
                <a:spcPts val="0"/>
              </a:spcAft>
              <a:buSzPts val="1300"/>
              <a:buChar char="●"/>
            </a:pPr>
            <a:r>
              <a:rPr lang="en"/>
              <a:t>Current stage was developed mainly by Lex</a:t>
            </a:r>
            <a:endParaRPr/>
          </a:p>
          <a:p>
            <a:pPr indent="-298450" lvl="1" marL="914400" rtl="0" algn="l">
              <a:spcBef>
                <a:spcPts val="0"/>
              </a:spcBef>
              <a:spcAft>
                <a:spcPts val="0"/>
              </a:spcAft>
              <a:buSzPts val="1100"/>
              <a:buChar char="○"/>
            </a:pPr>
            <a:r>
              <a:rPr lang="en"/>
              <a:t>Has the most experience</a:t>
            </a:r>
            <a:endParaRPr/>
          </a:p>
          <a:p>
            <a:pPr indent="-298450" lvl="1" marL="914400" rtl="0" algn="l">
              <a:spcBef>
                <a:spcPts val="0"/>
              </a:spcBef>
              <a:spcAft>
                <a:spcPts val="0"/>
              </a:spcAft>
              <a:buSzPts val="1100"/>
              <a:buChar char="○"/>
            </a:pPr>
            <a:r>
              <a:rPr lang="en"/>
              <a:t>Removes confusion of multiple people working on a small project</a:t>
            </a:r>
            <a:endParaRPr/>
          </a:p>
          <a:p>
            <a:pPr indent="-298450" lvl="1" marL="914400" rtl="0" algn="l">
              <a:spcBef>
                <a:spcPts val="0"/>
              </a:spcBef>
              <a:spcAft>
                <a:spcPts val="0"/>
              </a:spcAft>
              <a:buSzPts val="1100"/>
              <a:buChar char="○"/>
            </a:pPr>
            <a:r>
              <a:rPr lang="en"/>
              <a:t>Gives a strong foundation to work off of</a:t>
            </a:r>
            <a:endParaRPr/>
          </a:p>
          <a:p>
            <a:pPr indent="-311150" lvl="0" marL="457200" rtl="0" algn="l">
              <a:spcBef>
                <a:spcPts val="0"/>
              </a:spcBef>
              <a:spcAft>
                <a:spcPts val="0"/>
              </a:spcAft>
              <a:buSzPts val="1300"/>
              <a:buChar char="●"/>
            </a:pPr>
            <a:r>
              <a:rPr lang="en"/>
              <a:t>Current tools we have used include</a:t>
            </a:r>
            <a:endParaRPr/>
          </a:p>
          <a:p>
            <a:pPr indent="-298450" lvl="1" marL="914400" rtl="0" algn="l">
              <a:spcBef>
                <a:spcPts val="0"/>
              </a:spcBef>
              <a:spcAft>
                <a:spcPts val="0"/>
              </a:spcAft>
              <a:buSzPts val="1100"/>
              <a:buChar char="○"/>
            </a:pPr>
            <a:r>
              <a:rPr lang="en"/>
              <a:t>React Native</a:t>
            </a:r>
            <a:endParaRPr/>
          </a:p>
          <a:p>
            <a:pPr indent="-298450" lvl="1" marL="914400" rtl="0" algn="l">
              <a:spcBef>
                <a:spcPts val="0"/>
              </a:spcBef>
              <a:spcAft>
                <a:spcPts val="0"/>
              </a:spcAft>
              <a:buSzPts val="1100"/>
              <a:buChar char="○"/>
            </a:pPr>
            <a:r>
              <a:rPr lang="en"/>
              <a:t>MongoDB</a:t>
            </a:r>
            <a:endParaRPr/>
          </a:p>
          <a:p>
            <a:pPr indent="-298450" lvl="1" marL="914400" rtl="0" algn="l">
              <a:spcBef>
                <a:spcPts val="0"/>
              </a:spcBef>
              <a:spcAft>
                <a:spcPts val="0"/>
              </a:spcAft>
              <a:buSzPts val="1100"/>
              <a:buChar char="○"/>
            </a:pPr>
            <a:r>
              <a:rPr lang="en"/>
              <a:t>Google Maps API</a:t>
            </a:r>
            <a:endParaRPr/>
          </a:p>
        </p:txBody>
      </p:sp>
      <p:pic>
        <p:nvPicPr>
          <p:cNvPr id="148" name="Google Shape;148;p15"/>
          <p:cNvPicPr preferRelativeResize="0"/>
          <p:nvPr/>
        </p:nvPicPr>
        <p:blipFill>
          <a:blip r:embed="rId3">
            <a:alphaModFix/>
          </a:blip>
          <a:stretch>
            <a:fillRect/>
          </a:stretch>
        </p:blipFill>
        <p:spPr>
          <a:xfrm>
            <a:off x="7034975" y="2184527"/>
            <a:ext cx="1585475" cy="1189126"/>
          </a:xfrm>
          <a:prstGeom prst="rect">
            <a:avLst/>
          </a:prstGeom>
          <a:noFill/>
          <a:ln>
            <a:noFill/>
          </a:ln>
        </p:spPr>
      </p:pic>
      <p:pic>
        <p:nvPicPr>
          <p:cNvPr id="149" name="Google Shape;149;p15"/>
          <p:cNvPicPr preferRelativeResize="0"/>
          <p:nvPr/>
        </p:nvPicPr>
        <p:blipFill>
          <a:blip r:embed="rId4">
            <a:alphaModFix/>
          </a:blip>
          <a:stretch>
            <a:fillRect/>
          </a:stretch>
        </p:blipFill>
        <p:spPr>
          <a:xfrm>
            <a:off x="4421297" y="3259647"/>
            <a:ext cx="1839400" cy="1302075"/>
          </a:xfrm>
          <a:prstGeom prst="rect">
            <a:avLst/>
          </a:prstGeom>
          <a:noFill/>
          <a:ln>
            <a:noFill/>
          </a:ln>
        </p:spPr>
      </p:pic>
      <p:pic>
        <p:nvPicPr>
          <p:cNvPr id="150" name="Google Shape;150;p15"/>
          <p:cNvPicPr preferRelativeResize="0"/>
          <p:nvPr/>
        </p:nvPicPr>
        <p:blipFill>
          <a:blip r:embed="rId5">
            <a:alphaModFix/>
          </a:blip>
          <a:stretch>
            <a:fillRect/>
          </a:stretch>
        </p:blipFill>
        <p:spPr>
          <a:xfrm>
            <a:off x="6408175" y="3504600"/>
            <a:ext cx="1441650" cy="144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Progress</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CDDDE"/>
                </a:solidFill>
                <a:latin typeface="Arial"/>
                <a:ea typeface="Arial"/>
                <a:cs typeface="Arial"/>
                <a:sym typeface="Arial"/>
              </a:rPr>
              <a:t>- add event (to server) </a:t>
            </a:r>
            <a:endParaRPr sz="1200">
              <a:solidFill>
                <a:srgbClr val="DCDDDE"/>
              </a:solidFill>
              <a:latin typeface="Arial"/>
              <a:ea typeface="Arial"/>
              <a:cs typeface="Arial"/>
              <a:sym typeface="Arial"/>
            </a:endParaRPr>
          </a:p>
          <a:p>
            <a:pPr indent="0" lvl="0" marL="0" rtl="0" algn="l">
              <a:spcBef>
                <a:spcPts val="1600"/>
              </a:spcBef>
              <a:spcAft>
                <a:spcPts val="0"/>
              </a:spcAft>
              <a:buNone/>
            </a:pPr>
            <a:r>
              <a:rPr lang="en" sz="1200">
                <a:solidFill>
                  <a:srgbClr val="DCDDDE"/>
                </a:solidFill>
                <a:latin typeface="Arial"/>
                <a:ea typeface="Arial"/>
                <a:cs typeface="Arial"/>
                <a:sym typeface="Arial"/>
              </a:rPr>
              <a:t>- delete event (from server) </a:t>
            </a:r>
            <a:endParaRPr sz="1200">
              <a:solidFill>
                <a:srgbClr val="DCDDDE"/>
              </a:solidFill>
              <a:latin typeface="Arial"/>
              <a:ea typeface="Arial"/>
              <a:cs typeface="Arial"/>
              <a:sym typeface="Arial"/>
            </a:endParaRPr>
          </a:p>
          <a:p>
            <a:pPr indent="0" lvl="0" marL="0" rtl="0" algn="l">
              <a:spcBef>
                <a:spcPts val="1600"/>
              </a:spcBef>
              <a:spcAft>
                <a:spcPts val="0"/>
              </a:spcAft>
              <a:buNone/>
            </a:pPr>
            <a:r>
              <a:rPr lang="en" sz="1200">
                <a:solidFill>
                  <a:srgbClr val="DCDDDE"/>
                </a:solidFill>
                <a:latin typeface="Arial"/>
                <a:ea typeface="Arial"/>
                <a:cs typeface="Arial"/>
                <a:sym typeface="Arial"/>
              </a:rPr>
              <a:t>- display events (fetch events from server) </a:t>
            </a:r>
            <a:endParaRPr sz="1200">
              <a:solidFill>
                <a:srgbClr val="DCDDDE"/>
              </a:solidFill>
              <a:latin typeface="Arial"/>
              <a:ea typeface="Arial"/>
              <a:cs typeface="Arial"/>
              <a:sym typeface="Arial"/>
            </a:endParaRPr>
          </a:p>
          <a:p>
            <a:pPr indent="0" lvl="0" marL="0" rtl="0" algn="l">
              <a:spcBef>
                <a:spcPts val="1600"/>
              </a:spcBef>
              <a:spcAft>
                <a:spcPts val="0"/>
              </a:spcAft>
              <a:buNone/>
            </a:pPr>
            <a:r>
              <a:rPr lang="en" sz="1200">
                <a:solidFill>
                  <a:srgbClr val="DCDDDE"/>
                </a:solidFill>
                <a:latin typeface="Arial"/>
                <a:ea typeface="Arial"/>
                <a:cs typeface="Arial"/>
                <a:sym typeface="Arial"/>
              </a:rPr>
              <a:t>- display event's location on map </a:t>
            </a:r>
            <a:endParaRPr sz="1200">
              <a:solidFill>
                <a:srgbClr val="DCDDDE"/>
              </a:solidFill>
              <a:latin typeface="Arial"/>
              <a:ea typeface="Arial"/>
              <a:cs typeface="Arial"/>
              <a:sym typeface="Arial"/>
            </a:endParaRPr>
          </a:p>
          <a:p>
            <a:pPr indent="0" lvl="0" marL="0" rtl="0" algn="l">
              <a:spcBef>
                <a:spcPts val="1600"/>
              </a:spcBef>
              <a:spcAft>
                <a:spcPts val="0"/>
              </a:spcAft>
              <a:buNone/>
            </a:pPr>
            <a:r>
              <a:rPr lang="en" sz="1200">
                <a:solidFill>
                  <a:srgbClr val="DCDDDE"/>
                </a:solidFill>
                <a:latin typeface="Arial"/>
                <a:ea typeface="Arial"/>
                <a:cs typeface="Arial"/>
                <a:sym typeface="Arial"/>
              </a:rPr>
              <a:t>- add friend by ID </a:t>
            </a:r>
            <a:endParaRPr sz="1200">
              <a:solidFill>
                <a:srgbClr val="DCDDDE"/>
              </a:solidFill>
              <a:latin typeface="Arial"/>
              <a:ea typeface="Arial"/>
              <a:cs typeface="Arial"/>
              <a:sym typeface="Arial"/>
            </a:endParaRPr>
          </a:p>
          <a:p>
            <a:pPr indent="0" lvl="0" marL="0" rtl="0" algn="l">
              <a:spcBef>
                <a:spcPts val="1600"/>
              </a:spcBef>
              <a:spcAft>
                <a:spcPts val="1600"/>
              </a:spcAft>
              <a:buNone/>
            </a:pPr>
            <a:r>
              <a:rPr lang="en" sz="1200">
                <a:solidFill>
                  <a:srgbClr val="DCDDDE"/>
                </a:solidFill>
                <a:latin typeface="Arial"/>
                <a:ea typeface="Arial"/>
                <a:cs typeface="Arial"/>
                <a:sym typeface="Arial"/>
              </a:rPr>
              <a:t>- remove friend by 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Implemented Functionalities</a:t>
            </a:r>
            <a:endParaRPr sz="3000"/>
          </a:p>
        </p:txBody>
      </p:sp>
      <p:sp>
        <p:nvSpPr>
          <p:cNvPr id="162" name="Google Shape;162;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Create event</a:t>
            </a:r>
            <a:endParaRPr sz="1700"/>
          </a:p>
        </p:txBody>
      </p:sp>
      <p:pic>
        <p:nvPicPr>
          <p:cNvPr id="163" name="Google Shape;163;p17"/>
          <p:cNvPicPr preferRelativeResize="0"/>
          <p:nvPr/>
        </p:nvPicPr>
        <p:blipFill>
          <a:blip r:embed="rId3">
            <a:alphaModFix/>
          </a:blip>
          <a:stretch>
            <a:fillRect/>
          </a:stretch>
        </p:blipFill>
        <p:spPr>
          <a:xfrm>
            <a:off x="3623400" y="1565825"/>
            <a:ext cx="1657350" cy="2914650"/>
          </a:xfrm>
          <a:prstGeom prst="rect">
            <a:avLst/>
          </a:prstGeom>
          <a:noFill/>
          <a:ln>
            <a:noFill/>
          </a:ln>
        </p:spPr>
      </p:pic>
      <p:pic>
        <p:nvPicPr>
          <p:cNvPr id="164" name="Google Shape;164;p17"/>
          <p:cNvPicPr preferRelativeResize="0"/>
          <p:nvPr/>
        </p:nvPicPr>
        <p:blipFill>
          <a:blip r:embed="rId4">
            <a:alphaModFix/>
          </a:blip>
          <a:stretch>
            <a:fillRect/>
          </a:stretch>
        </p:blipFill>
        <p:spPr>
          <a:xfrm>
            <a:off x="5791200" y="1561063"/>
            <a:ext cx="1676400" cy="292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Implemented Functionalities</a:t>
            </a:r>
            <a:endParaRPr sz="3000"/>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Google maps navigation</a:t>
            </a:r>
            <a:endParaRPr sz="1700"/>
          </a:p>
        </p:txBody>
      </p:sp>
      <p:pic>
        <p:nvPicPr>
          <p:cNvPr id="171" name="Google Shape;171;p18"/>
          <p:cNvPicPr preferRelativeResize="0"/>
          <p:nvPr/>
        </p:nvPicPr>
        <p:blipFill>
          <a:blip r:embed="rId3">
            <a:alphaModFix/>
          </a:blip>
          <a:stretch>
            <a:fillRect/>
          </a:stretch>
        </p:blipFill>
        <p:spPr>
          <a:xfrm>
            <a:off x="4323200" y="1532475"/>
            <a:ext cx="1666875" cy="2981325"/>
          </a:xfrm>
          <a:prstGeom prst="rect">
            <a:avLst/>
          </a:prstGeom>
          <a:noFill/>
          <a:ln>
            <a:noFill/>
          </a:ln>
        </p:spPr>
      </p:pic>
      <p:pic>
        <p:nvPicPr>
          <p:cNvPr id="172" name="Google Shape;172;p18"/>
          <p:cNvPicPr preferRelativeResize="0"/>
          <p:nvPr/>
        </p:nvPicPr>
        <p:blipFill>
          <a:blip r:embed="rId4">
            <a:alphaModFix/>
          </a:blip>
          <a:stretch>
            <a:fillRect/>
          </a:stretch>
        </p:blipFill>
        <p:spPr>
          <a:xfrm>
            <a:off x="6574950" y="1527725"/>
            <a:ext cx="1676400"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Implemented Functionalities</a:t>
            </a:r>
            <a:endParaRPr sz="3000"/>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Menu </a:t>
            </a:r>
            <a:endParaRPr sz="2000"/>
          </a:p>
        </p:txBody>
      </p:sp>
      <p:pic>
        <p:nvPicPr>
          <p:cNvPr id="179" name="Google Shape;179;p19"/>
          <p:cNvPicPr preferRelativeResize="0"/>
          <p:nvPr/>
        </p:nvPicPr>
        <p:blipFill>
          <a:blip r:embed="rId3">
            <a:alphaModFix/>
          </a:blip>
          <a:stretch>
            <a:fillRect/>
          </a:stretch>
        </p:blipFill>
        <p:spPr>
          <a:xfrm>
            <a:off x="3505200" y="1584875"/>
            <a:ext cx="1581150" cy="2876550"/>
          </a:xfrm>
          <a:prstGeom prst="rect">
            <a:avLst/>
          </a:prstGeom>
          <a:noFill/>
          <a:ln>
            <a:noFill/>
          </a:ln>
        </p:spPr>
      </p:pic>
      <p:pic>
        <p:nvPicPr>
          <p:cNvPr id="180" name="Google Shape;180;p19"/>
          <p:cNvPicPr preferRelativeResize="0"/>
          <p:nvPr/>
        </p:nvPicPr>
        <p:blipFill>
          <a:blip r:embed="rId4">
            <a:alphaModFix/>
          </a:blip>
          <a:stretch>
            <a:fillRect/>
          </a:stretch>
        </p:blipFill>
        <p:spPr>
          <a:xfrm>
            <a:off x="6008900" y="1584875"/>
            <a:ext cx="1619250" cy="287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Functionalities in progress</a:t>
            </a:r>
            <a:endParaRPr sz="3100"/>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Delete event</a:t>
            </a:r>
            <a:endParaRPr sz="2100"/>
          </a:p>
          <a:p>
            <a:pPr indent="-361950" lvl="0" marL="457200" rtl="0" algn="l">
              <a:spcBef>
                <a:spcPts val="0"/>
              </a:spcBef>
              <a:spcAft>
                <a:spcPts val="0"/>
              </a:spcAft>
              <a:buSzPts val="2100"/>
              <a:buChar char="●"/>
            </a:pPr>
            <a:r>
              <a:rPr lang="en" sz="2100"/>
              <a:t>Pins on the map</a:t>
            </a:r>
            <a:endParaRPr sz="2100"/>
          </a:p>
          <a:p>
            <a:pPr indent="-361950" lvl="0" marL="457200" rtl="0" algn="l">
              <a:spcBef>
                <a:spcPts val="0"/>
              </a:spcBef>
              <a:spcAft>
                <a:spcPts val="0"/>
              </a:spcAft>
              <a:buSzPts val="2100"/>
              <a:buChar char="●"/>
            </a:pPr>
            <a:r>
              <a:rPr lang="en" sz="2100"/>
              <a:t>User Authentication</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Remaining Functionality</a:t>
            </a:r>
            <a:endParaRPr sz="3100"/>
          </a:p>
        </p:txBody>
      </p:sp>
      <p:sp>
        <p:nvSpPr>
          <p:cNvPr id="192" name="Google Shape;192;p21"/>
          <p:cNvSpPr txBox="1"/>
          <p:nvPr>
            <p:ph idx="1" type="body"/>
          </p:nvPr>
        </p:nvSpPr>
        <p:spPr>
          <a:xfrm>
            <a:off x="1297500" y="1558225"/>
            <a:ext cx="7038900" cy="2911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QR-codes</a:t>
            </a:r>
            <a:endParaRPr sz="2300"/>
          </a:p>
          <a:p>
            <a:pPr indent="0" lvl="0" marL="457200" rtl="0" algn="l">
              <a:spcBef>
                <a:spcPts val="1600"/>
              </a:spcBef>
              <a:spcAft>
                <a:spcPts val="0"/>
              </a:spcAft>
              <a:buNone/>
            </a:pPr>
            <a:r>
              <a:t/>
            </a:r>
            <a:endParaRPr sz="2300"/>
          </a:p>
          <a:p>
            <a:pPr indent="-374650" lvl="0" marL="457200" rtl="0" algn="l">
              <a:spcBef>
                <a:spcPts val="1600"/>
              </a:spcBef>
              <a:spcAft>
                <a:spcPts val="0"/>
              </a:spcAft>
              <a:buSzPts val="2300"/>
              <a:buChar char="●"/>
            </a:pPr>
            <a:r>
              <a:rPr lang="en" sz="2300"/>
              <a:t>Group Messaging</a:t>
            </a:r>
            <a:endParaRPr sz="2300"/>
          </a:p>
        </p:txBody>
      </p:sp>
      <p:pic>
        <p:nvPicPr>
          <p:cNvPr id="193" name="Google Shape;193;p21"/>
          <p:cNvPicPr preferRelativeResize="0"/>
          <p:nvPr/>
        </p:nvPicPr>
        <p:blipFill>
          <a:blip r:embed="rId3">
            <a:alphaModFix/>
          </a:blip>
          <a:stretch>
            <a:fillRect/>
          </a:stretch>
        </p:blipFill>
        <p:spPr>
          <a:xfrm>
            <a:off x="4963875" y="1558225"/>
            <a:ext cx="2609075" cy="260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