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ED31-A43F-4042-8341-D673F7C0171A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32FC-A968-47FD-9A28-3E53BAF3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9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ED31-A43F-4042-8341-D673F7C0171A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32FC-A968-47FD-9A28-3E53BAF3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2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ED31-A43F-4042-8341-D673F7C0171A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32FC-A968-47FD-9A28-3E53BAF3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7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ED31-A43F-4042-8341-D673F7C0171A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32FC-A968-47FD-9A28-3E53BAF3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7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ED31-A43F-4042-8341-D673F7C0171A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32FC-A968-47FD-9A28-3E53BAF3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3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ED31-A43F-4042-8341-D673F7C0171A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32FC-A968-47FD-9A28-3E53BAF3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ED31-A43F-4042-8341-D673F7C0171A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32FC-A968-47FD-9A28-3E53BAF3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4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ED31-A43F-4042-8341-D673F7C0171A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32FC-A968-47FD-9A28-3E53BAF3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7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ED31-A43F-4042-8341-D673F7C0171A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32FC-A968-47FD-9A28-3E53BAF3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7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ED31-A43F-4042-8341-D673F7C0171A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32FC-A968-47FD-9A28-3E53BAF3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0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ED31-A43F-4042-8341-D673F7C0171A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32FC-A968-47FD-9A28-3E53BAF3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AED31-A43F-4042-8341-D673F7C0171A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432FC-A968-47FD-9A28-3E53BAF3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3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24466" y="2227702"/>
            <a:ext cx="1054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	Design a circuit with a 4-bit BCD input </a:t>
            </a:r>
            <a:r>
              <a:rPr lang="en-US" dirty="0" err="1" smtClean="0"/>
              <a:t>A,B,C,D</a:t>
            </a:r>
            <a:r>
              <a:rPr lang="en-US" dirty="0" smtClean="0"/>
              <a:t> that produces an output </a:t>
            </a:r>
            <a:r>
              <a:rPr lang="en-US" dirty="0" err="1" smtClean="0"/>
              <a:t>W,X,Y,Z</a:t>
            </a:r>
            <a:r>
              <a:rPr lang="en-US" dirty="0" smtClean="0"/>
              <a:t> that is equal to the input +3 in binary. For example 9(1001)+3(0011)=12(1100). The output for BCD codes are don’t cares. 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Practice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3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121" y="1757628"/>
            <a:ext cx="3497897" cy="286517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Technology mapping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892" y="1545167"/>
            <a:ext cx="3499907" cy="38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58125"/>
          <a:stretch/>
        </p:blipFill>
        <p:spPr>
          <a:xfrm>
            <a:off x="838200" y="2526381"/>
            <a:ext cx="2269067" cy="24505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667" y="2526381"/>
            <a:ext cx="3367036" cy="23504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56875"/>
          <a:stretch/>
        </p:blipFill>
        <p:spPr>
          <a:xfrm>
            <a:off x="3208867" y="2526381"/>
            <a:ext cx="2336800" cy="24505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0308" y="2526381"/>
            <a:ext cx="2989191" cy="227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a 4 to 10 line decoder using two 2 to 4 line decoder and 10 AND gates</a:t>
            </a:r>
          </a:p>
          <a:p>
            <a:r>
              <a:rPr lang="en-US" dirty="0" smtClean="0"/>
              <a:t>Using one 3 to 8 line and one 1 to 2 line decoder.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1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2172758"/>
                <a:ext cx="30544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(1,2,4,7)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4" name="Content Placeholder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72758"/>
                <a:ext cx="305449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790" t="-202174" r="-2994" b="-27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57936" y="1747057"/>
            <a:ext cx="533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 the circuit with a decoder and external OR gate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3"/>
              <p:cNvSpPr txBox="1">
                <a:spLocks/>
              </p:cNvSpPr>
              <p:nvPr/>
            </p:nvSpPr>
            <p:spPr>
              <a:xfrm>
                <a:off x="838200" y="2714625"/>
                <a:ext cx="4275851" cy="276999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9,11,15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6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14625"/>
                <a:ext cx="427585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424" t="-202174" r="-1854" b="-27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3"/>
              <p:cNvSpPr txBox="1">
                <a:spLocks/>
              </p:cNvSpPr>
              <p:nvPr/>
            </p:nvSpPr>
            <p:spPr>
              <a:xfrm>
                <a:off x="838200" y="3383492"/>
                <a:ext cx="1819665" cy="276999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AB</m:t>
                        </m:r>
                      </m:e>
                      <m:sup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BC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7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83492"/>
                <a:ext cx="181966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054" t="-35556" r="-4362" b="-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915592" y="3752334"/>
                <a:ext cx="20497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AB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592" y="3752334"/>
                <a:ext cx="2049728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66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-519" t="-1" r="519" b="-4083"/>
          <a:stretch/>
        </p:blipFill>
        <p:spPr>
          <a:xfrm>
            <a:off x="604837" y="588433"/>
            <a:ext cx="9792230" cy="25442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32" y="3756553"/>
            <a:ext cx="10172069" cy="139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86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50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Practice Problems</vt:lpstr>
      <vt:lpstr>Technology mapping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nimat Shamim</dc:creator>
  <cp:lastModifiedBy>nimat Shamim</cp:lastModifiedBy>
  <cp:revision>10</cp:revision>
  <dcterms:created xsi:type="dcterms:W3CDTF">2019-03-20T05:50:34Z</dcterms:created>
  <dcterms:modified xsi:type="dcterms:W3CDTF">2019-03-20T07:09:24Z</dcterms:modified>
</cp:coreProperties>
</file>