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6E94-88E8-4ACB-9447-CD30B723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EA112-4D7D-48F2-AF0B-C3FB11BC2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12F22-662A-43B5-9E09-53D85C943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1D99-EC70-4A44-BEF8-643E56501DA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CE2CB-802E-4C7C-8194-7D63E1BAF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10B8A-8FD1-42D8-A309-ED61A9E5B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6B53-A3EC-466F-BDDB-612A69172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3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7606-C818-4CAA-AAD0-6830CFF6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8358E-E4C8-4D85-BD9F-FE9B8F372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CA79F-F8E8-41FF-8117-74C86431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1D99-EC70-4A44-BEF8-643E56501DA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E7AC3-B302-4CFD-867B-52172F22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9B87-890D-4587-B48F-E840CD443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6B53-A3EC-466F-BDDB-612A69172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1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9709C-7BF1-4964-9FCE-6F5992E0B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E04BD-E872-4C5C-87F2-54F41F373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6E415-99F4-42E8-AC3A-C1FE9FB2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1D99-EC70-4A44-BEF8-643E56501DA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42B88-4E4E-44A5-B15A-D288A475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7234B-B9A7-4AF8-8466-ABCE6C70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6B53-A3EC-466F-BDDB-612A69172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4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7742-D96F-441D-BEAF-0C03E831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5643C-27AA-43D4-9919-2497993D1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FEC33-AAED-4E78-862D-8BDB9C8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1D99-EC70-4A44-BEF8-643E56501DA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DD858-F47D-4492-B4C2-13094514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46799-B294-488B-9EFA-4F4AA658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6B53-A3EC-466F-BDDB-612A69172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9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2D16-1459-4F81-A715-6E39858DE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24841-1BF3-453E-8893-D2F0CFDB6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1B29F-6566-48CB-BC46-9DF5CFF65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1D99-EC70-4A44-BEF8-643E56501DA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7F98E-CDC3-4800-A957-0BCA93BA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F8A41-AB08-41B5-A6CF-C159555A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6B53-A3EC-466F-BDDB-612A69172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9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49B1-0A2F-4EDC-A03F-C514C596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4ACD4-4F42-4C63-ACC2-80C642299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C4737-B161-4D32-86C1-8021D3D05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E03A4-E76D-4F97-912D-776DE1DA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1D99-EC70-4A44-BEF8-643E56501DA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BE664-0086-4BD2-97E9-EC6BA0EA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25D48-5A10-4CCC-93CE-76E8E265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6B53-A3EC-466F-BDDB-612A69172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7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8693-87BF-4238-A047-B7A2E533C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E51C1-2D9C-4F66-8823-B4FD5157B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E9FAC-1E3B-4FB5-90EB-43319486C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F1722-B1C9-456A-99F2-1BB223F80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CF835-FD79-4876-8863-C49E90FF1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195A2F-57BC-4D6C-A21F-EC16E53F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1D99-EC70-4A44-BEF8-643E56501DA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F1088-CDC5-4502-B6CE-E7390214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BEC0D-FD91-437B-888C-05511011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6B53-A3EC-466F-BDDB-612A69172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3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5142-3925-447A-8024-53B1B078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918222-D641-4118-83C2-0DF18C2B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1D99-EC70-4A44-BEF8-643E56501DA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5578E-7F13-4017-9FD0-991AC2984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691A2-BA12-4027-87B7-A3BB66D7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6B53-A3EC-466F-BDDB-612A69172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9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6BE0AF-2EBF-4F48-ABF0-CD7D499F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1D99-EC70-4A44-BEF8-643E56501DA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5A79C2-A1EE-4375-8822-6FD80E19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F52AA-70F9-4617-A39B-6EFE8251C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6B53-A3EC-466F-BDDB-612A69172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9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E7F81-A9AA-43BD-ADFD-54B414BE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7A6EE-5679-4A84-B750-7A1779848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4CD9B-D5BF-4AF2-9935-7107B5035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2225B-DCCB-4B9F-B1DC-8989DC0D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1D99-EC70-4A44-BEF8-643E56501DA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A4A54-79DD-479B-B294-113C77CA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E474E-4888-43E9-8E15-9B81AFC2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6B53-A3EC-466F-BDDB-612A69172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5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746A-77F0-497A-9AE8-980DC47FC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870C85-4FE0-4FCB-91C5-8E5AA3FF2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B036A-F053-4EE0-8E41-B5D37EC3F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62267-AEE9-4CB9-A70A-009FD0FEA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1D99-EC70-4A44-BEF8-643E56501DA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E1DD7-A40C-4B8A-A545-0A604150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C4BDF-6DAE-4440-A8C2-5F42BB5D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6B53-A3EC-466F-BDDB-612A69172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2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397824-7BCD-4801-84A3-14E8920C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44DA8-178F-40C3-9028-70BAA1072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362FF-F3EF-4D0D-B8DD-3DB1C83C9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71D99-EC70-4A44-BEF8-643E56501DA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A14F0-DCCC-4A2A-9408-93DAF7211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63B92-93AE-42DE-A462-11B557FB7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A6B53-A3EC-466F-BDDB-612A69172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8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bcnews.go.com/GMA/Culture/jameela-jamil-shuts-body-shaming-avon-ad-company/story?id=6052334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75DDE-83BA-4BC8-81CF-4CF5BBAE4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Unit 1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70C62-1D76-4AE5-8A3B-08BEB630C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Instructor: Akshata Balghare</a:t>
            </a:r>
            <a:endParaRPr lang="en-US"/>
          </a:p>
          <a:p>
            <a:pPr algn="l"/>
            <a:r>
              <a:rPr lang="en-US" dirty="0"/>
              <a:t>ENGL 1301</a:t>
            </a:r>
            <a:endParaRPr lang="en-US"/>
          </a:p>
          <a:p>
            <a:pPr algn="l"/>
            <a:r>
              <a:rPr lang="en-US" dirty="0"/>
              <a:t>Texas Tech University</a:t>
            </a: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38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6D312D-71A8-409E-BDAF-6A0EB6CD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Why study “rhetoric”???????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5FBBEE29-C582-4802-9C3E-8EB37F3FA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FA718-FFFB-4A37-B266-7FCEAA557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Foundational for academic writing</a:t>
            </a:r>
          </a:p>
          <a:p>
            <a:r>
              <a:rPr lang="en-US" sz="2000">
                <a:solidFill>
                  <a:srgbClr val="000000"/>
                </a:solidFill>
              </a:rPr>
              <a:t>Foundational for public deliberation</a:t>
            </a:r>
          </a:p>
          <a:p>
            <a:r>
              <a:rPr lang="en-US" sz="2000">
                <a:solidFill>
                  <a:srgbClr val="000000"/>
                </a:solidFill>
              </a:rPr>
              <a:t>Inculcating habits of mind like curiosity, inquiry, listening, paying attention to detail.</a:t>
            </a:r>
          </a:p>
          <a:p>
            <a:r>
              <a:rPr lang="en-US" sz="2000">
                <a:solidFill>
                  <a:srgbClr val="000000"/>
                </a:solidFill>
              </a:rPr>
              <a:t>Foundational for effective communication (being able to prove a point)</a:t>
            </a:r>
          </a:p>
          <a:p>
            <a:r>
              <a:rPr lang="en-US" sz="2000">
                <a:solidFill>
                  <a:srgbClr val="000000"/>
                </a:solidFill>
              </a:rPr>
              <a:t>Understanding the reader/speaker/listener (their backgrounds)</a:t>
            </a:r>
          </a:p>
          <a:p>
            <a:r>
              <a:rPr lang="en-US" sz="2000">
                <a:solidFill>
                  <a:srgbClr val="000000"/>
                </a:solidFill>
              </a:rPr>
              <a:t>Finding common grounds/drawing concessions</a:t>
            </a:r>
          </a:p>
          <a:p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96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D1627-1EAC-43A1-85FB-E5E991A7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Public deliberation through social media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EDBDB-466A-4491-AF8F-34A6252A5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Jameela Jamil’s take on Avon</a:t>
            </a:r>
          </a:p>
          <a:p>
            <a:pPr marL="0" indent="0">
              <a:buNone/>
            </a:pPr>
            <a:r>
              <a:rPr lang="en-US" sz="2400">
                <a:hlinkClick r:id="rId2"/>
              </a:rPr>
              <a:t>https://abcnews.go.com/GMA/Culture/jameela-jamil-shuts-body-shaming-avon-ad-company/story?id=60523346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5595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2684B-52F0-4169-90C5-ADE61C27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Nigerian oil spill case study</a:t>
            </a:r>
          </a:p>
        </p:txBody>
      </p:sp>
      <p:pic>
        <p:nvPicPr>
          <p:cNvPr id="9" name="Content Placeholder 8" descr="A person standing on a dirt road&#10;&#10;Description automatically generated">
            <a:extLst>
              <a:ext uri="{FF2B5EF4-FFF2-40B4-BE49-F238E27FC236}">
                <a16:creationId xmlns:a16="http://schemas.microsoft.com/office/drawing/2014/main" id="{894AC5BC-3EEC-48D9-BC51-95E8AF4DF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6" r="-1" b="-1"/>
          <a:stretch/>
        </p:blipFill>
        <p:spPr>
          <a:xfrm>
            <a:off x="20" y="10"/>
            <a:ext cx="6095974" cy="4252522"/>
          </a:xfrm>
          <a:prstGeom prst="rect">
            <a:avLst/>
          </a:prstGeom>
        </p:spPr>
      </p:pic>
      <p:pic>
        <p:nvPicPr>
          <p:cNvPr id="11" name="Picture 10" descr="A picture containing outdoor, tree&#10;&#10;Description automatically generated">
            <a:extLst>
              <a:ext uri="{FF2B5EF4-FFF2-40B4-BE49-F238E27FC236}">
                <a16:creationId xmlns:a16="http://schemas.microsoft.com/office/drawing/2014/main" id="{DB87BEF5-6C74-4D63-A581-01ED36702F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0" r="1" b="1"/>
          <a:stretch/>
        </p:blipFill>
        <p:spPr>
          <a:xfrm>
            <a:off x="6095999" y="-681"/>
            <a:ext cx="6096001" cy="425321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AD6A72-88E8-42F7-88B9-CAF74453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-680"/>
            <a:ext cx="0" cy="424281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384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2A2BB-8A06-4DA7-AFF1-7985638E6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Shell and Military combine forces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next to a forest&#10;&#10;Description automatically generated">
            <a:extLst>
              <a:ext uri="{FF2B5EF4-FFF2-40B4-BE49-F238E27FC236}">
                <a16:creationId xmlns:a16="http://schemas.microsoft.com/office/drawing/2014/main" id="{C1A76C99-6D09-46B1-A841-71FFC2D46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611544"/>
            <a:ext cx="5455917" cy="362818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group of people looking at a sign&#10;&#10;Description automatically generated">
            <a:extLst>
              <a:ext uri="{FF2B5EF4-FFF2-40B4-BE49-F238E27FC236}">
                <a16:creationId xmlns:a16="http://schemas.microsoft.com/office/drawing/2014/main" id="{C14235DD-7A53-4A54-A4B2-455C874E6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3088937"/>
            <a:ext cx="5455917" cy="267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39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D87879-4AD7-4C2A-B61A-4DA9E2450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Memo written by Shell to Military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05B2A4-4DEE-4C1E-9CE1-E385CF8BC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077" y="492573"/>
            <a:ext cx="5425034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7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114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Unit 1</vt:lpstr>
      <vt:lpstr>Why study “rhetoric”???????</vt:lpstr>
      <vt:lpstr>Public deliberation through social media</vt:lpstr>
      <vt:lpstr>Nigerian oil spill case study</vt:lpstr>
      <vt:lpstr>Shell and Military combine forces</vt:lpstr>
      <vt:lpstr>Memo written by Shell to Military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akshata b</dc:creator>
  <cp:lastModifiedBy>akshata b</cp:lastModifiedBy>
  <cp:revision>2</cp:revision>
  <dcterms:created xsi:type="dcterms:W3CDTF">2019-01-22T23:17:05Z</dcterms:created>
  <dcterms:modified xsi:type="dcterms:W3CDTF">2019-01-22T23:20:51Z</dcterms:modified>
</cp:coreProperties>
</file>