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47B204-536B-4D72-B811-AAA066217755}"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0D8C91EF-8FB1-4E00-987D-331315FD774A}">
      <dgm:prSet/>
      <dgm:spPr/>
      <dgm:t>
        <a:bodyPr/>
        <a:lstStyle/>
        <a:p>
          <a:r>
            <a:rPr lang="en-US"/>
            <a:t>You already have a summary!</a:t>
          </a:r>
        </a:p>
      </dgm:t>
    </dgm:pt>
    <dgm:pt modelId="{CC2CDDFA-0933-4F9F-89F8-CFE691F0C5AB}" type="parTrans" cxnId="{5376207A-F3AE-4A45-8A1F-44F404D89DD6}">
      <dgm:prSet/>
      <dgm:spPr/>
      <dgm:t>
        <a:bodyPr/>
        <a:lstStyle/>
        <a:p>
          <a:endParaRPr lang="en-US"/>
        </a:p>
      </dgm:t>
    </dgm:pt>
    <dgm:pt modelId="{0DD9F544-AC69-4394-9CF0-240137C9810B}" type="sibTrans" cxnId="{5376207A-F3AE-4A45-8A1F-44F404D89DD6}">
      <dgm:prSet/>
      <dgm:spPr/>
      <dgm:t>
        <a:bodyPr/>
        <a:lstStyle/>
        <a:p>
          <a:endParaRPr lang="en-US"/>
        </a:p>
      </dgm:t>
    </dgm:pt>
    <dgm:pt modelId="{1919D2C6-FE68-4C10-9351-950A4E1F4F08}">
      <dgm:prSet/>
      <dgm:spPr/>
      <dgm:t>
        <a:bodyPr/>
        <a:lstStyle/>
        <a:p>
          <a:r>
            <a:rPr lang="en-US"/>
            <a:t>How might you edit this summary to convert it into an introduction?</a:t>
          </a:r>
        </a:p>
      </dgm:t>
    </dgm:pt>
    <dgm:pt modelId="{BC16201A-13D3-4448-9D46-9A3C1F9C682E}" type="parTrans" cxnId="{770914BD-CE97-4E62-95D1-9C921BDF29F8}">
      <dgm:prSet/>
      <dgm:spPr/>
      <dgm:t>
        <a:bodyPr/>
        <a:lstStyle/>
        <a:p>
          <a:endParaRPr lang="en-US"/>
        </a:p>
      </dgm:t>
    </dgm:pt>
    <dgm:pt modelId="{2E66DA88-2ADB-441E-923D-4DA0D7DA2A3A}" type="sibTrans" cxnId="{770914BD-CE97-4E62-95D1-9C921BDF29F8}">
      <dgm:prSet/>
      <dgm:spPr/>
      <dgm:t>
        <a:bodyPr/>
        <a:lstStyle/>
        <a:p>
          <a:endParaRPr lang="en-US"/>
        </a:p>
      </dgm:t>
    </dgm:pt>
    <dgm:pt modelId="{29DB8195-84DD-41AA-8C6C-B7E4E12807D8}" type="pres">
      <dgm:prSet presAssocID="{CB47B204-536B-4D72-B811-AAA066217755}" presName="root" presStyleCnt="0">
        <dgm:presLayoutVars>
          <dgm:dir/>
          <dgm:resizeHandles val="exact"/>
        </dgm:presLayoutVars>
      </dgm:prSet>
      <dgm:spPr/>
    </dgm:pt>
    <dgm:pt modelId="{55DC81B3-CA41-420E-A015-D64B4649B362}" type="pres">
      <dgm:prSet presAssocID="{0D8C91EF-8FB1-4E00-987D-331315FD774A}" presName="compNode" presStyleCnt="0"/>
      <dgm:spPr/>
    </dgm:pt>
    <dgm:pt modelId="{DC29E25B-BCC5-4DF4-8097-E5C759D8CA0C}" type="pres">
      <dgm:prSet presAssocID="{0D8C91EF-8FB1-4E00-987D-331315FD774A}" presName="bgRect" presStyleLbl="bgShp" presStyleIdx="0" presStyleCnt="2"/>
      <dgm:spPr/>
    </dgm:pt>
    <dgm:pt modelId="{9A5A37A1-990C-45ED-927D-4B6A33675270}" type="pres">
      <dgm:prSet presAssocID="{0D8C91EF-8FB1-4E00-987D-331315FD77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BE0AD443-11D2-4EA7-8B85-83944C501D93}" type="pres">
      <dgm:prSet presAssocID="{0D8C91EF-8FB1-4E00-987D-331315FD774A}" presName="spaceRect" presStyleCnt="0"/>
      <dgm:spPr/>
    </dgm:pt>
    <dgm:pt modelId="{443ADFC1-4238-4680-A9F4-1F67177A9BB6}" type="pres">
      <dgm:prSet presAssocID="{0D8C91EF-8FB1-4E00-987D-331315FD774A}" presName="parTx" presStyleLbl="revTx" presStyleIdx="0" presStyleCnt="2">
        <dgm:presLayoutVars>
          <dgm:chMax val="0"/>
          <dgm:chPref val="0"/>
        </dgm:presLayoutVars>
      </dgm:prSet>
      <dgm:spPr/>
    </dgm:pt>
    <dgm:pt modelId="{36AE1347-A5C4-47B4-8AB7-3BE1D904DC01}" type="pres">
      <dgm:prSet presAssocID="{0DD9F544-AC69-4394-9CF0-240137C9810B}" presName="sibTrans" presStyleCnt="0"/>
      <dgm:spPr/>
    </dgm:pt>
    <dgm:pt modelId="{399267AF-3DC3-47A4-95C5-714F137B8D4A}" type="pres">
      <dgm:prSet presAssocID="{1919D2C6-FE68-4C10-9351-950A4E1F4F08}" presName="compNode" presStyleCnt="0"/>
      <dgm:spPr/>
    </dgm:pt>
    <dgm:pt modelId="{08E46519-318E-4D5D-98E7-203E68AF0F2F}" type="pres">
      <dgm:prSet presAssocID="{1919D2C6-FE68-4C10-9351-950A4E1F4F08}" presName="bgRect" presStyleLbl="bgShp" presStyleIdx="1" presStyleCnt="2"/>
      <dgm:spPr/>
    </dgm:pt>
    <dgm:pt modelId="{F94D4493-E9C8-4C71-83E5-C394A0E3883C}" type="pres">
      <dgm:prSet presAssocID="{1919D2C6-FE68-4C10-9351-950A4E1F4F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6F8C0F02-B91A-45CE-9EAC-BBA1B6117D7A}" type="pres">
      <dgm:prSet presAssocID="{1919D2C6-FE68-4C10-9351-950A4E1F4F08}" presName="spaceRect" presStyleCnt="0"/>
      <dgm:spPr/>
    </dgm:pt>
    <dgm:pt modelId="{0E2537F1-8F99-4AD4-B196-B3EDC3803E55}" type="pres">
      <dgm:prSet presAssocID="{1919D2C6-FE68-4C10-9351-950A4E1F4F08}" presName="parTx" presStyleLbl="revTx" presStyleIdx="1" presStyleCnt="2">
        <dgm:presLayoutVars>
          <dgm:chMax val="0"/>
          <dgm:chPref val="0"/>
        </dgm:presLayoutVars>
      </dgm:prSet>
      <dgm:spPr/>
    </dgm:pt>
  </dgm:ptLst>
  <dgm:cxnLst>
    <dgm:cxn modelId="{91CC5674-CC64-4B40-9A40-ACD7F2C48E9C}" type="presOf" srcId="{1919D2C6-FE68-4C10-9351-950A4E1F4F08}" destId="{0E2537F1-8F99-4AD4-B196-B3EDC3803E55}" srcOrd="0" destOrd="0" presId="urn:microsoft.com/office/officeart/2018/2/layout/IconVerticalSolidList"/>
    <dgm:cxn modelId="{5376207A-F3AE-4A45-8A1F-44F404D89DD6}" srcId="{CB47B204-536B-4D72-B811-AAA066217755}" destId="{0D8C91EF-8FB1-4E00-987D-331315FD774A}" srcOrd="0" destOrd="0" parTransId="{CC2CDDFA-0933-4F9F-89F8-CFE691F0C5AB}" sibTransId="{0DD9F544-AC69-4394-9CF0-240137C9810B}"/>
    <dgm:cxn modelId="{5A116D8A-30C1-4AEF-A030-79923DBE06D6}" type="presOf" srcId="{CB47B204-536B-4D72-B811-AAA066217755}" destId="{29DB8195-84DD-41AA-8C6C-B7E4E12807D8}" srcOrd="0" destOrd="0" presId="urn:microsoft.com/office/officeart/2018/2/layout/IconVerticalSolidList"/>
    <dgm:cxn modelId="{92B9778E-B2C3-45E1-8F82-48990813D7FF}" type="presOf" srcId="{0D8C91EF-8FB1-4E00-987D-331315FD774A}" destId="{443ADFC1-4238-4680-A9F4-1F67177A9BB6}" srcOrd="0" destOrd="0" presId="urn:microsoft.com/office/officeart/2018/2/layout/IconVerticalSolidList"/>
    <dgm:cxn modelId="{770914BD-CE97-4E62-95D1-9C921BDF29F8}" srcId="{CB47B204-536B-4D72-B811-AAA066217755}" destId="{1919D2C6-FE68-4C10-9351-950A4E1F4F08}" srcOrd="1" destOrd="0" parTransId="{BC16201A-13D3-4448-9D46-9A3C1F9C682E}" sibTransId="{2E66DA88-2ADB-441E-923D-4DA0D7DA2A3A}"/>
    <dgm:cxn modelId="{FFCE72D8-1AFF-4DF7-8B46-5EA765CB1DBC}" type="presParOf" srcId="{29DB8195-84DD-41AA-8C6C-B7E4E12807D8}" destId="{55DC81B3-CA41-420E-A015-D64B4649B362}" srcOrd="0" destOrd="0" presId="urn:microsoft.com/office/officeart/2018/2/layout/IconVerticalSolidList"/>
    <dgm:cxn modelId="{6A7F1ED0-EF93-4EB9-9FAF-FBF5EA4C1E5B}" type="presParOf" srcId="{55DC81B3-CA41-420E-A015-D64B4649B362}" destId="{DC29E25B-BCC5-4DF4-8097-E5C759D8CA0C}" srcOrd="0" destOrd="0" presId="urn:microsoft.com/office/officeart/2018/2/layout/IconVerticalSolidList"/>
    <dgm:cxn modelId="{54A407B4-AD0F-4255-B52C-803168AB3FDF}" type="presParOf" srcId="{55DC81B3-CA41-420E-A015-D64B4649B362}" destId="{9A5A37A1-990C-45ED-927D-4B6A33675270}" srcOrd="1" destOrd="0" presId="urn:microsoft.com/office/officeart/2018/2/layout/IconVerticalSolidList"/>
    <dgm:cxn modelId="{4CD4F81A-FF15-40C3-96DA-7930D155DE5E}" type="presParOf" srcId="{55DC81B3-CA41-420E-A015-D64B4649B362}" destId="{BE0AD443-11D2-4EA7-8B85-83944C501D93}" srcOrd="2" destOrd="0" presId="urn:microsoft.com/office/officeart/2018/2/layout/IconVerticalSolidList"/>
    <dgm:cxn modelId="{2E51DC1D-EA3C-4C7A-A4C9-A00A14AF37A2}" type="presParOf" srcId="{55DC81B3-CA41-420E-A015-D64B4649B362}" destId="{443ADFC1-4238-4680-A9F4-1F67177A9BB6}" srcOrd="3" destOrd="0" presId="urn:microsoft.com/office/officeart/2018/2/layout/IconVerticalSolidList"/>
    <dgm:cxn modelId="{2FF8CDD3-E903-46BE-A47B-F3F0D4AAD8D8}" type="presParOf" srcId="{29DB8195-84DD-41AA-8C6C-B7E4E12807D8}" destId="{36AE1347-A5C4-47B4-8AB7-3BE1D904DC01}" srcOrd="1" destOrd="0" presId="urn:microsoft.com/office/officeart/2018/2/layout/IconVerticalSolidList"/>
    <dgm:cxn modelId="{B80B7CD2-9380-4687-93E7-F05822068A4B}" type="presParOf" srcId="{29DB8195-84DD-41AA-8C6C-B7E4E12807D8}" destId="{399267AF-3DC3-47A4-95C5-714F137B8D4A}" srcOrd="2" destOrd="0" presId="urn:microsoft.com/office/officeart/2018/2/layout/IconVerticalSolidList"/>
    <dgm:cxn modelId="{B945C6EB-B7C7-4DAF-B8A5-1304C55996C9}" type="presParOf" srcId="{399267AF-3DC3-47A4-95C5-714F137B8D4A}" destId="{08E46519-318E-4D5D-98E7-203E68AF0F2F}" srcOrd="0" destOrd="0" presId="urn:microsoft.com/office/officeart/2018/2/layout/IconVerticalSolidList"/>
    <dgm:cxn modelId="{DA4AE19A-29C1-4D51-80FE-AA460BDBB11B}" type="presParOf" srcId="{399267AF-3DC3-47A4-95C5-714F137B8D4A}" destId="{F94D4493-E9C8-4C71-83E5-C394A0E3883C}" srcOrd="1" destOrd="0" presId="urn:microsoft.com/office/officeart/2018/2/layout/IconVerticalSolidList"/>
    <dgm:cxn modelId="{9003848E-248D-4905-93F0-E9F4450DB5A7}" type="presParOf" srcId="{399267AF-3DC3-47A4-95C5-714F137B8D4A}" destId="{6F8C0F02-B91A-45CE-9EAC-BBA1B6117D7A}" srcOrd="2" destOrd="0" presId="urn:microsoft.com/office/officeart/2018/2/layout/IconVerticalSolidList"/>
    <dgm:cxn modelId="{566AC403-D082-45C8-AB74-9A543E1346B5}" type="presParOf" srcId="{399267AF-3DC3-47A4-95C5-714F137B8D4A}" destId="{0E2537F1-8F99-4AD4-B196-B3EDC3803E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91967A-F4CA-4E4F-87A6-3725B8D63556}" type="doc">
      <dgm:prSet loTypeId="urn:microsoft.com/office/officeart/2005/8/layout/process4" loCatId="process" qsTypeId="urn:microsoft.com/office/officeart/2005/8/quickstyle/simple2" qsCatId="simple" csTypeId="urn:microsoft.com/office/officeart/2005/8/colors/colorful1" csCatId="colorful"/>
      <dgm:spPr/>
      <dgm:t>
        <a:bodyPr/>
        <a:lstStyle/>
        <a:p>
          <a:endParaRPr lang="en-US"/>
        </a:p>
      </dgm:t>
    </dgm:pt>
    <dgm:pt modelId="{9ACDD296-8D2D-4465-860A-9248106BAF25}">
      <dgm:prSet/>
      <dgm:spPr/>
      <dgm:t>
        <a:bodyPr/>
        <a:lstStyle/>
        <a:p>
          <a:r>
            <a:rPr lang="en-US" dirty="0"/>
            <a:t>Use </a:t>
          </a:r>
          <a:r>
            <a:rPr lang="en-US" b="0" dirty="0"/>
            <a:t>signposting</a:t>
          </a:r>
        </a:p>
      </dgm:t>
    </dgm:pt>
    <dgm:pt modelId="{3128DA7C-DFFD-4976-953A-0C5AA2911B29}" type="parTrans" cxnId="{65CA678A-E4CF-44FA-BA83-CF1C927CBEFE}">
      <dgm:prSet/>
      <dgm:spPr/>
      <dgm:t>
        <a:bodyPr/>
        <a:lstStyle/>
        <a:p>
          <a:endParaRPr lang="en-US"/>
        </a:p>
      </dgm:t>
    </dgm:pt>
    <dgm:pt modelId="{47B7A8FC-841D-4370-B11A-23A8946311E2}" type="sibTrans" cxnId="{65CA678A-E4CF-44FA-BA83-CF1C927CBEFE}">
      <dgm:prSet/>
      <dgm:spPr/>
      <dgm:t>
        <a:bodyPr/>
        <a:lstStyle/>
        <a:p>
          <a:endParaRPr lang="en-US"/>
        </a:p>
      </dgm:t>
    </dgm:pt>
    <dgm:pt modelId="{DC5FBE9C-EA19-44AD-9054-0802AB840BBC}">
      <dgm:prSet/>
      <dgm:spPr/>
      <dgm:t>
        <a:bodyPr/>
        <a:lstStyle/>
        <a:p>
          <a:r>
            <a:rPr lang="en-US"/>
            <a:t>Many people simply throw facts together in body paragraphs, without properly applying them to the topic or signaling to the reader the connections between them. </a:t>
          </a:r>
        </a:p>
      </dgm:t>
    </dgm:pt>
    <dgm:pt modelId="{50E4EBF0-EA89-47B7-9498-F49B00BD44F8}" type="parTrans" cxnId="{8149650C-B230-49DC-88BB-590A1EEC3E13}">
      <dgm:prSet/>
      <dgm:spPr/>
      <dgm:t>
        <a:bodyPr/>
        <a:lstStyle/>
        <a:p>
          <a:endParaRPr lang="en-US"/>
        </a:p>
      </dgm:t>
    </dgm:pt>
    <dgm:pt modelId="{40574BD1-3660-40F9-9460-128CEC774B00}" type="sibTrans" cxnId="{8149650C-B230-49DC-88BB-590A1EEC3E13}">
      <dgm:prSet/>
      <dgm:spPr/>
      <dgm:t>
        <a:bodyPr/>
        <a:lstStyle/>
        <a:p>
          <a:endParaRPr lang="en-US"/>
        </a:p>
      </dgm:t>
    </dgm:pt>
    <dgm:pt modelId="{91CDD1E1-6639-49D5-B0E0-DE5D9077CEBB}" type="pres">
      <dgm:prSet presAssocID="{0B91967A-F4CA-4E4F-87A6-3725B8D63556}" presName="Name0" presStyleCnt="0">
        <dgm:presLayoutVars>
          <dgm:dir/>
          <dgm:animLvl val="lvl"/>
          <dgm:resizeHandles val="exact"/>
        </dgm:presLayoutVars>
      </dgm:prSet>
      <dgm:spPr/>
    </dgm:pt>
    <dgm:pt modelId="{0079A7ED-16B8-4DC8-8D35-688F0F7D86B9}" type="pres">
      <dgm:prSet presAssocID="{DC5FBE9C-EA19-44AD-9054-0802AB840BBC}" presName="boxAndChildren" presStyleCnt="0"/>
      <dgm:spPr/>
    </dgm:pt>
    <dgm:pt modelId="{5059B6CF-E433-4807-9961-F864CB7BD62D}" type="pres">
      <dgm:prSet presAssocID="{DC5FBE9C-EA19-44AD-9054-0802AB840BBC}" presName="parentTextBox" presStyleLbl="node1" presStyleIdx="0" presStyleCnt="2"/>
      <dgm:spPr/>
    </dgm:pt>
    <dgm:pt modelId="{BE4BC5B9-7F96-41D4-9B1D-E22F5FF5916F}" type="pres">
      <dgm:prSet presAssocID="{47B7A8FC-841D-4370-B11A-23A8946311E2}" presName="sp" presStyleCnt="0"/>
      <dgm:spPr/>
    </dgm:pt>
    <dgm:pt modelId="{252B7D86-10E7-4B3F-9342-880F6C711261}" type="pres">
      <dgm:prSet presAssocID="{9ACDD296-8D2D-4465-860A-9248106BAF25}" presName="arrowAndChildren" presStyleCnt="0"/>
      <dgm:spPr/>
    </dgm:pt>
    <dgm:pt modelId="{D63E220D-04E8-4C9A-B9E9-97B27C32F2F5}" type="pres">
      <dgm:prSet presAssocID="{9ACDD296-8D2D-4465-860A-9248106BAF25}" presName="parentTextArrow" presStyleLbl="node1" presStyleIdx="1" presStyleCnt="2"/>
      <dgm:spPr/>
    </dgm:pt>
  </dgm:ptLst>
  <dgm:cxnLst>
    <dgm:cxn modelId="{F6CB2B06-2CA0-4630-9E46-EFC4F97E1F0D}" type="presOf" srcId="{0B91967A-F4CA-4E4F-87A6-3725B8D63556}" destId="{91CDD1E1-6639-49D5-B0E0-DE5D9077CEBB}" srcOrd="0" destOrd="0" presId="urn:microsoft.com/office/officeart/2005/8/layout/process4"/>
    <dgm:cxn modelId="{C13D030B-9C9D-46B1-B383-AED957697C03}" type="presOf" srcId="{9ACDD296-8D2D-4465-860A-9248106BAF25}" destId="{D63E220D-04E8-4C9A-B9E9-97B27C32F2F5}" srcOrd="0" destOrd="0" presId="urn:microsoft.com/office/officeart/2005/8/layout/process4"/>
    <dgm:cxn modelId="{8149650C-B230-49DC-88BB-590A1EEC3E13}" srcId="{0B91967A-F4CA-4E4F-87A6-3725B8D63556}" destId="{DC5FBE9C-EA19-44AD-9054-0802AB840BBC}" srcOrd="1" destOrd="0" parTransId="{50E4EBF0-EA89-47B7-9498-F49B00BD44F8}" sibTransId="{40574BD1-3660-40F9-9460-128CEC774B00}"/>
    <dgm:cxn modelId="{AD970212-9FD8-460D-AC46-0B35C919F4D2}" type="presOf" srcId="{DC5FBE9C-EA19-44AD-9054-0802AB840BBC}" destId="{5059B6CF-E433-4807-9961-F864CB7BD62D}" srcOrd="0" destOrd="0" presId="urn:microsoft.com/office/officeart/2005/8/layout/process4"/>
    <dgm:cxn modelId="{65CA678A-E4CF-44FA-BA83-CF1C927CBEFE}" srcId="{0B91967A-F4CA-4E4F-87A6-3725B8D63556}" destId="{9ACDD296-8D2D-4465-860A-9248106BAF25}" srcOrd="0" destOrd="0" parTransId="{3128DA7C-DFFD-4976-953A-0C5AA2911B29}" sibTransId="{47B7A8FC-841D-4370-B11A-23A8946311E2}"/>
    <dgm:cxn modelId="{101B435B-D81D-4173-BBE4-E85EBF36E4C3}" type="presParOf" srcId="{91CDD1E1-6639-49D5-B0E0-DE5D9077CEBB}" destId="{0079A7ED-16B8-4DC8-8D35-688F0F7D86B9}" srcOrd="0" destOrd="0" presId="urn:microsoft.com/office/officeart/2005/8/layout/process4"/>
    <dgm:cxn modelId="{9D23C74E-1B71-4986-9F82-B74C75E46699}" type="presParOf" srcId="{0079A7ED-16B8-4DC8-8D35-688F0F7D86B9}" destId="{5059B6CF-E433-4807-9961-F864CB7BD62D}" srcOrd="0" destOrd="0" presId="urn:microsoft.com/office/officeart/2005/8/layout/process4"/>
    <dgm:cxn modelId="{7383101B-F4EC-4E3D-8F7D-092077FB3739}" type="presParOf" srcId="{91CDD1E1-6639-49D5-B0E0-DE5D9077CEBB}" destId="{BE4BC5B9-7F96-41D4-9B1D-E22F5FF5916F}" srcOrd="1" destOrd="0" presId="urn:microsoft.com/office/officeart/2005/8/layout/process4"/>
    <dgm:cxn modelId="{637110EF-60F5-4D3C-AE4E-33D71579FE90}" type="presParOf" srcId="{91CDD1E1-6639-49D5-B0E0-DE5D9077CEBB}" destId="{252B7D86-10E7-4B3F-9342-880F6C711261}" srcOrd="2" destOrd="0" presId="urn:microsoft.com/office/officeart/2005/8/layout/process4"/>
    <dgm:cxn modelId="{0A8FAFFC-59FD-4BFB-8C4C-ADF9E6DA277B}" type="presParOf" srcId="{252B7D86-10E7-4B3F-9342-880F6C711261}" destId="{D63E220D-04E8-4C9A-B9E9-97B27C32F2F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DAD2D1-4892-4669-AF69-F05480475062}"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8A3C4DC1-1D09-4CF6-AFDB-1D71270D850A}">
      <dgm:prSet/>
      <dgm:spPr/>
      <dgm:t>
        <a:bodyPr/>
        <a:lstStyle/>
        <a:p>
          <a:r>
            <a:rPr lang="en-US"/>
            <a:t>Dividing, classifying information when necessary</a:t>
          </a:r>
        </a:p>
      </dgm:t>
    </dgm:pt>
    <dgm:pt modelId="{F63D78D8-1039-4734-83F4-F088D6C7335A}" type="parTrans" cxnId="{B58CC298-C8D4-4108-8D9B-54AC06C1D777}">
      <dgm:prSet/>
      <dgm:spPr/>
      <dgm:t>
        <a:bodyPr/>
        <a:lstStyle/>
        <a:p>
          <a:endParaRPr lang="en-US"/>
        </a:p>
      </dgm:t>
    </dgm:pt>
    <dgm:pt modelId="{A46ADDE9-924E-46DA-95C2-708FE8329DAF}" type="sibTrans" cxnId="{B58CC298-C8D4-4108-8D9B-54AC06C1D777}">
      <dgm:prSet/>
      <dgm:spPr/>
      <dgm:t>
        <a:bodyPr/>
        <a:lstStyle/>
        <a:p>
          <a:endParaRPr lang="en-US"/>
        </a:p>
      </dgm:t>
    </dgm:pt>
    <dgm:pt modelId="{C26105A1-0117-4147-8371-B374A0BE2362}">
      <dgm:prSet/>
      <dgm:spPr/>
      <dgm:t>
        <a:bodyPr/>
        <a:lstStyle/>
        <a:p>
          <a:r>
            <a:rPr lang="en-US"/>
            <a:t>Comparison contrast</a:t>
          </a:r>
        </a:p>
      </dgm:t>
    </dgm:pt>
    <dgm:pt modelId="{AA1CB8F2-3E73-4A6C-B29B-812AE208746A}" type="parTrans" cxnId="{C0908C6A-CCCD-422E-B552-B9DD49FE55B0}">
      <dgm:prSet/>
      <dgm:spPr/>
      <dgm:t>
        <a:bodyPr/>
        <a:lstStyle/>
        <a:p>
          <a:endParaRPr lang="en-US"/>
        </a:p>
      </dgm:t>
    </dgm:pt>
    <dgm:pt modelId="{E7ADFAAF-8285-4239-996B-763987FEA3B4}" type="sibTrans" cxnId="{C0908C6A-CCCD-422E-B552-B9DD49FE55B0}">
      <dgm:prSet/>
      <dgm:spPr/>
      <dgm:t>
        <a:bodyPr/>
        <a:lstStyle/>
        <a:p>
          <a:endParaRPr lang="en-US"/>
        </a:p>
      </dgm:t>
    </dgm:pt>
    <dgm:pt modelId="{E14591CF-71DE-4722-A92C-665A0C576F62}">
      <dgm:prSet/>
      <dgm:spPr/>
      <dgm:t>
        <a:bodyPr/>
        <a:lstStyle/>
        <a:p>
          <a:r>
            <a:rPr lang="en-US"/>
            <a:t>Chronology in information</a:t>
          </a:r>
        </a:p>
      </dgm:t>
    </dgm:pt>
    <dgm:pt modelId="{6CB5635D-9373-4342-9A13-C5CDC9449BFA}" type="parTrans" cxnId="{D7F6FF02-B40B-46BE-AB5A-876ABCD8F0C3}">
      <dgm:prSet/>
      <dgm:spPr/>
      <dgm:t>
        <a:bodyPr/>
        <a:lstStyle/>
        <a:p>
          <a:endParaRPr lang="en-US"/>
        </a:p>
      </dgm:t>
    </dgm:pt>
    <dgm:pt modelId="{0A5EF8FD-651E-45CC-845E-7D34085DB81D}" type="sibTrans" cxnId="{D7F6FF02-B40B-46BE-AB5A-876ABCD8F0C3}">
      <dgm:prSet/>
      <dgm:spPr/>
      <dgm:t>
        <a:bodyPr/>
        <a:lstStyle/>
        <a:p>
          <a:endParaRPr lang="en-US"/>
        </a:p>
      </dgm:t>
    </dgm:pt>
    <dgm:pt modelId="{476D3C86-9372-4186-8BC8-672A20C1192A}">
      <dgm:prSet/>
      <dgm:spPr/>
      <dgm:t>
        <a:bodyPr/>
        <a:lstStyle/>
        <a:p>
          <a:r>
            <a:rPr lang="en-US"/>
            <a:t>Problem-solution</a:t>
          </a:r>
        </a:p>
      </dgm:t>
    </dgm:pt>
    <dgm:pt modelId="{4A808DD6-E266-47F4-8A27-18FAD7601DBF}" type="parTrans" cxnId="{707BB33B-A4AD-45EF-BD81-577400483435}">
      <dgm:prSet/>
      <dgm:spPr/>
      <dgm:t>
        <a:bodyPr/>
        <a:lstStyle/>
        <a:p>
          <a:endParaRPr lang="en-US"/>
        </a:p>
      </dgm:t>
    </dgm:pt>
    <dgm:pt modelId="{C8078888-3680-4098-AF7B-4A386F8F7F63}" type="sibTrans" cxnId="{707BB33B-A4AD-45EF-BD81-577400483435}">
      <dgm:prSet/>
      <dgm:spPr/>
      <dgm:t>
        <a:bodyPr/>
        <a:lstStyle/>
        <a:p>
          <a:endParaRPr lang="en-US"/>
        </a:p>
      </dgm:t>
    </dgm:pt>
    <dgm:pt modelId="{5484AD76-830F-4D33-B83C-E26E9C93F067}">
      <dgm:prSet/>
      <dgm:spPr/>
      <dgm:t>
        <a:bodyPr/>
        <a:lstStyle/>
        <a:p>
          <a:endParaRPr lang="en-US" dirty="0"/>
        </a:p>
      </dgm:t>
    </dgm:pt>
    <dgm:pt modelId="{23E62DB7-FB62-4FA4-B03A-197E2C35BFE7}" type="parTrans" cxnId="{F4669E3A-9DC6-45AC-8ED4-F393381E4E0A}">
      <dgm:prSet/>
      <dgm:spPr/>
      <dgm:t>
        <a:bodyPr/>
        <a:lstStyle/>
        <a:p>
          <a:endParaRPr lang="en-US"/>
        </a:p>
      </dgm:t>
    </dgm:pt>
    <dgm:pt modelId="{0BBD665D-324A-42DF-A716-865C400854A0}" type="sibTrans" cxnId="{F4669E3A-9DC6-45AC-8ED4-F393381E4E0A}">
      <dgm:prSet/>
      <dgm:spPr/>
      <dgm:t>
        <a:bodyPr/>
        <a:lstStyle/>
        <a:p>
          <a:endParaRPr lang="en-US"/>
        </a:p>
      </dgm:t>
    </dgm:pt>
    <dgm:pt modelId="{1BE3BF3C-7491-4F7A-BD08-04933F201E8F}" type="pres">
      <dgm:prSet presAssocID="{60DAD2D1-4892-4669-AF69-F05480475062}" presName="vert0" presStyleCnt="0">
        <dgm:presLayoutVars>
          <dgm:dir/>
          <dgm:animOne val="branch"/>
          <dgm:animLvl val="lvl"/>
        </dgm:presLayoutVars>
      </dgm:prSet>
      <dgm:spPr/>
    </dgm:pt>
    <dgm:pt modelId="{B59132B6-D3E1-4772-AC5E-E5F237A5E353}" type="pres">
      <dgm:prSet presAssocID="{8A3C4DC1-1D09-4CF6-AFDB-1D71270D850A}" presName="thickLine" presStyleLbl="alignNode1" presStyleIdx="0" presStyleCnt="5"/>
      <dgm:spPr/>
    </dgm:pt>
    <dgm:pt modelId="{6649B6DF-A72E-40DD-9BE5-C57204DC121E}" type="pres">
      <dgm:prSet presAssocID="{8A3C4DC1-1D09-4CF6-AFDB-1D71270D850A}" presName="horz1" presStyleCnt="0"/>
      <dgm:spPr/>
    </dgm:pt>
    <dgm:pt modelId="{B8AA6650-B0C3-48A4-AAD3-1017ADC173A3}" type="pres">
      <dgm:prSet presAssocID="{8A3C4DC1-1D09-4CF6-AFDB-1D71270D850A}" presName="tx1" presStyleLbl="revTx" presStyleIdx="0" presStyleCnt="5"/>
      <dgm:spPr/>
    </dgm:pt>
    <dgm:pt modelId="{937E0576-BCF9-472B-BD52-F17C9DF4EB44}" type="pres">
      <dgm:prSet presAssocID="{8A3C4DC1-1D09-4CF6-AFDB-1D71270D850A}" presName="vert1" presStyleCnt="0"/>
      <dgm:spPr/>
    </dgm:pt>
    <dgm:pt modelId="{217E48BB-2D48-4546-87C4-76ADA93DE6A5}" type="pres">
      <dgm:prSet presAssocID="{C26105A1-0117-4147-8371-B374A0BE2362}" presName="thickLine" presStyleLbl="alignNode1" presStyleIdx="1" presStyleCnt="5"/>
      <dgm:spPr/>
    </dgm:pt>
    <dgm:pt modelId="{72A5AA45-7158-4507-A695-6B81C123730D}" type="pres">
      <dgm:prSet presAssocID="{C26105A1-0117-4147-8371-B374A0BE2362}" presName="horz1" presStyleCnt="0"/>
      <dgm:spPr/>
    </dgm:pt>
    <dgm:pt modelId="{1EC8ABF2-E2BD-4FAD-8A09-443DA78DB5AB}" type="pres">
      <dgm:prSet presAssocID="{C26105A1-0117-4147-8371-B374A0BE2362}" presName="tx1" presStyleLbl="revTx" presStyleIdx="1" presStyleCnt="5"/>
      <dgm:spPr/>
    </dgm:pt>
    <dgm:pt modelId="{6DBF40C2-4EA0-4CD3-8B9F-CC2297658AA6}" type="pres">
      <dgm:prSet presAssocID="{C26105A1-0117-4147-8371-B374A0BE2362}" presName="vert1" presStyleCnt="0"/>
      <dgm:spPr/>
    </dgm:pt>
    <dgm:pt modelId="{42FDA242-9DD3-43D0-976D-882235F95AE4}" type="pres">
      <dgm:prSet presAssocID="{E14591CF-71DE-4722-A92C-665A0C576F62}" presName="thickLine" presStyleLbl="alignNode1" presStyleIdx="2" presStyleCnt="5"/>
      <dgm:spPr/>
    </dgm:pt>
    <dgm:pt modelId="{A985F11C-4FE5-43CA-B43F-8AF830410398}" type="pres">
      <dgm:prSet presAssocID="{E14591CF-71DE-4722-A92C-665A0C576F62}" presName="horz1" presStyleCnt="0"/>
      <dgm:spPr/>
    </dgm:pt>
    <dgm:pt modelId="{E27EF7F4-9458-42AC-A955-B48EFAFB7889}" type="pres">
      <dgm:prSet presAssocID="{E14591CF-71DE-4722-A92C-665A0C576F62}" presName="tx1" presStyleLbl="revTx" presStyleIdx="2" presStyleCnt="5"/>
      <dgm:spPr/>
    </dgm:pt>
    <dgm:pt modelId="{D57FEC6B-26E3-4A40-9591-76A7771DF7D7}" type="pres">
      <dgm:prSet presAssocID="{E14591CF-71DE-4722-A92C-665A0C576F62}" presName="vert1" presStyleCnt="0"/>
      <dgm:spPr/>
    </dgm:pt>
    <dgm:pt modelId="{EB201263-B66A-421D-97BF-FEB84D1150A6}" type="pres">
      <dgm:prSet presAssocID="{476D3C86-9372-4186-8BC8-672A20C1192A}" presName="thickLine" presStyleLbl="alignNode1" presStyleIdx="3" presStyleCnt="5"/>
      <dgm:spPr/>
    </dgm:pt>
    <dgm:pt modelId="{3784E4AE-384D-4BA6-9B75-7110306A7EB7}" type="pres">
      <dgm:prSet presAssocID="{476D3C86-9372-4186-8BC8-672A20C1192A}" presName="horz1" presStyleCnt="0"/>
      <dgm:spPr/>
    </dgm:pt>
    <dgm:pt modelId="{17319390-0ACD-4BBD-8E00-945DDEC5AA26}" type="pres">
      <dgm:prSet presAssocID="{476D3C86-9372-4186-8BC8-672A20C1192A}" presName="tx1" presStyleLbl="revTx" presStyleIdx="3" presStyleCnt="5"/>
      <dgm:spPr/>
    </dgm:pt>
    <dgm:pt modelId="{64EB8426-AD5F-4DFC-937D-289407C9040E}" type="pres">
      <dgm:prSet presAssocID="{476D3C86-9372-4186-8BC8-672A20C1192A}" presName="vert1" presStyleCnt="0"/>
      <dgm:spPr/>
    </dgm:pt>
    <dgm:pt modelId="{CC389982-173D-451C-8563-3ECE6891582E}" type="pres">
      <dgm:prSet presAssocID="{5484AD76-830F-4D33-B83C-E26E9C93F067}" presName="thickLine" presStyleLbl="alignNode1" presStyleIdx="4" presStyleCnt="5"/>
      <dgm:spPr/>
    </dgm:pt>
    <dgm:pt modelId="{4D98A023-309D-4C43-9F15-1716871DE19F}" type="pres">
      <dgm:prSet presAssocID="{5484AD76-830F-4D33-B83C-E26E9C93F067}" presName="horz1" presStyleCnt="0"/>
      <dgm:spPr/>
    </dgm:pt>
    <dgm:pt modelId="{7BBB666B-824C-407A-903C-6F8F211577F2}" type="pres">
      <dgm:prSet presAssocID="{5484AD76-830F-4D33-B83C-E26E9C93F067}" presName="tx1" presStyleLbl="revTx" presStyleIdx="4" presStyleCnt="5"/>
      <dgm:spPr/>
    </dgm:pt>
    <dgm:pt modelId="{9CE2D9F7-B627-4CBF-A182-86A7C10A8774}" type="pres">
      <dgm:prSet presAssocID="{5484AD76-830F-4D33-B83C-E26E9C93F067}" presName="vert1" presStyleCnt="0"/>
      <dgm:spPr/>
    </dgm:pt>
  </dgm:ptLst>
  <dgm:cxnLst>
    <dgm:cxn modelId="{D7F6FF02-B40B-46BE-AB5A-876ABCD8F0C3}" srcId="{60DAD2D1-4892-4669-AF69-F05480475062}" destId="{E14591CF-71DE-4722-A92C-665A0C576F62}" srcOrd="2" destOrd="0" parTransId="{6CB5635D-9373-4342-9A13-C5CDC9449BFA}" sibTransId="{0A5EF8FD-651E-45CC-845E-7D34085DB81D}"/>
    <dgm:cxn modelId="{B8FE5611-371D-40BA-9D9E-5062F3D35D81}" type="presOf" srcId="{C26105A1-0117-4147-8371-B374A0BE2362}" destId="{1EC8ABF2-E2BD-4FAD-8A09-443DA78DB5AB}" srcOrd="0" destOrd="0" presId="urn:microsoft.com/office/officeart/2008/layout/LinedList"/>
    <dgm:cxn modelId="{32AC1D1A-97C0-4804-89F5-1917782F3636}" type="presOf" srcId="{E14591CF-71DE-4722-A92C-665A0C576F62}" destId="{E27EF7F4-9458-42AC-A955-B48EFAFB7889}" srcOrd="0" destOrd="0" presId="urn:microsoft.com/office/officeart/2008/layout/LinedList"/>
    <dgm:cxn modelId="{72243F2D-6DA4-40A0-8529-5FD8077AE679}" type="presOf" srcId="{8A3C4DC1-1D09-4CF6-AFDB-1D71270D850A}" destId="{B8AA6650-B0C3-48A4-AAD3-1017ADC173A3}" srcOrd="0" destOrd="0" presId="urn:microsoft.com/office/officeart/2008/layout/LinedList"/>
    <dgm:cxn modelId="{F4669E3A-9DC6-45AC-8ED4-F393381E4E0A}" srcId="{60DAD2D1-4892-4669-AF69-F05480475062}" destId="{5484AD76-830F-4D33-B83C-E26E9C93F067}" srcOrd="4" destOrd="0" parTransId="{23E62DB7-FB62-4FA4-B03A-197E2C35BFE7}" sibTransId="{0BBD665D-324A-42DF-A716-865C400854A0}"/>
    <dgm:cxn modelId="{707BB33B-A4AD-45EF-BD81-577400483435}" srcId="{60DAD2D1-4892-4669-AF69-F05480475062}" destId="{476D3C86-9372-4186-8BC8-672A20C1192A}" srcOrd="3" destOrd="0" parTransId="{4A808DD6-E266-47F4-8A27-18FAD7601DBF}" sibTransId="{C8078888-3680-4098-AF7B-4A386F8F7F63}"/>
    <dgm:cxn modelId="{367EA862-348F-4C37-A373-D1250FACE848}" type="presOf" srcId="{5484AD76-830F-4D33-B83C-E26E9C93F067}" destId="{7BBB666B-824C-407A-903C-6F8F211577F2}" srcOrd="0" destOrd="0" presId="urn:microsoft.com/office/officeart/2008/layout/LinedList"/>
    <dgm:cxn modelId="{C0908C6A-CCCD-422E-B552-B9DD49FE55B0}" srcId="{60DAD2D1-4892-4669-AF69-F05480475062}" destId="{C26105A1-0117-4147-8371-B374A0BE2362}" srcOrd="1" destOrd="0" parTransId="{AA1CB8F2-3E73-4A6C-B29B-812AE208746A}" sibTransId="{E7ADFAAF-8285-4239-996B-763987FEA3B4}"/>
    <dgm:cxn modelId="{9F260297-54E8-45EA-8767-D1E8B160652A}" type="presOf" srcId="{476D3C86-9372-4186-8BC8-672A20C1192A}" destId="{17319390-0ACD-4BBD-8E00-945DDEC5AA26}" srcOrd="0" destOrd="0" presId="urn:microsoft.com/office/officeart/2008/layout/LinedList"/>
    <dgm:cxn modelId="{B58CC298-C8D4-4108-8D9B-54AC06C1D777}" srcId="{60DAD2D1-4892-4669-AF69-F05480475062}" destId="{8A3C4DC1-1D09-4CF6-AFDB-1D71270D850A}" srcOrd="0" destOrd="0" parTransId="{F63D78D8-1039-4734-83F4-F088D6C7335A}" sibTransId="{A46ADDE9-924E-46DA-95C2-708FE8329DAF}"/>
    <dgm:cxn modelId="{1FABB8EB-5115-400A-B661-B20088F47BC3}" type="presOf" srcId="{60DAD2D1-4892-4669-AF69-F05480475062}" destId="{1BE3BF3C-7491-4F7A-BD08-04933F201E8F}" srcOrd="0" destOrd="0" presId="urn:microsoft.com/office/officeart/2008/layout/LinedList"/>
    <dgm:cxn modelId="{7ACB5656-3301-46DF-B22E-CE8EB7D88832}" type="presParOf" srcId="{1BE3BF3C-7491-4F7A-BD08-04933F201E8F}" destId="{B59132B6-D3E1-4772-AC5E-E5F237A5E353}" srcOrd="0" destOrd="0" presId="urn:microsoft.com/office/officeart/2008/layout/LinedList"/>
    <dgm:cxn modelId="{3CDB829C-A1F2-4BBE-B49B-428ADEDFFDCA}" type="presParOf" srcId="{1BE3BF3C-7491-4F7A-BD08-04933F201E8F}" destId="{6649B6DF-A72E-40DD-9BE5-C57204DC121E}" srcOrd="1" destOrd="0" presId="urn:microsoft.com/office/officeart/2008/layout/LinedList"/>
    <dgm:cxn modelId="{F869EA86-A246-4B86-8106-D292CAE08E03}" type="presParOf" srcId="{6649B6DF-A72E-40DD-9BE5-C57204DC121E}" destId="{B8AA6650-B0C3-48A4-AAD3-1017ADC173A3}" srcOrd="0" destOrd="0" presId="urn:microsoft.com/office/officeart/2008/layout/LinedList"/>
    <dgm:cxn modelId="{4AE893F7-9C84-429E-B87A-61A07D9583AA}" type="presParOf" srcId="{6649B6DF-A72E-40DD-9BE5-C57204DC121E}" destId="{937E0576-BCF9-472B-BD52-F17C9DF4EB44}" srcOrd="1" destOrd="0" presId="urn:microsoft.com/office/officeart/2008/layout/LinedList"/>
    <dgm:cxn modelId="{F205F794-7944-4F5A-A57D-62444E390EBB}" type="presParOf" srcId="{1BE3BF3C-7491-4F7A-BD08-04933F201E8F}" destId="{217E48BB-2D48-4546-87C4-76ADA93DE6A5}" srcOrd="2" destOrd="0" presId="urn:microsoft.com/office/officeart/2008/layout/LinedList"/>
    <dgm:cxn modelId="{C7C03BC0-8676-4341-9E5F-058D70684022}" type="presParOf" srcId="{1BE3BF3C-7491-4F7A-BD08-04933F201E8F}" destId="{72A5AA45-7158-4507-A695-6B81C123730D}" srcOrd="3" destOrd="0" presId="urn:microsoft.com/office/officeart/2008/layout/LinedList"/>
    <dgm:cxn modelId="{C22558A2-D220-4604-AC03-9BF7AF0A6B0C}" type="presParOf" srcId="{72A5AA45-7158-4507-A695-6B81C123730D}" destId="{1EC8ABF2-E2BD-4FAD-8A09-443DA78DB5AB}" srcOrd="0" destOrd="0" presId="urn:microsoft.com/office/officeart/2008/layout/LinedList"/>
    <dgm:cxn modelId="{C75AEBF4-FFB2-4DBF-B19A-D6E9E54FF52C}" type="presParOf" srcId="{72A5AA45-7158-4507-A695-6B81C123730D}" destId="{6DBF40C2-4EA0-4CD3-8B9F-CC2297658AA6}" srcOrd="1" destOrd="0" presId="urn:microsoft.com/office/officeart/2008/layout/LinedList"/>
    <dgm:cxn modelId="{F2E903F9-1AD3-4A89-9EE4-FCD12AF1E490}" type="presParOf" srcId="{1BE3BF3C-7491-4F7A-BD08-04933F201E8F}" destId="{42FDA242-9DD3-43D0-976D-882235F95AE4}" srcOrd="4" destOrd="0" presId="urn:microsoft.com/office/officeart/2008/layout/LinedList"/>
    <dgm:cxn modelId="{541122A2-17BE-453A-816E-F1B63E92AD40}" type="presParOf" srcId="{1BE3BF3C-7491-4F7A-BD08-04933F201E8F}" destId="{A985F11C-4FE5-43CA-B43F-8AF830410398}" srcOrd="5" destOrd="0" presId="urn:microsoft.com/office/officeart/2008/layout/LinedList"/>
    <dgm:cxn modelId="{901055A3-033C-4A01-8D64-1866EFF4EDD7}" type="presParOf" srcId="{A985F11C-4FE5-43CA-B43F-8AF830410398}" destId="{E27EF7F4-9458-42AC-A955-B48EFAFB7889}" srcOrd="0" destOrd="0" presId="urn:microsoft.com/office/officeart/2008/layout/LinedList"/>
    <dgm:cxn modelId="{ECE6B91A-85FC-4B04-A00B-F8BB6A7D1BA2}" type="presParOf" srcId="{A985F11C-4FE5-43CA-B43F-8AF830410398}" destId="{D57FEC6B-26E3-4A40-9591-76A7771DF7D7}" srcOrd="1" destOrd="0" presId="urn:microsoft.com/office/officeart/2008/layout/LinedList"/>
    <dgm:cxn modelId="{E127B0DB-3556-4A09-BA11-A2F9DDB85E8E}" type="presParOf" srcId="{1BE3BF3C-7491-4F7A-BD08-04933F201E8F}" destId="{EB201263-B66A-421D-97BF-FEB84D1150A6}" srcOrd="6" destOrd="0" presId="urn:microsoft.com/office/officeart/2008/layout/LinedList"/>
    <dgm:cxn modelId="{69211279-2CF1-4A94-8ACA-D3628BBBDC46}" type="presParOf" srcId="{1BE3BF3C-7491-4F7A-BD08-04933F201E8F}" destId="{3784E4AE-384D-4BA6-9B75-7110306A7EB7}" srcOrd="7" destOrd="0" presId="urn:microsoft.com/office/officeart/2008/layout/LinedList"/>
    <dgm:cxn modelId="{4419FA19-77DC-4F52-83CA-BE67D6DA60A5}" type="presParOf" srcId="{3784E4AE-384D-4BA6-9B75-7110306A7EB7}" destId="{17319390-0ACD-4BBD-8E00-945DDEC5AA26}" srcOrd="0" destOrd="0" presId="urn:microsoft.com/office/officeart/2008/layout/LinedList"/>
    <dgm:cxn modelId="{81DF43A7-26F9-4223-A4EF-C3150742B928}" type="presParOf" srcId="{3784E4AE-384D-4BA6-9B75-7110306A7EB7}" destId="{64EB8426-AD5F-4DFC-937D-289407C9040E}" srcOrd="1" destOrd="0" presId="urn:microsoft.com/office/officeart/2008/layout/LinedList"/>
    <dgm:cxn modelId="{D43FEA4C-A5F4-4BCA-AA3D-27D97F17D48C}" type="presParOf" srcId="{1BE3BF3C-7491-4F7A-BD08-04933F201E8F}" destId="{CC389982-173D-451C-8563-3ECE6891582E}" srcOrd="8" destOrd="0" presId="urn:microsoft.com/office/officeart/2008/layout/LinedList"/>
    <dgm:cxn modelId="{96672780-2B45-4D1C-9181-2EDFF6A8CFD9}" type="presParOf" srcId="{1BE3BF3C-7491-4F7A-BD08-04933F201E8F}" destId="{4D98A023-309D-4C43-9F15-1716871DE19F}" srcOrd="9" destOrd="0" presId="urn:microsoft.com/office/officeart/2008/layout/LinedList"/>
    <dgm:cxn modelId="{CC4B552B-D35D-4596-8F9D-6572EC9BEABC}" type="presParOf" srcId="{4D98A023-309D-4C43-9F15-1716871DE19F}" destId="{7BBB666B-824C-407A-903C-6F8F211577F2}" srcOrd="0" destOrd="0" presId="urn:microsoft.com/office/officeart/2008/layout/LinedList"/>
    <dgm:cxn modelId="{DC224F26-E61F-44C5-972F-3D959588C3D9}" type="presParOf" srcId="{4D98A023-309D-4C43-9F15-1716871DE19F}" destId="{9CE2D9F7-B627-4CBF-A182-86A7C10A87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9E25B-BCC5-4DF4-8097-E5C759D8CA0C}">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A5A37A1-990C-45ED-927D-4B6A33675270}">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43ADFC1-4238-4680-A9F4-1F67177A9BB6}">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You already have a summary!</a:t>
          </a:r>
        </a:p>
      </dsp:txBody>
      <dsp:txXfrm>
        <a:off x="2039300" y="956381"/>
        <a:ext cx="4474303" cy="1765627"/>
      </dsp:txXfrm>
    </dsp:sp>
    <dsp:sp modelId="{08E46519-318E-4D5D-98E7-203E68AF0F2F}">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94D4493-E9C8-4C71-83E5-C394A0E3883C}">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E2537F1-8F99-4AD4-B196-B3EDC3803E55}">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How might you edit this summary to convert it into an introduction?</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9B6CF-E433-4807-9961-F864CB7BD62D}">
      <dsp:nvSpPr>
        <dsp:cNvPr id="0" name=""/>
        <dsp:cNvSpPr/>
      </dsp:nvSpPr>
      <dsp:spPr>
        <a:xfrm>
          <a:off x="0" y="2986270"/>
          <a:ext cx="5115491" cy="195931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Many people simply throw facts together in body paragraphs, without properly applying them to the topic or signaling to the reader the connections between them. </a:t>
          </a:r>
        </a:p>
      </dsp:txBody>
      <dsp:txXfrm>
        <a:off x="0" y="2986270"/>
        <a:ext cx="5115491" cy="1959316"/>
      </dsp:txXfrm>
    </dsp:sp>
    <dsp:sp modelId="{D63E220D-04E8-4C9A-B9E9-97B27C32F2F5}">
      <dsp:nvSpPr>
        <dsp:cNvPr id="0" name=""/>
        <dsp:cNvSpPr/>
      </dsp:nvSpPr>
      <dsp:spPr>
        <a:xfrm rot="10800000">
          <a:off x="0" y="2231"/>
          <a:ext cx="5115491" cy="3013428"/>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Use </a:t>
          </a:r>
          <a:r>
            <a:rPr lang="en-US" sz="2300" b="0" kern="1200" dirty="0"/>
            <a:t>signposting</a:t>
          </a:r>
        </a:p>
      </dsp:txBody>
      <dsp:txXfrm rot="10800000">
        <a:off x="0" y="2231"/>
        <a:ext cx="5115491" cy="1958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132B6-D3E1-4772-AC5E-E5F237A5E353}">
      <dsp:nvSpPr>
        <dsp:cNvPr id="0" name=""/>
        <dsp:cNvSpPr/>
      </dsp:nvSpPr>
      <dsp:spPr>
        <a:xfrm>
          <a:off x="0" y="531"/>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AA6650-B0C3-48A4-AAD3-1017ADC173A3}">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Dividing, classifying information when necessary</a:t>
          </a:r>
        </a:p>
      </dsp:txBody>
      <dsp:txXfrm>
        <a:off x="0" y="531"/>
        <a:ext cx="10515600" cy="870055"/>
      </dsp:txXfrm>
    </dsp:sp>
    <dsp:sp modelId="{217E48BB-2D48-4546-87C4-76ADA93DE6A5}">
      <dsp:nvSpPr>
        <dsp:cNvPr id="0" name=""/>
        <dsp:cNvSpPr/>
      </dsp:nvSpPr>
      <dsp:spPr>
        <a:xfrm>
          <a:off x="0" y="870586"/>
          <a:ext cx="10515600"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C8ABF2-E2BD-4FAD-8A09-443DA78DB5AB}">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Comparison contrast</a:t>
          </a:r>
        </a:p>
      </dsp:txBody>
      <dsp:txXfrm>
        <a:off x="0" y="870586"/>
        <a:ext cx="10515600" cy="870055"/>
      </dsp:txXfrm>
    </dsp:sp>
    <dsp:sp modelId="{42FDA242-9DD3-43D0-976D-882235F95AE4}">
      <dsp:nvSpPr>
        <dsp:cNvPr id="0" name=""/>
        <dsp:cNvSpPr/>
      </dsp:nvSpPr>
      <dsp:spPr>
        <a:xfrm>
          <a:off x="0" y="1740641"/>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7EF7F4-9458-42AC-A955-B48EFAFB7889}">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Chronology in information</a:t>
          </a:r>
        </a:p>
      </dsp:txBody>
      <dsp:txXfrm>
        <a:off x="0" y="1740641"/>
        <a:ext cx="10515600" cy="870055"/>
      </dsp:txXfrm>
    </dsp:sp>
    <dsp:sp modelId="{EB201263-B66A-421D-97BF-FEB84D1150A6}">
      <dsp:nvSpPr>
        <dsp:cNvPr id="0" name=""/>
        <dsp:cNvSpPr/>
      </dsp:nvSpPr>
      <dsp:spPr>
        <a:xfrm>
          <a:off x="0" y="2610696"/>
          <a:ext cx="10515600"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19390-0ACD-4BBD-8E00-945DDEC5AA26}">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Problem-solution</a:t>
          </a:r>
        </a:p>
      </dsp:txBody>
      <dsp:txXfrm>
        <a:off x="0" y="2610696"/>
        <a:ext cx="10515600" cy="870055"/>
      </dsp:txXfrm>
    </dsp:sp>
    <dsp:sp modelId="{CC389982-173D-451C-8563-3ECE6891582E}">
      <dsp:nvSpPr>
        <dsp:cNvPr id="0" name=""/>
        <dsp:cNvSpPr/>
      </dsp:nvSpPr>
      <dsp:spPr>
        <a:xfrm>
          <a:off x="0" y="3480751"/>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B666B-824C-407A-903C-6F8F211577F2}">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endParaRPr lang="en-US" sz="4000" kern="1200" dirty="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1D93-7987-447E-A0F0-B4F411B45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77D59A-CF71-4C32-9819-4DFBE08AF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B6EB53-5296-4FB2-A2E6-546D6AD9883B}"/>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5" name="Footer Placeholder 4">
            <a:extLst>
              <a:ext uri="{FF2B5EF4-FFF2-40B4-BE49-F238E27FC236}">
                <a16:creationId xmlns:a16="http://schemas.microsoft.com/office/drawing/2014/main" id="{EF702006-D2C6-40EF-9CC3-8E7411E1C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2C710-6A95-4971-BDDD-D4E5CEDFD316}"/>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156918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D58B-D35F-4466-B2F0-DFB635D54B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554E4C-60AF-4704-999F-28DF2AE710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DF6A9-B3AD-44C3-BB1F-4F4C8CC508B1}"/>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5" name="Footer Placeholder 4">
            <a:extLst>
              <a:ext uri="{FF2B5EF4-FFF2-40B4-BE49-F238E27FC236}">
                <a16:creationId xmlns:a16="http://schemas.microsoft.com/office/drawing/2014/main" id="{AF3EDAE1-E93B-4FF7-8F34-976898AE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CDBC4-F04E-4EAB-A32C-57A097CD1BD6}"/>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130572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2191A0-6426-4872-A581-3C94EB5C3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0B54E0-4B70-40CD-A2CD-4600C4BA70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BE2B7-2E80-471B-9164-2E056CA480CA}"/>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5" name="Footer Placeholder 4">
            <a:extLst>
              <a:ext uri="{FF2B5EF4-FFF2-40B4-BE49-F238E27FC236}">
                <a16:creationId xmlns:a16="http://schemas.microsoft.com/office/drawing/2014/main" id="{7832EFE3-A124-4831-8D46-5FA6DA8CF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74FCB-4701-454E-B733-4D5CF67143D7}"/>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385302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EE85-E441-4C57-A17C-F4A1CD9E84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DAD1CA-E6AB-49DE-A7FA-B3752D4909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A8769-96E0-4617-B218-679840ACF7B9}"/>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5" name="Footer Placeholder 4">
            <a:extLst>
              <a:ext uri="{FF2B5EF4-FFF2-40B4-BE49-F238E27FC236}">
                <a16:creationId xmlns:a16="http://schemas.microsoft.com/office/drawing/2014/main" id="{86982146-1F65-4C42-A5FF-857D91C0A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07587-31E0-4CB1-9D98-3BD300E52B50}"/>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264524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C338-ED02-485F-A128-B5272751B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D9A818-9F75-4158-8D52-A75F7974F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C7C0BB-2AE1-4DC2-AC97-7C010A60DF38}"/>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5" name="Footer Placeholder 4">
            <a:extLst>
              <a:ext uri="{FF2B5EF4-FFF2-40B4-BE49-F238E27FC236}">
                <a16:creationId xmlns:a16="http://schemas.microsoft.com/office/drawing/2014/main" id="{8DB0FBF3-65E6-4808-9409-B4F11FB59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DF112-D6B6-4898-9FB6-1D532D88DBB2}"/>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18362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2B92-45B5-4D7E-9CDE-C98948D9E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345D8-56A8-4BBF-940E-59A3DD8E02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F61E5F-AA68-4AB3-B5B9-49227A912A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976A15-64AD-4830-93BE-49A0342BFF3C}"/>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6" name="Footer Placeholder 5">
            <a:extLst>
              <a:ext uri="{FF2B5EF4-FFF2-40B4-BE49-F238E27FC236}">
                <a16:creationId xmlns:a16="http://schemas.microsoft.com/office/drawing/2014/main" id="{968727C4-876B-43E1-BD1E-5906A704A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6DAE5-5340-4B0F-AE65-2AA95EFB5542}"/>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400403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40C9-3D80-4182-B605-2E6C0E59D5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ADAAA1-23DC-4D15-8AEE-8B6BD1D9B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C57C9D-E779-40BC-A456-C434E913C0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C0488C-CE36-4A2A-948A-689EAF600F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B9F4F5-1788-48BF-B505-C17CA8BFF92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0A631-F906-4A0C-AB82-1C54842D5B06}"/>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8" name="Footer Placeholder 7">
            <a:extLst>
              <a:ext uri="{FF2B5EF4-FFF2-40B4-BE49-F238E27FC236}">
                <a16:creationId xmlns:a16="http://schemas.microsoft.com/office/drawing/2014/main" id="{F3E7A54F-2E69-4980-BCDD-B81A8D959E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6776B3-B772-4ECD-A8B1-C167A7A33EAF}"/>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378678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DAC2-657B-4AD3-884E-C88108883A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20EABC-691C-4EAB-878A-CF3E992F43E2}"/>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4" name="Footer Placeholder 3">
            <a:extLst>
              <a:ext uri="{FF2B5EF4-FFF2-40B4-BE49-F238E27FC236}">
                <a16:creationId xmlns:a16="http://schemas.microsoft.com/office/drawing/2014/main" id="{A8E777F4-0D80-42E2-8FEE-22DD459209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8E3BE8-9296-476D-9FB5-40F9472101C3}"/>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57167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090D7-E605-4225-9AFB-0D2B916C0060}"/>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3" name="Footer Placeholder 2">
            <a:extLst>
              <a:ext uri="{FF2B5EF4-FFF2-40B4-BE49-F238E27FC236}">
                <a16:creationId xmlns:a16="http://schemas.microsoft.com/office/drawing/2014/main" id="{96435081-D344-4D4F-802C-26BBED584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A329F-5097-4215-8DFD-4294571B0B85}"/>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20000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4658-8673-475C-B970-AB141913E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478A38-64D8-4665-966C-48C394496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F49E28-C249-4869-BE90-42E239BFD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EFAA0E-49DC-47D0-A53F-8A55E1DB34C1}"/>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6" name="Footer Placeholder 5">
            <a:extLst>
              <a:ext uri="{FF2B5EF4-FFF2-40B4-BE49-F238E27FC236}">
                <a16:creationId xmlns:a16="http://schemas.microsoft.com/office/drawing/2014/main" id="{1BF07D7C-5AFF-423C-A300-7F2FDD6D5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D6428-FD45-45B2-937E-202F77DC84D6}"/>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302085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97A1-52B7-4BC6-9E80-CE80027F3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99F12A-5550-4711-9D34-CE2D342BCF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EC314-315D-40A4-A949-E333BFE12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AAF893-6EA0-4930-8D7B-9A51796B2097}"/>
              </a:ext>
            </a:extLst>
          </p:cNvPr>
          <p:cNvSpPr>
            <a:spLocks noGrp="1"/>
          </p:cNvSpPr>
          <p:nvPr>
            <p:ph type="dt" sz="half" idx="10"/>
          </p:nvPr>
        </p:nvSpPr>
        <p:spPr/>
        <p:txBody>
          <a:bodyPr/>
          <a:lstStyle/>
          <a:p>
            <a:fld id="{F6125E8F-7CB4-4EF2-95C4-6440B1A7A637}" type="datetimeFigureOut">
              <a:rPr lang="en-US" smtClean="0"/>
              <a:t>3/4/2019</a:t>
            </a:fld>
            <a:endParaRPr lang="en-US"/>
          </a:p>
        </p:txBody>
      </p:sp>
      <p:sp>
        <p:nvSpPr>
          <p:cNvPr id="6" name="Footer Placeholder 5">
            <a:extLst>
              <a:ext uri="{FF2B5EF4-FFF2-40B4-BE49-F238E27FC236}">
                <a16:creationId xmlns:a16="http://schemas.microsoft.com/office/drawing/2014/main" id="{9F66FA74-7909-4176-BF48-256D78A00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DBDC6-E5BB-4D0A-B834-02587F416651}"/>
              </a:ext>
            </a:extLst>
          </p:cNvPr>
          <p:cNvSpPr>
            <a:spLocks noGrp="1"/>
          </p:cNvSpPr>
          <p:nvPr>
            <p:ph type="sldNum" sz="quarter" idx="12"/>
          </p:nvPr>
        </p:nvSpPr>
        <p:spPr/>
        <p:txBody>
          <a:bodyPr/>
          <a:lstStyle/>
          <a:p>
            <a:fld id="{48960430-7921-4748-9CC2-1BD699F1215B}" type="slidenum">
              <a:rPr lang="en-US" smtClean="0"/>
              <a:t>‹#›</a:t>
            </a:fld>
            <a:endParaRPr lang="en-US"/>
          </a:p>
        </p:txBody>
      </p:sp>
    </p:spTree>
    <p:extLst>
      <p:ext uri="{BB962C8B-B14F-4D97-AF65-F5344CB8AC3E}">
        <p14:creationId xmlns:p14="http://schemas.microsoft.com/office/powerpoint/2010/main" val="369919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B2C2A-3CFE-4643-95EE-3364BBC56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97192C-4FCA-495F-9683-6266D958A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0BE57-AEA3-4E90-9CA9-F0CBB33DD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25E8F-7CB4-4EF2-95C4-6440B1A7A637}" type="datetimeFigureOut">
              <a:rPr lang="en-US" smtClean="0"/>
              <a:t>3/4/2019</a:t>
            </a:fld>
            <a:endParaRPr lang="en-US"/>
          </a:p>
        </p:txBody>
      </p:sp>
      <p:sp>
        <p:nvSpPr>
          <p:cNvPr id="5" name="Footer Placeholder 4">
            <a:extLst>
              <a:ext uri="{FF2B5EF4-FFF2-40B4-BE49-F238E27FC236}">
                <a16:creationId xmlns:a16="http://schemas.microsoft.com/office/drawing/2014/main" id="{86D32EED-140C-4AFD-8BF4-5C5C3437B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713FA0-938A-494D-B2ED-373444AE3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60430-7921-4748-9CC2-1BD699F1215B}" type="slidenum">
              <a:rPr lang="en-US" smtClean="0"/>
              <a:t>‹#›</a:t>
            </a:fld>
            <a:endParaRPr lang="en-US"/>
          </a:p>
        </p:txBody>
      </p:sp>
    </p:spTree>
    <p:extLst>
      <p:ext uri="{BB962C8B-B14F-4D97-AF65-F5344CB8AC3E}">
        <p14:creationId xmlns:p14="http://schemas.microsoft.com/office/powerpoint/2010/main" val="96393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D4AFC6-DA9E-4BF3-8879-00CAF3C3C55D}"/>
              </a:ext>
            </a:extLst>
          </p:cNvPr>
          <p:cNvSpPr>
            <a:spLocks noGrp="1"/>
          </p:cNvSpPr>
          <p:nvPr>
            <p:ph type="ctrTitle"/>
          </p:nvPr>
        </p:nvSpPr>
        <p:spPr>
          <a:xfrm>
            <a:off x="838199" y="4525347"/>
            <a:ext cx="6801321" cy="1737360"/>
          </a:xfrm>
        </p:spPr>
        <p:txBody>
          <a:bodyPr anchor="ctr">
            <a:normAutofit/>
          </a:bodyPr>
          <a:lstStyle/>
          <a:p>
            <a:pPr algn="r"/>
            <a:r>
              <a:rPr lang="en-US" dirty="0"/>
              <a:t>Developing paragraphs</a:t>
            </a:r>
            <a:endParaRPr lang="en-US"/>
          </a:p>
        </p:txBody>
      </p:sp>
      <p:sp>
        <p:nvSpPr>
          <p:cNvPr id="3" name="Subtitle 2">
            <a:extLst>
              <a:ext uri="{FF2B5EF4-FFF2-40B4-BE49-F238E27FC236}">
                <a16:creationId xmlns:a16="http://schemas.microsoft.com/office/drawing/2014/main" id="{0B2028AB-0260-4E19-8B2A-9B1660594E94}"/>
              </a:ext>
            </a:extLst>
          </p:cNvPr>
          <p:cNvSpPr>
            <a:spLocks noGrp="1"/>
          </p:cNvSpPr>
          <p:nvPr>
            <p:ph type="subTitle" idx="1"/>
          </p:nvPr>
        </p:nvSpPr>
        <p:spPr>
          <a:xfrm>
            <a:off x="7961258" y="4525347"/>
            <a:ext cx="3258675" cy="1737360"/>
          </a:xfrm>
        </p:spPr>
        <p:txBody>
          <a:bodyPr anchor="ctr">
            <a:normAutofit/>
          </a:bodyPr>
          <a:lstStyle/>
          <a:p>
            <a:pPr algn="l"/>
            <a:r>
              <a:rPr lang="en-US" dirty="0"/>
              <a:t>ENGL 1301</a:t>
            </a:r>
            <a:endParaRPr lang="en-US"/>
          </a:p>
          <a:p>
            <a:pPr algn="l"/>
            <a:r>
              <a:rPr lang="en-US" dirty="0"/>
              <a:t>Instructor: Akshata Balghare</a:t>
            </a:r>
            <a:endParaRPr lang="en-US"/>
          </a:p>
          <a:p>
            <a:pPr algn="l"/>
            <a:r>
              <a:rPr lang="en-US" dirty="0"/>
              <a:t>4 march, 2019</a:t>
            </a:r>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705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5A4C05-84D7-40E2-B560-66926BC5C6A9}"/>
              </a:ext>
            </a:extLst>
          </p:cNvPr>
          <p:cNvSpPr>
            <a:spLocks noGrp="1"/>
          </p:cNvSpPr>
          <p:nvPr>
            <p:ph type="title"/>
          </p:nvPr>
        </p:nvSpPr>
        <p:spPr>
          <a:xfrm>
            <a:off x="640079" y="2053641"/>
            <a:ext cx="3669161" cy="2760098"/>
          </a:xfrm>
        </p:spPr>
        <p:txBody>
          <a:bodyPr>
            <a:normAutofit/>
          </a:bodyPr>
          <a:lstStyle/>
          <a:p>
            <a:r>
              <a:rPr lang="en-US">
                <a:solidFill>
                  <a:srgbClr val="FFFFFF"/>
                </a:solidFill>
              </a:rPr>
              <a:t>Now how do you feel about this para?</a:t>
            </a:r>
          </a:p>
        </p:txBody>
      </p:sp>
      <p:sp>
        <p:nvSpPr>
          <p:cNvPr id="3" name="Content Placeholder 2">
            <a:extLst>
              <a:ext uri="{FF2B5EF4-FFF2-40B4-BE49-F238E27FC236}">
                <a16:creationId xmlns:a16="http://schemas.microsoft.com/office/drawing/2014/main" id="{42879058-79DD-40A8-A4AE-BF37F418A755}"/>
              </a:ext>
            </a:extLst>
          </p:cNvPr>
          <p:cNvSpPr>
            <a:spLocks noGrp="1"/>
          </p:cNvSpPr>
          <p:nvPr>
            <p:ph idx="1"/>
          </p:nvPr>
        </p:nvSpPr>
        <p:spPr>
          <a:xfrm>
            <a:off x="6090574" y="801866"/>
            <a:ext cx="5306084" cy="5230634"/>
          </a:xfrm>
        </p:spPr>
        <p:txBody>
          <a:bodyPr anchor="ctr">
            <a:normAutofit/>
          </a:bodyPr>
          <a:lstStyle/>
          <a:p>
            <a:pPr marL="0" indent="0">
              <a:buNone/>
            </a:pPr>
            <a:r>
              <a:rPr lang="en-US" sz="2000" dirty="0">
                <a:solidFill>
                  <a:srgbClr val="000000"/>
                </a:solidFill>
              </a:rPr>
              <a:t>Incorporation offers several advantages to businesses and their owners. </a:t>
            </a:r>
            <a:r>
              <a:rPr lang="en-US" sz="2000" b="1" dirty="0">
                <a:solidFill>
                  <a:srgbClr val="000000"/>
                </a:solidFill>
              </a:rPr>
              <a:t>For one thing</a:t>
            </a:r>
            <a:r>
              <a:rPr lang="en-US" sz="2000" dirty="0">
                <a:solidFill>
                  <a:srgbClr val="000000"/>
                </a:solidFill>
              </a:rPr>
              <a:t>, ownership is easy to transfer. The business is able to maintain a continuous existence even when the original owners are no longer involved (Brown, 1999). </a:t>
            </a:r>
            <a:r>
              <a:rPr lang="en-US" sz="2000" b="1" dirty="0">
                <a:solidFill>
                  <a:srgbClr val="000000"/>
                </a:solidFill>
              </a:rPr>
              <a:t>In addition</a:t>
            </a:r>
            <a:r>
              <a:rPr lang="en-US" sz="2000" dirty="0">
                <a:solidFill>
                  <a:srgbClr val="000000"/>
                </a:solidFill>
              </a:rPr>
              <a:t>, the stockholders of a corporation are not held responsible for the business's debts (Henry, 2009). If the XYZ Corporation defaults on a $1 million loan, </a:t>
            </a:r>
            <a:r>
              <a:rPr lang="en-US" sz="2000" b="1" dirty="0">
                <a:solidFill>
                  <a:srgbClr val="000000"/>
                </a:solidFill>
              </a:rPr>
              <a:t>for instance</a:t>
            </a:r>
            <a:r>
              <a:rPr lang="en-US" sz="2000" dirty="0">
                <a:solidFill>
                  <a:srgbClr val="000000"/>
                </a:solidFill>
              </a:rPr>
              <a:t>, its investors will not be held responsible for paying that liability. </a:t>
            </a:r>
            <a:r>
              <a:rPr lang="en-US" sz="2000" b="1" dirty="0">
                <a:solidFill>
                  <a:srgbClr val="000000"/>
                </a:solidFill>
              </a:rPr>
              <a:t>Also</a:t>
            </a:r>
            <a:r>
              <a:rPr lang="en-US" sz="2000" dirty="0">
                <a:solidFill>
                  <a:srgbClr val="000000"/>
                </a:solidFill>
              </a:rPr>
              <a:t>, Incorporation enables a business to obtain professional managers with </a:t>
            </a:r>
            <a:r>
              <a:rPr lang="en-US" sz="2000" dirty="0" err="1">
                <a:solidFill>
                  <a:srgbClr val="000000"/>
                </a:solidFill>
              </a:rPr>
              <a:t>centralised</a:t>
            </a:r>
            <a:r>
              <a:rPr lang="en-US" sz="2000" dirty="0">
                <a:solidFill>
                  <a:srgbClr val="000000"/>
                </a:solidFill>
              </a:rPr>
              <a:t> authority and responsibility; </a:t>
            </a:r>
            <a:r>
              <a:rPr lang="en-US" sz="2000" b="1" dirty="0">
                <a:solidFill>
                  <a:srgbClr val="000000"/>
                </a:solidFill>
              </a:rPr>
              <a:t>therefore</a:t>
            </a:r>
            <a:r>
              <a:rPr lang="en-US" sz="2000" dirty="0">
                <a:solidFill>
                  <a:srgbClr val="000000"/>
                </a:solidFill>
              </a:rPr>
              <a:t>, the business can be run more efficiently (Schwartz, 2010). </a:t>
            </a:r>
            <a:r>
              <a:rPr lang="en-US" sz="2000" b="1" dirty="0">
                <a:solidFill>
                  <a:srgbClr val="000000"/>
                </a:solidFill>
              </a:rPr>
              <a:t>Finally</a:t>
            </a:r>
            <a:r>
              <a:rPr lang="en-US" sz="2000" dirty="0">
                <a:solidFill>
                  <a:srgbClr val="000000"/>
                </a:solidFill>
              </a:rPr>
              <a:t>, incorporation gives a business certain legal rights. </a:t>
            </a:r>
            <a:r>
              <a:rPr lang="en-US" sz="2000" b="1" dirty="0">
                <a:solidFill>
                  <a:srgbClr val="000000"/>
                </a:solidFill>
              </a:rPr>
              <a:t>For example</a:t>
            </a:r>
            <a:r>
              <a:rPr lang="en-US" sz="2000" dirty="0">
                <a:solidFill>
                  <a:srgbClr val="000000"/>
                </a:solidFill>
              </a:rPr>
              <a:t>, it can enter into contracts, own property, and borrow money (Brown, 1999).</a:t>
            </a:r>
          </a:p>
        </p:txBody>
      </p:sp>
    </p:spTree>
    <p:extLst>
      <p:ext uri="{BB962C8B-B14F-4D97-AF65-F5344CB8AC3E}">
        <p14:creationId xmlns:p14="http://schemas.microsoft.com/office/powerpoint/2010/main" val="196834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9AEBB8F-7660-4014-B4D5-F57D9A1F346B}"/>
              </a:ext>
            </a:extLst>
          </p:cNvPr>
          <p:cNvSpPr>
            <a:spLocks noGrp="1"/>
          </p:cNvSpPr>
          <p:nvPr>
            <p:ph idx="1"/>
          </p:nvPr>
        </p:nvSpPr>
        <p:spPr>
          <a:xfrm>
            <a:off x="1179226" y="872046"/>
            <a:ext cx="9833548" cy="2945574"/>
          </a:xfrm>
        </p:spPr>
        <p:txBody>
          <a:bodyPr anchor="ctr">
            <a:normAutofit/>
          </a:bodyPr>
          <a:lstStyle/>
          <a:p>
            <a:pPr marL="0" indent="0">
              <a:buNone/>
            </a:pPr>
            <a:r>
              <a:rPr lang="en-US" sz="2400" dirty="0">
                <a:solidFill>
                  <a:srgbClr val="FFFFFF"/>
                </a:solidFill>
              </a:rPr>
              <a:t>Signposts tell the readers how each group of ideas follow from the ones before, and whether information is: </a:t>
            </a:r>
          </a:p>
          <a:p>
            <a:r>
              <a:rPr lang="en-US" sz="2400" dirty="0">
                <a:solidFill>
                  <a:srgbClr val="FFFFFF"/>
                </a:solidFill>
              </a:rPr>
              <a:t>an additional point </a:t>
            </a:r>
          </a:p>
          <a:p>
            <a:r>
              <a:rPr lang="en-US" sz="2400" dirty="0">
                <a:solidFill>
                  <a:srgbClr val="FFFFFF"/>
                </a:solidFill>
              </a:rPr>
              <a:t>in contrast to what has been said </a:t>
            </a:r>
          </a:p>
          <a:p>
            <a:r>
              <a:rPr lang="en-US" sz="2400" dirty="0">
                <a:solidFill>
                  <a:srgbClr val="FFFFFF"/>
                </a:solidFill>
              </a:rPr>
              <a:t>an example</a:t>
            </a:r>
          </a:p>
          <a:p>
            <a:pPr marL="0" indent="0">
              <a:buNone/>
            </a:pPr>
            <a:endParaRPr lang="en-US" sz="2400" dirty="0">
              <a:solidFill>
                <a:srgbClr val="FFFFFF"/>
              </a:solidFill>
            </a:endParaRPr>
          </a:p>
        </p:txBody>
      </p:sp>
    </p:spTree>
    <p:extLst>
      <p:ext uri="{BB962C8B-B14F-4D97-AF65-F5344CB8AC3E}">
        <p14:creationId xmlns:p14="http://schemas.microsoft.com/office/powerpoint/2010/main" val="94390120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8BAB-80F6-466B-B58F-D5D7953B18E9}"/>
              </a:ext>
            </a:extLst>
          </p:cNvPr>
          <p:cNvSpPr>
            <a:spLocks noGrp="1"/>
          </p:cNvSpPr>
          <p:nvPr>
            <p:ph type="title"/>
          </p:nvPr>
        </p:nvSpPr>
        <p:spPr>
          <a:xfrm>
            <a:off x="838200" y="365125"/>
            <a:ext cx="10515600" cy="1325563"/>
          </a:xfrm>
        </p:spPr>
        <p:txBody>
          <a:bodyPr>
            <a:normAutofit/>
          </a:bodyPr>
          <a:lstStyle/>
          <a:p>
            <a:r>
              <a:rPr lang="en-US" dirty="0"/>
              <a:t>Patterns of organizing content</a:t>
            </a:r>
          </a:p>
        </p:txBody>
      </p:sp>
      <p:graphicFrame>
        <p:nvGraphicFramePr>
          <p:cNvPr id="5" name="Content Placeholder 2">
            <a:extLst>
              <a:ext uri="{FF2B5EF4-FFF2-40B4-BE49-F238E27FC236}">
                <a16:creationId xmlns:a16="http://schemas.microsoft.com/office/drawing/2014/main" id="{B367B6AB-C68C-4713-B0DD-5F94BEA54BE3}"/>
              </a:ext>
            </a:extLst>
          </p:cNvPr>
          <p:cNvGraphicFramePr>
            <a:graphicFrameLocks noGrp="1"/>
          </p:cNvGraphicFramePr>
          <p:nvPr>
            <p:ph idx="1"/>
            <p:extLst>
              <p:ext uri="{D42A27DB-BD31-4B8C-83A1-F6EECF244321}">
                <p14:modId xmlns:p14="http://schemas.microsoft.com/office/powerpoint/2010/main" val="28814092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606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AA116-5387-44C7-A249-C1BFD35F5A6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Using transitions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DB590F-D083-40B4-8CD2-2C0131FFE586}"/>
              </a:ext>
            </a:extLst>
          </p:cNvPr>
          <p:cNvSpPr>
            <a:spLocks noGrp="1"/>
          </p:cNvSpPr>
          <p:nvPr>
            <p:ph idx="1"/>
          </p:nvPr>
        </p:nvSpPr>
        <p:spPr>
          <a:xfrm>
            <a:off x="4976031" y="963877"/>
            <a:ext cx="6377769" cy="4930246"/>
          </a:xfrm>
        </p:spPr>
        <p:txBody>
          <a:bodyPr anchor="ctr">
            <a:normAutofit/>
          </a:bodyPr>
          <a:lstStyle/>
          <a:p>
            <a:r>
              <a:rPr lang="en-US" sz="2000"/>
              <a:t>Additionally/ In addition</a:t>
            </a:r>
          </a:p>
          <a:p>
            <a:r>
              <a:rPr lang="en-US" sz="2000"/>
              <a:t>Further/Furthermore</a:t>
            </a:r>
          </a:p>
          <a:p>
            <a:r>
              <a:rPr lang="en-US" sz="2000"/>
              <a:t>Moreover</a:t>
            </a:r>
          </a:p>
          <a:p>
            <a:r>
              <a:rPr lang="en-US" sz="2000"/>
              <a:t>Conversely</a:t>
            </a:r>
          </a:p>
          <a:p>
            <a:r>
              <a:rPr lang="en-US" sz="2000"/>
              <a:t>However</a:t>
            </a:r>
          </a:p>
          <a:p>
            <a:r>
              <a:rPr lang="en-US" sz="2000"/>
              <a:t>In contrast</a:t>
            </a:r>
          </a:p>
          <a:p>
            <a:r>
              <a:rPr lang="en-US" sz="2000"/>
              <a:t>One the one hand/On the other hand</a:t>
            </a:r>
          </a:p>
          <a:p>
            <a:r>
              <a:rPr lang="en-US" sz="2000"/>
              <a:t>In comparison</a:t>
            </a:r>
          </a:p>
          <a:p>
            <a:r>
              <a:rPr lang="en-US" sz="2000"/>
              <a:t>In the same way</a:t>
            </a:r>
          </a:p>
          <a:p>
            <a:r>
              <a:rPr lang="en-US" sz="2000"/>
              <a:t>By comparison</a:t>
            </a:r>
          </a:p>
          <a:p>
            <a:r>
              <a:rPr lang="en-US" sz="2000"/>
              <a:t>In a similar fashion</a:t>
            </a:r>
          </a:p>
          <a:p>
            <a:r>
              <a:rPr lang="en-US" sz="2000"/>
              <a:t>In a similar manner</a:t>
            </a:r>
          </a:p>
          <a:p>
            <a:endParaRPr lang="en-US" sz="2000"/>
          </a:p>
        </p:txBody>
      </p:sp>
    </p:spTree>
    <p:extLst>
      <p:ext uri="{BB962C8B-B14F-4D97-AF65-F5344CB8AC3E}">
        <p14:creationId xmlns:p14="http://schemas.microsoft.com/office/powerpoint/2010/main" val="229122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4D7EE-90D4-45FE-95D5-1D5E698A925A}"/>
              </a:ext>
            </a:extLst>
          </p:cNvPr>
          <p:cNvSpPr>
            <a:spLocks noGrp="1"/>
          </p:cNvSpPr>
          <p:nvPr>
            <p:ph type="title"/>
          </p:nvPr>
        </p:nvSpPr>
        <p:spPr>
          <a:xfrm>
            <a:off x="838200" y="631825"/>
            <a:ext cx="10515600" cy="1325563"/>
          </a:xfrm>
        </p:spPr>
        <p:txBody>
          <a:bodyPr>
            <a:normAutofit/>
          </a:bodyPr>
          <a:lstStyle/>
          <a:p>
            <a:r>
              <a:rPr lang="en-US" dirty="0"/>
              <a:t>For your rhetorical analysis, look at the organization of the articles/videos</a:t>
            </a:r>
          </a:p>
        </p:txBody>
      </p:sp>
      <p:sp>
        <p:nvSpPr>
          <p:cNvPr id="3" name="Content Placeholder 2">
            <a:extLst>
              <a:ext uri="{FF2B5EF4-FFF2-40B4-BE49-F238E27FC236}">
                <a16:creationId xmlns:a16="http://schemas.microsoft.com/office/drawing/2014/main" id="{6CC0238D-878F-4A0A-A7B1-E614B6F6458B}"/>
              </a:ext>
            </a:extLst>
          </p:cNvPr>
          <p:cNvSpPr>
            <a:spLocks noGrp="1"/>
          </p:cNvSpPr>
          <p:nvPr>
            <p:ph idx="1"/>
          </p:nvPr>
        </p:nvSpPr>
        <p:spPr>
          <a:xfrm>
            <a:off x="838200" y="2057400"/>
            <a:ext cx="10515600" cy="3871762"/>
          </a:xfrm>
        </p:spPr>
        <p:txBody>
          <a:bodyPr>
            <a:normAutofit/>
          </a:bodyPr>
          <a:lstStyle/>
          <a:p>
            <a:pPr marL="0" indent="0">
              <a:buNone/>
            </a:pPr>
            <a:r>
              <a:rPr lang="en-US" sz="2400"/>
              <a:t>Think about how the author organize text in the article/video</a:t>
            </a:r>
          </a:p>
          <a:p>
            <a:endParaRPr lang="en-US" sz="2400"/>
          </a:p>
        </p:txBody>
      </p:sp>
    </p:spTree>
    <p:extLst>
      <p:ext uri="{BB962C8B-B14F-4D97-AF65-F5344CB8AC3E}">
        <p14:creationId xmlns:p14="http://schemas.microsoft.com/office/powerpoint/2010/main" val="368786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1C22EFA-6DB9-472A-B15B-4FAED65AA8C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For Wednesday</a:t>
            </a:r>
          </a:p>
        </p:txBody>
      </p:sp>
      <p:sp>
        <p:nvSpPr>
          <p:cNvPr id="3" name="Content Placeholder 2">
            <a:extLst>
              <a:ext uri="{FF2B5EF4-FFF2-40B4-BE49-F238E27FC236}">
                <a16:creationId xmlns:a16="http://schemas.microsoft.com/office/drawing/2014/main" id="{2FDF839F-B90C-495F-B602-7298CCC25D96}"/>
              </a:ext>
            </a:extLst>
          </p:cNvPr>
          <p:cNvSpPr>
            <a:spLocks noGrp="1"/>
          </p:cNvSpPr>
          <p:nvPr>
            <p:ph idx="1"/>
          </p:nvPr>
        </p:nvSpPr>
        <p:spPr>
          <a:xfrm>
            <a:off x="1179226" y="3092970"/>
            <a:ext cx="9833548" cy="2693976"/>
          </a:xfrm>
        </p:spPr>
        <p:txBody>
          <a:bodyPr>
            <a:normAutofit/>
          </a:bodyPr>
          <a:lstStyle/>
          <a:p>
            <a:pPr marL="0" indent="0">
              <a:buNone/>
            </a:pPr>
            <a:r>
              <a:rPr lang="en-US" sz="2000">
                <a:solidFill>
                  <a:srgbClr val="000000"/>
                </a:solidFill>
              </a:rPr>
              <a:t>We will discuss </a:t>
            </a:r>
          </a:p>
          <a:p>
            <a:r>
              <a:rPr lang="en-US" sz="2000">
                <a:solidFill>
                  <a:srgbClr val="000000"/>
                </a:solidFill>
              </a:rPr>
              <a:t>thesis statements</a:t>
            </a:r>
          </a:p>
          <a:p>
            <a:r>
              <a:rPr lang="en-US" sz="2000">
                <a:solidFill>
                  <a:srgbClr val="000000"/>
                </a:solidFill>
              </a:rPr>
              <a:t>Paragraphs again</a:t>
            </a:r>
          </a:p>
          <a:p>
            <a:r>
              <a:rPr lang="en-US" sz="2000">
                <a:solidFill>
                  <a:srgbClr val="000000"/>
                </a:solidFill>
              </a:rPr>
              <a:t>Conclusion</a:t>
            </a:r>
          </a:p>
          <a:p>
            <a:endParaRPr lang="en-US" sz="2000">
              <a:solidFill>
                <a:srgbClr val="000000"/>
              </a:solidFill>
            </a:endParaRPr>
          </a:p>
        </p:txBody>
      </p:sp>
    </p:spTree>
    <p:extLst>
      <p:ext uri="{BB962C8B-B14F-4D97-AF65-F5344CB8AC3E}">
        <p14:creationId xmlns:p14="http://schemas.microsoft.com/office/powerpoint/2010/main" val="120905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6462664-320D-4E35-866D-0F6B186F1BE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Class activity</a:t>
            </a:r>
          </a:p>
        </p:txBody>
      </p:sp>
      <p:sp>
        <p:nvSpPr>
          <p:cNvPr id="3" name="Content Placeholder 2">
            <a:extLst>
              <a:ext uri="{FF2B5EF4-FFF2-40B4-BE49-F238E27FC236}">
                <a16:creationId xmlns:a16="http://schemas.microsoft.com/office/drawing/2014/main" id="{404A2C66-1DEA-4B18-8657-E7911D264788}"/>
              </a:ext>
            </a:extLst>
          </p:cNvPr>
          <p:cNvSpPr>
            <a:spLocks noGrp="1"/>
          </p:cNvSpPr>
          <p:nvPr>
            <p:ph idx="1"/>
          </p:nvPr>
        </p:nvSpPr>
        <p:spPr>
          <a:xfrm>
            <a:off x="1179226" y="3092970"/>
            <a:ext cx="9833548" cy="2693976"/>
          </a:xfrm>
        </p:spPr>
        <p:txBody>
          <a:bodyPr>
            <a:normAutofit/>
          </a:bodyPr>
          <a:lstStyle/>
          <a:p>
            <a:r>
              <a:rPr lang="en-US" sz="2000">
                <a:solidFill>
                  <a:srgbClr val="000000"/>
                </a:solidFill>
              </a:rPr>
              <a:t>Peer review on rhetorical analysis</a:t>
            </a:r>
          </a:p>
          <a:p>
            <a:r>
              <a:rPr lang="en-US" sz="2000">
                <a:solidFill>
                  <a:srgbClr val="000000"/>
                </a:solidFill>
              </a:rPr>
              <a:t>Working on introduction paragraphs</a:t>
            </a:r>
          </a:p>
        </p:txBody>
      </p:sp>
    </p:spTree>
    <p:extLst>
      <p:ext uri="{BB962C8B-B14F-4D97-AF65-F5344CB8AC3E}">
        <p14:creationId xmlns:p14="http://schemas.microsoft.com/office/powerpoint/2010/main" val="16063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A71430-69FB-48C6-873C-B73E0F6827F4}"/>
              </a:ext>
            </a:extLst>
          </p:cNvPr>
          <p:cNvSpPr>
            <a:spLocks noGrp="1"/>
          </p:cNvSpPr>
          <p:nvPr>
            <p:ph type="title"/>
          </p:nvPr>
        </p:nvSpPr>
        <p:spPr>
          <a:xfrm>
            <a:off x="6094105" y="802955"/>
            <a:ext cx="4977976" cy="1454051"/>
          </a:xfrm>
        </p:spPr>
        <p:txBody>
          <a:bodyPr>
            <a:normAutofit/>
          </a:bodyPr>
          <a:lstStyle/>
          <a:p>
            <a:r>
              <a:rPr lang="en-US">
                <a:solidFill>
                  <a:srgbClr val="000000"/>
                </a:solidFill>
              </a:rPr>
              <a:t>Introductory paragraph</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indoor, banana, table, sitting&#10;&#10;Description automatically generated">
            <a:extLst>
              <a:ext uri="{FF2B5EF4-FFF2-40B4-BE49-F238E27FC236}">
                <a16:creationId xmlns:a16="http://schemas.microsoft.com/office/drawing/2014/main" id="{72B8812A-1D65-4206-8500-DC19BF50D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49" y="2088799"/>
            <a:ext cx="3661831" cy="2700600"/>
          </a:xfrm>
          <a:prstGeom prst="rect">
            <a:avLst/>
          </a:prstGeom>
        </p:spPr>
      </p:pic>
      <p:sp>
        <p:nvSpPr>
          <p:cNvPr id="3" name="Content Placeholder 2">
            <a:extLst>
              <a:ext uri="{FF2B5EF4-FFF2-40B4-BE49-F238E27FC236}">
                <a16:creationId xmlns:a16="http://schemas.microsoft.com/office/drawing/2014/main" id="{BF48A5F7-7962-422D-A6F9-219465E3EC8B}"/>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What do we write in an introduction?</a:t>
            </a:r>
          </a:p>
          <a:p>
            <a:pPr marL="0" indent="0">
              <a:buNone/>
            </a:pPr>
            <a:r>
              <a:rPr lang="en-US" sz="2000" dirty="0">
                <a:solidFill>
                  <a:srgbClr val="000000"/>
                </a:solidFill>
              </a:rPr>
              <a:t>(Think about the introductory paragraph you developed for</a:t>
            </a:r>
          </a:p>
          <a:p>
            <a:pPr marL="0" indent="0">
              <a:buNone/>
            </a:pPr>
            <a:r>
              <a:rPr lang="en-US" sz="2000" dirty="0">
                <a:solidFill>
                  <a:srgbClr val="000000"/>
                </a:solidFill>
              </a:rPr>
              <a:t> Assignment II)</a:t>
            </a:r>
          </a:p>
          <a:p>
            <a:r>
              <a:rPr lang="en-US" sz="2000" dirty="0">
                <a:solidFill>
                  <a:srgbClr val="000000"/>
                </a:solidFill>
              </a:rPr>
              <a:t>What is the motive of an introduction?</a:t>
            </a:r>
          </a:p>
          <a:p>
            <a:r>
              <a:rPr lang="en-US" sz="2000" dirty="0">
                <a:solidFill>
                  <a:srgbClr val="000000"/>
                </a:solidFill>
              </a:rPr>
              <a:t>How can we make introductions interesting? </a:t>
            </a:r>
          </a:p>
          <a:p>
            <a:pPr marL="0" indent="0">
              <a:buNone/>
            </a:pPr>
            <a:r>
              <a:rPr lang="en-US" sz="2000" dirty="0">
                <a:solidFill>
                  <a:srgbClr val="000000"/>
                </a:solidFill>
              </a:rPr>
              <a:t>(Think about the articles we read in Unit I:</a:t>
            </a:r>
            <a:r>
              <a:rPr lang="en-US" sz="2000" i="1" dirty="0">
                <a:solidFill>
                  <a:srgbClr val="000000"/>
                </a:solidFill>
              </a:rPr>
              <a:t> The world book </a:t>
            </a:r>
            <a:r>
              <a:rPr lang="en-US" sz="2000" dirty="0">
                <a:solidFill>
                  <a:srgbClr val="000000"/>
                </a:solidFill>
              </a:rPr>
              <a:t>by David Mann)</a:t>
            </a:r>
          </a:p>
          <a:p>
            <a:endParaRPr lang="en-US" sz="2000" dirty="0">
              <a:solidFill>
                <a:srgbClr val="000000"/>
              </a:solidFill>
            </a:endParaRPr>
          </a:p>
        </p:txBody>
      </p:sp>
    </p:spTree>
    <p:extLst>
      <p:ext uri="{BB962C8B-B14F-4D97-AF65-F5344CB8AC3E}">
        <p14:creationId xmlns:p14="http://schemas.microsoft.com/office/powerpoint/2010/main" val="33772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D00A5C-5AAE-4F37-99CD-C332140A1183}"/>
              </a:ext>
            </a:extLst>
          </p:cNvPr>
          <p:cNvSpPr>
            <a:spLocks noGrp="1"/>
          </p:cNvSpPr>
          <p:nvPr>
            <p:ph type="title"/>
          </p:nvPr>
        </p:nvSpPr>
        <p:spPr>
          <a:xfrm>
            <a:off x="863029" y="1012004"/>
            <a:ext cx="3416158" cy="4795408"/>
          </a:xfrm>
        </p:spPr>
        <p:txBody>
          <a:bodyPr>
            <a:normAutofit/>
          </a:bodyPr>
          <a:lstStyle/>
          <a:p>
            <a:r>
              <a:rPr lang="en-US">
                <a:solidFill>
                  <a:srgbClr val="FFFFFF"/>
                </a:solidFill>
              </a:rPr>
              <a:t>Introduction for rhetorical analysis assignment </a:t>
            </a:r>
          </a:p>
        </p:txBody>
      </p:sp>
      <p:graphicFrame>
        <p:nvGraphicFramePr>
          <p:cNvPr id="5" name="Content Placeholder 2">
            <a:extLst>
              <a:ext uri="{FF2B5EF4-FFF2-40B4-BE49-F238E27FC236}">
                <a16:creationId xmlns:a16="http://schemas.microsoft.com/office/drawing/2014/main" id="{53B39262-EB78-4343-BC04-0F2524464C4A}"/>
              </a:ext>
            </a:extLst>
          </p:cNvPr>
          <p:cNvGraphicFramePr>
            <a:graphicFrameLocks noGrp="1"/>
          </p:cNvGraphicFramePr>
          <p:nvPr>
            <p:ph idx="1"/>
            <p:extLst>
              <p:ext uri="{D42A27DB-BD31-4B8C-83A1-F6EECF244321}">
                <p14:modId xmlns:p14="http://schemas.microsoft.com/office/powerpoint/2010/main" val="160573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76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B22573D-660F-4ABB-B66F-A05557C5CC7F}"/>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Creating strong paragraphs</a:t>
            </a:r>
            <a:br>
              <a:rPr lang="en-US" sz="4000">
                <a:solidFill>
                  <a:srgbClr val="FFFFFF"/>
                </a:solidFill>
              </a:rPr>
            </a:br>
            <a:r>
              <a:rPr lang="en-US" sz="4000">
                <a:solidFill>
                  <a:srgbClr val="FFFFFF"/>
                </a:solidFill>
              </a:rPr>
              <a:t>Look at the following para: (Handbook pp. 95)</a:t>
            </a:r>
          </a:p>
        </p:txBody>
      </p:sp>
      <p:sp>
        <p:nvSpPr>
          <p:cNvPr id="3" name="Content Placeholder 2">
            <a:extLst>
              <a:ext uri="{FF2B5EF4-FFF2-40B4-BE49-F238E27FC236}">
                <a16:creationId xmlns:a16="http://schemas.microsoft.com/office/drawing/2014/main" id="{B60CC95D-F1F0-4D3F-BF60-A7ADBA67FE5A}"/>
              </a:ext>
            </a:extLst>
          </p:cNvPr>
          <p:cNvSpPr>
            <a:spLocks noGrp="1"/>
          </p:cNvSpPr>
          <p:nvPr>
            <p:ph idx="1"/>
          </p:nvPr>
        </p:nvSpPr>
        <p:spPr>
          <a:xfrm>
            <a:off x="1179226" y="3092970"/>
            <a:ext cx="9833548" cy="2693976"/>
          </a:xfrm>
        </p:spPr>
        <p:txBody>
          <a:bodyPr>
            <a:normAutofit/>
          </a:bodyPr>
          <a:lstStyle/>
          <a:p>
            <a:pPr marL="0" indent="0">
              <a:buNone/>
            </a:pPr>
            <a:r>
              <a:rPr lang="en-US" sz="1700" dirty="0">
                <a:solidFill>
                  <a:srgbClr val="000000"/>
                </a:solidFill>
              </a:rPr>
              <a:t>"I never knew anyone who’d grown up in Jackson without being afraid of Mrs. Calloway, our librarian. </a:t>
            </a:r>
          </a:p>
          <a:p>
            <a:pPr marL="0" indent="0">
              <a:buNone/>
            </a:pPr>
            <a:r>
              <a:rPr lang="en-US" sz="1700" dirty="0">
                <a:solidFill>
                  <a:srgbClr val="000000"/>
                </a:solidFill>
              </a:rPr>
              <a:t>She ran the Library absolutely by herself, from the desk where she sat with her back to the books and facing the stairs, her dragon eye on the front door, where who knew what kind of person might come in from the public? </a:t>
            </a:r>
          </a:p>
          <a:p>
            <a:pPr marL="0" indent="0">
              <a:buNone/>
            </a:pPr>
            <a:r>
              <a:rPr lang="en-US" sz="1700" dirty="0">
                <a:solidFill>
                  <a:srgbClr val="000000"/>
                </a:solidFill>
              </a:rPr>
              <a:t>SILENCE in big black letters was on signs tacked up everywhere. </a:t>
            </a:r>
          </a:p>
          <a:p>
            <a:pPr marL="0" indent="0">
              <a:buNone/>
            </a:pPr>
            <a:r>
              <a:rPr lang="en-US" sz="1700" dirty="0">
                <a:solidFill>
                  <a:srgbClr val="000000"/>
                </a:solidFill>
              </a:rPr>
              <a:t>She herself spoke in her normally commanding voice; every word could be heard all over the Library above a steady seething sound coming from her electric fan; it was the only fan in the Library and stood on her desk, turned directly onto her streaming face."</a:t>
            </a:r>
          </a:p>
        </p:txBody>
      </p:sp>
    </p:spTree>
    <p:extLst>
      <p:ext uri="{BB962C8B-B14F-4D97-AF65-F5344CB8AC3E}">
        <p14:creationId xmlns:p14="http://schemas.microsoft.com/office/powerpoint/2010/main" val="2683412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11B7BC1-0BD6-4FC8-8A5B-09BA22A0CF0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(Handbook Pg. 95)</a:t>
            </a:r>
          </a:p>
        </p:txBody>
      </p:sp>
      <p:sp>
        <p:nvSpPr>
          <p:cNvPr id="3" name="Content Placeholder 2">
            <a:extLst>
              <a:ext uri="{FF2B5EF4-FFF2-40B4-BE49-F238E27FC236}">
                <a16:creationId xmlns:a16="http://schemas.microsoft.com/office/drawing/2014/main" id="{093D9638-8692-4F62-8DC5-7C7E814C8D22}"/>
              </a:ext>
            </a:extLst>
          </p:cNvPr>
          <p:cNvSpPr>
            <a:spLocks noGrp="1"/>
          </p:cNvSpPr>
          <p:nvPr>
            <p:ph idx="1"/>
          </p:nvPr>
        </p:nvSpPr>
        <p:spPr>
          <a:xfrm>
            <a:off x="1179226" y="3092970"/>
            <a:ext cx="9833548" cy="2693976"/>
          </a:xfrm>
        </p:spPr>
        <p:txBody>
          <a:bodyPr>
            <a:normAutofit/>
          </a:bodyPr>
          <a:lstStyle/>
          <a:p>
            <a:pPr marL="0" indent="0">
              <a:buNone/>
            </a:pPr>
            <a:r>
              <a:rPr lang="en-US" sz="2000" dirty="0">
                <a:solidFill>
                  <a:srgbClr val="000000"/>
                </a:solidFill>
              </a:rPr>
              <a:t>Three qualities essential to most academic paragraphs: </a:t>
            </a:r>
          </a:p>
          <a:p>
            <a:pPr marL="0" indent="0">
              <a:buNone/>
            </a:pPr>
            <a:r>
              <a:rPr lang="en-US" sz="2000" dirty="0">
                <a:solidFill>
                  <a:srgbClr val="000000"/>
                </a:solidFill>
                <a:highlight>
                  <a:srgbClr val="FFFF00"/>
                </a:highlight>
              </a:rPr>
              <a:t>unity, development, and coherence</a:t>
            </a:r>
            <a:r>
              <a:rPr lang="en-US" sz="2000" dirty="0">
                <a:solidFill>
                  <a:srgbClr val="000000"/>
                </a:solidFill>
              </a:rPr>
              <a:t>. </a:t>
            </a:r>
          </a:p>
          <a:p>
            <a:r>
              <a:rPr lang="en-US" sz="2000" dirty="0">
                <a:solidFill>
                  <a:srgbClr val="000000"/>
                </a:solidFill>
              </a:rPr>
              <a:t>It focuses on one main idea (unity); </a:t>
            </a:r>
          </a:p>
          <a:p>
            <a:r>
              <a:rPr lang="en-US" sz="2000" dirty="0">
                <a:solidFill>
                  <a:srgbClr val="000000"/>
                </a:solidFill>
              </a:rPr>
              <a:t>its main idea is supported with specifics (development); and</a:t>
            </a:r>
          </a:p>
          <a:p>
            <a:r>
              <a:rPr lang="en-US" sz="2000" dirty="0">
                <a:solidFill>
                  <a:srgbClr val="000000"/>
                </a:solidFill>
              </a:rPr>
              <a:t>its parts are clearly related (coherence)"</a:t>
            </a:r>
          </a:p>
        </p:txBody>
      </p:sp>
    </p:spTree>
    <p:extLst>
      <p:ext uri="{BB962C8B-B14F-4D97-AF65-F5344CB8AC3E}">
        <p14:creationId xmlns:p14="http://schemas.microsoft.com/office/powerpoint/2010/main" val="200511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B9063C-21E3-480C-BC1E-D2B23B2A396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Topic sentences (Handbook pp. 96)</a:t>
            </a:r>
          </a:p>
        </p:txBody>
      </p:sp>
      <p:sp>
        <p:nvSpPr>
          <p:cNvPr id="3" name="Content Placeholder 2">
            <a:extLst>
              <a:ext uri="{FF2B5EF4-FFF2-40B4-BE49-F238E27FC236}">
                <a16:creationId xmlns:a16="http://schemas.microsoft.com/office/drawing/2014/main" id="{A1D4BFE9-642E-4099-A506-BFDFCE23A571}"/>
              </a:ext>
            </a:extLst>
          </p:cNvPr>
          <p:cNvSpPr>
            <a:spLocks noGrp="1"/>
          </p:cNvSpPr>
          <p:nvPr>
            <p:ph idx="1"/>
          </p:nvPr>
        </p:nvSpPr>
        <p:spPr>
          <a:xfrm>
            <a:off x="1179226" y="3092970"/>
            <a:ext cx="9833548" cy="2693976"/>
          </a:xfrm>
        </p:spPr>
        <p:txBody>
          <a:bodyPr>
            <a:normAutofit/>
          </a:bodyPr>
          <a:lstStyle/>
          <a:p>
            <a:pPr marL="0" indent="0">
              <a:buNone/>
            </a:pPr>
            <a:r>
              <a:rPr lang="en-US" sz="2000" dirty="0">
                <a:solidFill>
                  <a:srgbClr val="000000"/>
                </a:solidFill>
              </a:rPr>
              <a:t>A topic sentence often appears at the beginning of a paragraph, but it can come at the end — or it may be implied rather than stated directly.</a:t>
            </a:r>
          </a:p>
          <a:p>
            <a:pPr marL="0" indent="0" algn="ctr">
              <a:buNone/>
            </a:pPr>
            <a:r>
              <a:rPr lang="en-US" sz="2000" dirty="0">
                <a:solidFill>
                  <a:srgbClr val="000000"/>
                </a:solidFill>
              </a:rPr>
              <a:t>But what is a topic sentence?</a:t>
            </a:r>
          </a:p>
        </p:txBody>
      </p:sp>
    </p:spTree>
    <p:extLst>
      <p:ext uri="{BB962C8B-B14F-4D97-AF65-F5344CB8AC3E}">
        <p14:creationId xmlns:p14="http://schemas.microsoft.com/office/powerpoint/2010/main" val="415283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689207-07B4-4AA2-B494-00470034B9A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Topic sentence</a:t>
            </a:r>
          </a:p>
        </p:txBody>
      </p:sp>
      <p:sp>
        <p:nvSpPr>
          <p:cNvPr id="3" name="Content Placeholder 2">
            <a:extLst>
              <a:ext uri="{FF2B5EF4-FFF2-40B4-BE49-F238E27FC236}">
                <a16:creationId xmlns:a16="http://schemas.microsoft.com/office/drawing/2014/main" id="{0B02CBA5-8A22-4264-8532-152E04F0A0B5}"/>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A sentence that expresses the main idea of the paragraph in which it occurs.</a:t>
            </a:r>
          </a:p>
          <a:p>
            <a:r>
              <a:rPr lang="en-US" sz="2000" dirty="0">
                <a:solidFill>
                  <a:srgbClr val="000000"/>
                </a:solidFill>
              </a:rPr>
              <a:t>If you want readers to see your point immediately, open with the topic sentence. This strategy can be particularly useful in argumentative writing.</a:t>
            </a:r>
          </a:p>
        </p:txBody>
      </p:sp>
    </p:spTree>
    <p:extLst>
      <p:ext uri="{BB962C8B-B14F-4D97-AF65-F5344CB8AC3E}">
        <p14:creationId xmlns:p14="http://schemas.microsoft.com/office/powerpoint/2010/main" val="172814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C11065-300C-4384-BE2B-D0657B713A09}"/>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Coherence in paragraphs</a:t>
            </a:r>
          </a:p>
        </p:txBody>
      </p:sp>
      <p:graphicFrame>
        <p:nvGraphicFramePr>
          <p:cNvPr id="19" name="Content Placeholder 2">
            <a:extLst>
              <a:ext uri="{FF2B5EF4-FFF2-40B4-BE49-F238E27FC236}">
                <a16:creationId xmlns:a16="http://schemas.microsoft.com/office/drawing/2014/main" id="{90E9B837-4453-4107-AD6C-4540078DCF35}"/>
              </a:ext>
            </a:extLst>
          </p:cNvPr>
          <p:cNvGraphicFramePr>
            <a:graphicFrameLocks noGrp="1"/>
          </p:cNvGraphicFramePr>
          <p:nvPr>
            <p:ph idx="1"/>
            <p:extLst>
              <p:ext uri="{D42A27DB-BD31-4B8C-83A1-F6EECF244321}">
                <p14:modId xmlns:p14="http://schemas.microsoft.com/office/powerpoint/2010/main" val="74824593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619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74142B5-3B68-44F3-BF34-4765759F6FD6}"/>
              </a:ext>
            </a:extLst>
          </p:cNvPr>
          <p:cNvSpPr>
            <a:spLocks noGrp="1"/>
          </p:cNvSpPr>
          <p:nvPr>
            <p:ph type="title"/>
          </p:nvPr>
        </p:nvSpPr>
        <p:spPr>
          <a:xfrm>
            <a:off x="640079" y="2053641"/>
            <a:ext cx="3669161" cy="2760098"/>
          </a:xfrm>
        </p:spPr>
        <p:txBody>
          <a:bodyPr>
            <a:normAutofit/>
          </a:bodyPr>
          <a:lstStyle/>
          <a:p>
            <a:r>
              <a:rPr lang="en-US">
                <a:solidFill>
                  <a:srgbClr val="FFFFFF"/>
                </a:solidFill>
              </a:rPr>
              <a:t>Simply look at the following para</a:t>
            </a:r>
          </a:p>
        </p:txBody>
      </p:sp>
      <p:sp>
        <p:nvSpPr>
          <p:cNvPr id="3" name="Content Placeholder 2">
            <a:extLst>
              <a:ext uri="{FF2B5EF4-FFF2-40B4-BE49-F238E27FC236}">
                <a16:creationId xmlns:a16="http://schemas.microsoft.com/office/drawing/2014/main" id="{E47D4474-A5E4-475D-AE33-048E4F956AD2}"/>
              </a:ext>
            </a:extLst>
          </p:cNvPr>
          <p:cNvSpPr>
            <a:spLocks noGrp="1"/>
          </p:cNvSpPr>
          <p:nvPr>
            <p:ph idx="1"/>
          </p:nvPr>
        </p:nvSpPr>
        <p:spPr>
          <a:xfrm>
            <a:off x="6090574" y="801866"/>
            <a:ext cx="5306084" cy="5230634"/>
          </a:xfrm>
        </p:spPr>
        <p:txBody>
          <a:bodyPr anchor="ctr">
            <a:normAutofit/>
          </a:bodyPr>
          <a:lstStyle/>
          <a:p>
            <a:pPr marL="0" indent="0">
              <a:buNone/>
            </a:pPr>
            <a:r>
              <a:rPr lang="en-US" sz="2000">
                <a:solidFill>
                  <a:srgbClr val="000000"/>
                </a:solidFill>
              </a:rPr>
              <a:t>Incorporation offers several advantages to businesses and their owners such as easy transfer of ownership. The business is able to maintain a continuous existence even when the original owners are no longer involved (Brown, 1999). The stockholders of a corporation are not held responsible for the business's debts (Henry, 2009). If the XYZ Corporation defaults on a $1 million loan, its investors will not be held responsible for paying that liability. Incorporation also enables a business to obtain professional managers with centralised authority and responsibility allowing the business to run more efficiently (Schwartz, 2010). Incorporation gives a business certain legal rights. It can enter into contracts, own property, and borrow money (Brown, 1999).</a:t>
            </a:r>
          </a:p>
        </p:txBody>
      </p:sp>
    </p:spTree>
    <p:extLst>
      <p:ext uri="{BB962C8B-B14F-4D97-AF65-F5344CB8AC3E}">
        <p14:creationId xmlns:p14="http://schemas.microsoft.com/office/powerpoint/2010/main" val="47646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826</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Developing paragraphs</vt:lpstr>
      <vt:lpstr>Introductory paragraph</vt:lpstr>
      <vt:lpstr>Introduction for rhetorical analysis assignment </vt:lpstr>
      <vt:lpstr>Creating strong paragraphs Look at the following para: (Handbook pp. 95)</vt:lpstr>
      <vt:lpstr>(Handbook Pg. 95)</vt:lpstr>
      <vt:lpstr>Topic sentences (Handbook pp. 96)</vt:lpstr>
      <vt:lpstr>Topic sentence</vt:lpstr>
      <vt:lpstr>Coherence in paragraphs</vt:lpstr>
      <vt:lpstr>Simply look at the following para</vt:lpstr>
      <vt:lpstr>Now how do you feel about this para?</vt:lpstr>
      <vt:lpstr>PowerPoint Presentation</vt:lpstr>
      <vt:lpstr>Patterns of organizing content</vt:lpstr>
      <vt:lpstr>Using transitions</vt:lpstr>
      <vt:lpstr>For your rhetorical analysis, look at the organization of the articles/videos</vt:lpstr>
      <vt:lpstr>For Wednesday</vt:lpstr>
      <vt:lpstr>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paragraphs</dc:title>
  <dc:creator>Balghare, Akshata</dc:creator>
  <cp:lastModifiedBy>Balghare, Akshata</cp:lastModifiedBy>
  <cp:revision>13</cp:revision>
  <dcterms:created xsi:type="dcterms:W3CDTF">2019-03-04T05:59:54Z</dcterms:created>
  <dcterms:modified xsi:type="dcterms:W3CDTF">2019-03-04T18:17:16Z</dcterms:modified>
</cp:coreProperties>
</file>