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7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90C841-2921-7941-9A9A-5B9501CBDEE0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6BFCE6-685F-F045-9E2A-A4FCAE6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D3-7523-6D4C-9A73-CD13052B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The Texas Tech’s reopen could be a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0FA1A-0087-E240-B374-F2FE9155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32651"/>
            <a:ext cx="8991600" cy="38265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 1 – many student back to campus from all over the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 2 – the covering face policy may not implement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 3 – if the ventilation system has problems it may lead to countless infections.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 4 – as you can see, the rec center has removed all the water fountains to avoid cross infection, remove them all?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 5 – the risk from the virus will not be zero until there’s a vaccine or a treatment which is 100% effective.</a:t>
            </a:r>
          </a:p>
        </p:txBody>
      </p:sp>
    </p:spTree>
    <p:extLst>
      <p:ext uri="{BB962C8B-B14F-4D97-AF65-F5344CB8AC3E}">
        <p14:creationId xmlns:p14="http://schemas.microsoft.com/office/powerpoint/2010/main" val="9011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49D3-4159-504F-B607-F8D3067C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how to solve this problem?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B260-237B-264C-880C-6A2CFF6F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1. Stick to the online study.</a:t>
            </a:r>
          </a:p>
          <a:p>
            <a:r>
              <a:rPr lang="en-US" sz="2400" dirty="0"/>
              <a:t>2. Stay Home</a:t>
            </a:r>
          </a:p>
          <a:p>
            <a:r>
              <a:rPr lang="en-US" sz="2400" dirty="0"/>
              <a:t>3. Face covering</a:t>
            </a:r>
          </a:p>
          <a:p>
            <a:r>
              <a:rPr lang="en-US" sz="2400" dirty="0"/>
              <a:t>4. Social distance</a:t>
            </a:r>
          </a:p>
          <a:p>
            <a:r>
              <a:rPr lang="en-US" sz="2400" dirty="0"/>
              <a:t>5. Wash your hand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A330-7DEA-9648-8D39-31BB814AE80B}"/>
              </a:ext>
            </a:extLst>
          </p:cNvPr>
          <p:cNvSpPr txBox="1"/>
          <p:nvPr/>
        </p:nvSpPr>
        <p:spPr>
          <a:xfrm>
            <a:off x="2388100" y="636104"/>
            <a:ext cx="7415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 TEXAS TECH CHANGED THEIR MIND</a:t>
            </a:r>
          </a:p>
        </p:txBody>
      </p:sp>
    </p:spTree>
    <p:extLst>
      <p:ext uri="{BB962C8B-B14F-4D97-AF65-F5344CB8AC3E}">
        <p14:creationId xmlns:p14="http://schemas.microsoft.com/office/powerpoint/2010/main" val="412732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49D3-4159-504F-B607-F8D3067C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how to solve this problem?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B260-237B-264C-880C-6A2CFF6F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1. Classify what classes should go campus and what should stay online.</a:t>
            </a:r>
          </a:p>
          <a:p>
            <a:r>
              <a:rPr lang="en-US" sz="2400" dirty="0"/>
              <a:t>2. Face covering</a:t>
            </a:r>
          </a:p>
          <a:p>
            <a:r>
              <a:rPr lang="en-US" sz="2400" dirty="0"/>
              <a:t>3. Social distance</a:t>
            </a:r>
          </a:p>
          <a:p>
            <a:r>
              <a:rPr lang="en-US" sz="2400" dirty="0"/>
              <a:t>4. Change the sanitizing 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A330-7DEA-9648-8D39-31BB814AE80B}"/>
              </a:ext>
            </a:extLst>
          </p:cNvPr>
          <p:cNvSpPr txBox="1"/>
          <p:nvPr/>
        </p:nvSpPr>
        <p:spPr>
          <a:xfrm>
            <a:off x="3682236" y="636104"/>
            <a:ext cx="4827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REOPEN IS INEVITABLE</a:t>
            </a:r>
          </a:p>
        </p:txBody>
      </p:sp>
    </p:spTree>
    <p:extLst>
      <p:ext uri="{BB962C8B-B14F-4D97-AF65-F5344CB8AC3E}">
        <p14:creationId xmlns:p14="http://schemas.microsoft.com/office/powerpoint/2010/main" val="75870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3C77-F1BF-1A43-A09A-77E925BE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623" y="442089"/>
            <a:ext cx="5888754" cy="1625250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the conclusion</a:t>
            </a:r>
            <a:endParaRPr lang="en-US" sz="3200" kern="1200" cap="all" spc="200" baseline="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F9075-2A9C-9B46-96E5-87334070A9A7}"/>
              </a:ext>
            </a:extLst>
          </p:cNvPr>
          <p:cNvSpPr txBox="1"/>
          <p:nvPr/>
        </p:nvSpPr>
        <p:spPr>
          <a:xfrm>
            <a:off x="1123122" y="2067339"/>
            <a:ext cx="8776252" cy="167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all had a hard time during this COVID-19 pandemic.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hand, the economy depression need reopen.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other hand, people may compensate economy for the sake of their health.</a:t>
            </a:r>
          </a:p>
        </p:txBody>
      </p:sp>
    </p:spTree>
    <p:extLst>
      <p:ext uri="{BB962C8B-B14F-4D97-AF65-F5344CB8AC3E}">
        <p14:creationId xmlns:p14="http://schemas.microsoft.com/office/powerpoint/2010/main" val="129014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{0BF13D28-B0F7-4A41-B8C7-881ACB34EB09}tf10001120</Template>
  <TotalTime>246</TotalTime>
  <Words>220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The Texas Tech’s reopen could be a problem</vt:lpstr>
      <vt:lpstr>how to solve this problem? part 1</vt:lpstr>
      <vt:lpstr>how to solve this problem? part 1</vt:lpstr>
      <vt:lpstr>the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Texas Tech’s reopen could be a problem</dc:title>
  <dc:creator>张 晨</dc:creator>
  <cp:lastModifiedBy>张 晨</cp:lastModifiedBy>
  <cp:revision>9</cp:revision>
  <dcterms:created xsi:type="dcterms:W3CDTF">2020-06-27T02:00:21Z</dcterms:created>
  <dcterms:modified xsi:type="dcterms:W3CDTF">2020-06-30T03:13:02Z</dcterms:modified>
</cp:coreProperties>
</file>