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79" r:id="rId6"/>
    <p:sldId id="270" r:id="rId7"/>
    <p:sldId id="260" r:id="rId8"/>
    <p:sldId id="262" r:id="rId9"/>
    <p:sldId id="263" r:id="rId10"/>
    <p:sldId id="264" r:id="rId11"/>
    <p:sldId id="281" r:id="rId12"/>
    <p:sldId id="282" r:id="rId13"/>
    <p:sldId id="280" r:id="rId14"/>
    <p:sldId id="271" r:id="rId15"/>
    <p:sldId id="272" r:id="rId16"/>
    <p:sldId id="273" r:id="rId17"/>
    <p:sldId id="274" r:id="rId18"/>
    <p:sldId id="283" r:id="rId19"/>
    <p:sldId id="265" r:id="rId20"/>
    <p:sldId id="267" r:id="rId21"/>
    <p:sldId id="284" r:id="rId22"/>
    <p:sldId id="266" r:id="rId23"/>
    <p:sldId id="268" r:id="rId24"/>
    <p:sldId id="276" r:id="rId25"/>
    <p:sldId id="277" r:id="rId26"/>
    <p:sldId id="278" r:id="rId27"/>
    <p:sldId id="269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3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E1854-B6B7-794C-8C79-CDD6C2A20DD7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C48EE-E19A-5141-AE66-31CDEAC2644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D6273CC7-860E-9F46-9EAA-8B0BC05CC6B1}" type="parTrans" cxnId="{E4E210A0-ED22-124A-BB1A-A3CEB14F3633}">
      <dgm:prSet/>
      <dgm:spPr/>
      <dgm:t>
        <a:bodyPr/>
        <a:lstStyle/>
        <a:p>
          <a:endParaRPr lang="en-US"/>
        </a:p>
      </dgm:t>
    </dgm:pt>
    <dgm:pt modelId="{AEC88EB7-8479-764B-BDC0-BA6BC2936F20}" type="sibTrans" cxnId="{E4E210A0-ED22-124A-BB1A-A3CEB14F3633}">
      <dgm:prSet/>
      <dgm:spPr/>
      <dgm:t>
        <a:bodyPr/>
        <a:lstStyle/>
        <a:p>
          <a:endParaRPr lang="en-US"/>
        </a:p>
      </dgm:t>
    </dgm:pt>
    <dgm:pt modelId="{E214D24E-CE08-A945-B3D4-B83654A7BCE3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BD31E2E4-3AB0-F64F-8B2E-D4E2C571DB8D}" type="parTrans" cxnId="{C920D227-E6ED-EE4D-B430-CE6B0C77786B}">
      <dgm:prSet/>
      <dgm:spPr/>
      <dgm:t>
        <a:bodyPr/>
        <a:lstStyle/>
        <a:p>
          <a:endParaRPr lang="en-US"/>
        </a:p>
      </dgm:t>
    </dgm:pt>
    <dgm:pt modelId="{AF89DBD8-E620-EB4E-8691-48EB5E97970C}" type="sibTrans" cxnId="{C920D227-E6ED-EE4D-B430-CE6B0C77786B}">
      <dgm:prSet/>
      <dgm:spPr/>
      <dgm:t>
        <a:bodyPr/>
        <a:lstStyle/>
        <a:p>
          <a:endParaRPr lang="en-US"/>
        </a:p>
      </dgm:t>
    </dgm:pt>
    <dgm:pt modelId="{ACE8E207-6D9C-FD4C-8080-E3A7F44EC2A8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5</a:t>
          </a:r>
          <a:endParaRPr lang="en-US" dirty="0"/>
        </a:p>
      </dgm:t>
    </dgm:pt>
    <dgm:pt modelId="{7B0AD550-5BB2-8244-8444-5B4BDC35F86F}" type="parTrans" cxnId="{6277618C-C131-EE41-92C3-9A92A27730C4}">
      <dgm:prSet/>
      <dgm:spPr/>
      <dgm:t>
        <a:bodyPr/>
        <a:lstStyle/>
        <a:p>
          <a:endParaRPr lang="en-US"/>
        </a:p>
      </dgm:t>
    </dgm:pt>
    <dgm:pt modelId="{3D8461A2-9FC3-DF49-93D8-D93FD427B347}" type="sibTrans" cxnId="{6277618C-C131-EE41-92C3-9A92A27730C4}">
      <dgm:prSet/>
      <dgm:spPr/>
      <dgm:t>
        <a:bodyPr/>
        <a:lstStyle/>
        <a:p>
          <a:endParaRPr lang="en-US"/>
        </a:p>
      </dgm:t>
    </dgm:pt>
    <dgm:pt modelId="{6FA7C844-2A13-B945-9442-5F75A37ABC9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7142A072-CB07-2E43-82F1-CC6B6649BC5D}" type="parTrans" cxnId="{459157ED-989A-0240-8435-032534D2CD50}">
      <dgm:prSet/>
      <dgm:spPr/>
      <dgm:t>
        <a:bodyPr/>
        <a:lstStyle/>
        <a:p>
          <a:endParaRPr lang="en-US"/>
        </a:p>
      </dgm:t>
    </dgm:pt>
    <dgm:pt modelId="{3611AD0C-0228-F445-93AB-3AE507AD1A4A}" type="sibTrans" cxnId="{459157ED-989A-0240-8435-032534D2CD50}">
      <dgm:prSet/>
      <dgm:spPr/>
      <dgm:t>
        <a:bodyPr/>
        <a:lstStyle/>
        <a:p>
          <a:endParaRPr lang="en-US"/>
        </a:p>
      </dgm:t>
    </dgm:pt>
    <dgm:pt modelId="{6C0C6DA2-7ED0-0D42-A3F4-8D6346C060AD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C89AF948-7188-614F-8E1C-339EC07F7DF8}" type="sibTrans" cxnId="{D6C5E8F6-A62F-4746-ACCF-6D20786F3E3B}">
      <dgm:prSet/>
      <dgm:spPr/>
      <dgm:t>
        <a:bodyPr/>
        <a:lstStyle/>
        <a:p>
          <a:endParaRPr lang="en-US"/>
        </a:p>
      </dgm:t>
    </dgm:pt>
    <dgm:pt modelId="{26B4D403-34D3-E147-974B-AE9AF3D7777B}" type="parTrans" cxnId="{D6C5E8F6-A62F-4746-ACCF-6D20786F3E3B}">
      <dgm:prSet/>
      <dgm:spPr/>
      <dgm:t>
        <a:bodyPr/>
        <a:lstStyle/>
        <a:p>
          <a:endParaRPr lang="en-US"/>
        </a:p>
      </dgm:t>
    </dgm:pt>
    <dgm:pt modelId="{A9FCC6F3-F4ED-624B-B9EA-BE4D1DE5CD3D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F3089607-688A-5647-9695-EAB2CD9B7087}" type="sibTrans" cxnId="{3C38D35B-EC39-3E41-8090-9581E9567FE9}">
      <dgm:prSet/>
      <dgm:spPr/>
      <dgm:t>
        <a:bodyPr/>
        <a:lstStyle/>
        <a:p>
          <a:endParaRPr lang="en-US"/>
        </a:p>
      </dgm:t>
    </dgm:pt>
    <dgm:pt modelId="{0F45C766-542E-DC4A-AE1C-069391359885}" type="parTrans" cxnId="{3C38D35B-EC39-3E41-8090-9581E9567FE9}">
      <dgm:prSet/>
      <dgm:spPr/>
      <dgm:t>
        <a:bodyPr/>
        <a:lstStyle/>
        <a:p>
          <a:endParaRPr lang="en-US"/>
        </a:p>
      </dgm:t>
    </dgm:pt>
    <dgm:pt modelId="{CC62ED1E-4D34-9B40-8F60-A450D3A47CDB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8FCC1CDA-47D7-C040-B8F9-C1DAF3E46F37}" type="parTrans" cxnId="{1DC6800E-62A4-594C-85DB-109F82A8BCB8}">
      <dgm:prSet/>
      <dgm:spPr/>
      <dgm:t>
        <a:bodyPr/>
        <a:lstStyle/>
        <a:p>
          <a:endParaRPr lang="en-US"/>
        </a:p>
      </dgm:t>
    </dgm:pt>
    <dgm:pt modelId="{E890B4EE-6BCB-C744-8BD9-60AB6EF089EA}" type="sibTrans" cxnId="{1DC6800E-62A4-594C-85DB-109F82A8BCB8}">
      <dgm:prSet/>
      <dgm:spPr/>
      <dgm:t>
        <a:bodyPr/>
        <a:lstStyle/>
        <a:p>
          <a:endParaRPr lang="en-US"/>
        </a:p>
      </dgm:t>
    </dgm:pt>
    <dgm:pt modelId="{8E1BC7FF-4273-8E4D-91D6-FDDB37C3536F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91D9AD49-A056-164F-ADDA-C8DF3075A016}" type="parTrans" cxnId="{6A4AA47C-586E-D247-A774-4515F3EEA142}">
      <dgm:prSet/>
      <dgm:spPr/>
      <dgm:t>
        <a:bodyPr/>
        <a:lstStyle/>
        <a:p>
          <a:endParaRPr lang="en-US"/>
        </a:p>
      </dgm:t>
    </dgm:pt>
    <dgm:pt modelId="{E034C0A9-B0DB-9C49-9EF8-B1434D65510B}" type="sibTrans" cxnId="{6A4AA47C-586E-D247-A774-4515F3EEA142}">
      <dgm:prSet/>
      <dgm:spPr/>
      <dgm:t>
        <a:bodyPr/>
        <a:lstStyle/>
        <a:p>
          <a:endParaRPr lang="en-US"/>
        </a:p>
      </dgm:t>
    </dgm:pt>
    <dgm:pt modelId="{61D49353-A81E-3D4B-8038-6DCFAF4F04AF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8E661BBB-8A92-C74F-98D2-89BCD2F29888}" type="parTrans" cxnId="{FF95448B-7C57-814F-BE86-D3A263C588AC}">
      <dgm:prSet/>
      <dgm:spPr/>
      <dgm:t>
        <a:bodyPr/>
        <a:lstStyle/>
        <a:p>
          <a:endParaRPr lang="en-US"/>
        </a:p>
      </dgm:t>
    </dgm:pt>
    <dgm:pt modelId="{795F6344-35B6-CC4B-8F94-A9506ACB62F8}" type="sibTrans" cxnId="{FF95448B-7C57-814F-BE86-D3A263C588AC}">
      <dgm:prSet/>
      <dgm:spPr/>
      <dgm:t>
        <a:bodyPr/>
        <a:lstStyle/>
        <a:p>
          <a:endParaRPr lang="en-US"/>
        </a:p>
      </dgm:t>
    </dgm:pt>
    <dgm:pt modelId="{01ED66EC-3D8A-0B4F-B7CE-FC56D3993E0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3C6FA446-010D-A24C-ABB4-6CC4F935871B}" type="parTrans" cxnId="{689C876F-83C2-E34A-AF81-A385875D6F72}">
      <dgm:prSet/>
      <dgm:spPr/>
      <dgm:t>
        <a:bodyPr/>
        <a:lstStyle/>
        <a:p>
          <a:endParaRPr lang="en-US"/>
        </a:p>
      </dgm:t>
    </dgm:pt>
    <dgm:pt modelId="{CE3913EF-57B5-764D-8DD4-D503D940A369}" type="sibTrans" cxnId="{689C876F-83C2-E34A-AF81-A385875D6F72}">
      <dgm:prSet/>
      <dgm:spPr/>
      <dgm:t>
        <a:bodyPr/>
        <a:lstStyle/>
        <a:p>
          <a:endParaRPr lang="en-US"/>
        </a:p>
      </dgm:t>
    </dgm:pt>
    <dgm:pt modelId="{AE522D87-284D-3246-B793-6EDE49751820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FC826A63-7EDD-9C4D-AE9A-C1DC8B7F5CC6}" type="parTrans" cxnId="{5C0E0904-1810-5F41-A962-0427371466F2}">
      <dgm:prSet/>
      <dgm:spPr/>
      <dgm:t>
        <a:bodyPr/>
        <a:lstStyle/>
        <a:p>
          <a:endParaRPr lang="en-US"/>
        </a:p>
      </dgm:t>
    </dgm:pt>
    <dgm:pt modelId="{4340C130-6B9D-2A42-9D5E-C14FF4CF214A}" type="sibTrans" cxnId="{5C0E0904-1810-5F41-A962-0427371466F2}">
      <dgm:prSet/>
      <dgm:spPr/>
      <dgm:t>
        <a:bodyPr/>
        <a:lstStyle/>
        <a:p>
          <a:endParaRPr lang="en-US"/>
        </a:p>
      </dgm:t>
    </dgm:pt>
    <dgm:pt modelId="{09EBFE1B-4B0D-6747-9109-76CB7E079F5C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7D85BE60-85DA-AF48-B1F3-014CACB00C95}" type="parTrans" cxnId="{B3026351-9BCD-0741-B145-3ECC61FFFCC3}">
      <dgm:prSet/>
      <dgm:spPr/>
      <dgm:t>
        <a:bodyPr/>
        <a:lstStyle/>
        <a:p>
          <a:endParaRPr lang="en-US"/>
        </a:p>
      </dgm:t>
    </dgm:pt>
    <dgm:pt modelId="{8016ACB0-73D4-244B-8A31-DD68EF0310E2}" type="sibTrans" cxnId="{B3026351-9BCD-0741-B145-3ECC61FFFCC3}">
      <dgm:prSet/>
      <dgm:spPr/>
      <dgm:t>
        <a:bodyPr/>
        <a:lstStyle/>
        <a:p>
          <a:endParaRPr lang="en-US"/>
        </a:p>
      </dgm:t>
    </dgm:pt>
    <dgm:pt modelId="{41250F6C-A43E-1D4E-BC48-0BCF2EA09386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A0D40AB3-B89F-8F4A-BA3C-C8EDF58C8B84}" type="parTrans" cxnId="{EB07D8EA-B5DD-A348-BED2-125B9BF08817}">
      <dgm:prSet/>
      <dgm:spPr/>
      <dgm:t>
        <a:bodyPr/>
        <a:lstStyle/>
        <a:p>
          <a:endParaRPr lang="en-US"/>
        </a:p>
      </dgm:t>
    </dgm:pt>
    <dgm:pt modelId="{FC7CF029-8579-E34F-B69D-A516E2737EC2}" type="sibTrans" cxnId="{EB07D8EA-B5DD-A348-BED2-125B9BF08817}">
      <dgm:prSet/>
      <dgm:spPr/>
      <dgm:t>
        <a:bodyPr/>
        <a:lstStyle/>
        <a:p>
          <a:endParaRPr lang="en-US"/>
        </a:p>
      </dgm:t>
    </dgm:pt>
    <dgm:pt modelId="{78ABBE52-FD4E-6642-B92D-57092E0BA41A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6AEEDB79-3F5E-2344-B9FF-FD624275B2A9}" type="parTrans" cxnId="{73502F52-0DA2-6648-A3E0-C6DC26AAFC42}">
      <dgm:prSet/>
      <dgm:spPr/>
      <dgm:t>
        <a:bodyPr/>
        <a:lstStyle/>
        <a:p>
          <a:endParaRPr lang="en-US"/>
        </a:p>
      </dgm:t>
    </dgm:pt>
    <dgm:pt modelId="{0B4AC7BF-2A27-DA49-A759-0B6C816D3B9C}" type="sibTrans" cxnId="{73502F52-0DA2-6648-A3E0-C6DC26AAFC42}">
      <dgm:prSet/>
      <dgm:spPr/>
      <dgm:t>
        <a:bodyPr/>
        <a:lstStyle/>
        <a:p>
          <a:endParaRPr lang="en-US"/>
        </a:p>
      </dgm:t>
    </dgm:pt>
    <dgm:pt modelId="{32886972-48A7-6B4B-A32E-9EC605B63384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5C91C43C-ACDF-C04B-91AD-5BEDB3C145C2}" type="parTrans" cxnId="{0AE9577A-A987-F74E-96BC-D023B4A025A6}">
      <dgm:prSet/>
      <dgm:spPr/>
      <dgm:t>
        <a:bodyPr/>
        <a:lstStyle/>
        <a:p>
          <a:endParaRPr lang="en-US"/>
        </a:p>
      </dgm:t>
    </dgm:pt>
    <dgm:pt modelId="{7E0C5D4C-92F0-FA45-8E47-3B26230BF383}" type="sibTrans" cxnId="{0AE9577A-A987-F74E-96BC-D023B4A025A6}">
      <dgm:prSet/>
      <dgm:spPr/>
      <dgm:t>
        <a:bodyPr/>
        <a:lstStyle/>
        <a:p>
          <a:endParaRPr lang="en-US"/>
        </a:p>
      </dgm:t>
    </dgm:pt>
    <dgm:pt modelId="{4C145D86-7547-0445-8BDD-CC42078B1C3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36537EC6-CB50-5045-80CF-99F026C0E832}" type="parTrans" cxnId="{ED67CBB2-43DE-2746-9DFE-9F625C15ECCB}">
      <dgm:prSet/>
      <dgm:spPr/>
      <dgm:t>
        <a:bodyPr/>
        <a:lstStyle/>
        <a:p>
          <a:endParaRPr lang="en-US"/>
        </a:p>
      </dgm:t>
    </dgm:pt>
    <dgm:pt modelId="{B464AD53-DB9E-3E44-BB5A-353BF3BD9832}" type="sibTrans" cxnId="{ED67CBB2-43DE-2746-9DFE-9F625C15ECCB}">
      <dgm:prSet/>
      <dgm:spPr/>
      <dgm:t>
        <a:bodyPr/>
        <a:lstStyle/>
        <a:p>
          <a:endParaRPr lang="en-US"/>
        </a:p>
      </dgm:t>
    </dgm:pt>
    <dgm:pt modelId="{1B43080C-1AFF-6646-89C7-3E4AA5CF93BF}">
      <dgm:prSet phldrT="[Text]"/>
      <dgm:spPr/>
      <dgm:t>
        <a:bodyPr/>
        <a:lstStyle/>
        <a:p>
          <a:r>
            <a:rPr lang="en-US"/>
            <a:t>C</a:t>
          </a:r>
          <a:r>
            <a:rPr lang="en-US" baseline="-25000"/>
            <a:t>1</a:t>
          </a:r>
          <a:endParaRPr lang="en-US"/>
        </a:p>
      </dgm:t>
    </dgm:pt>
    <dgm:pt modelId="{D1389E5D-F75E-C549-A432-1765DADBD803}" type="parTrans" cxnId="{9F351585-59E8-1248-B80B-B276E28C2349}">
      <dgm:prSet/>
      <dgm:spPr/>
      <dgm:t>
        <a:bodyPr/>
        <a:lstStyle/>
        <a:p>
          <a:endParaRPr lang="en-US"/>
        </a:p>
      </dgm:t>
    </dgm:pt>
    <dgm:pt modelId="{995ED2FD-0824-174F-B0DA-26C167F04864}" type="sibTrans" cxnId="{9F351585-59E8-1248-B80B-B276E28C2349}">
      <dgm:prSet/>
      <dgm:spPr/>
      <dgm:t>
        <a:bodyPr/>
        <a:lstStyle/>
        <a:p>
          <a:endParaRPr lang="en-US"/>
        </a:p>
      </dgm:t>
    </dgm:pt>
    <dgm:pt modelId="{8615B162-BC5F-BF44-9B76-030EFBE17734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089C769B-CBA6-2044-8DB8-BFA008131629}" type="parTrans" cxnId="{5A2286AC-0EC1-A046-9C66-010B7109D90E}">
      <dgm:prSet/>
      <dgm:spPr/>
      <dgm:t>
        <a:bodyPr/>
        <a:lstStyle/>
        <a:p>
          <a:endParaRPr lang="en-US"/>
        </a:p>
      </dgm:t>
    </dgm:pt>
    <dgm:pt modelId="{86901666-8FD2-FF47-98B4-62C377BED74F}" type="sibTrans" cxnId="{5A2286AC-0EC1-A046-9C66-010B7109D90E}">
      <dgm:prSet/>
      <dgm:spPr/>
      <dgm:t>
        <a:bodyPr/>
        <a:lstStyle/>
        <a:p>
          <a:endParaRPr lang="en-US"/>
        </a:p>
      </dgm:t>
    </dgm:pt>
    <dgm:pt modelId="{938B5FB7-B79A-4145-8A50-08689F7837F6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9464C021-8C9B-7546-8239-29597621F38D}" type="parTrans" cxnId="{E8903B29-3497-4946-908B-9F19C9B883CA}">
      <dgm:prSet/>
      <dgm:spPr/>
      <dgm:t>
        <a:bodyPr/>
        <a:lstStyle/>
        <a:p>
          <a:endParaRPr lang="en-US"/>
        </a:p>
      </dgm:t>
    </dgm:pt>
    <dgm:pt modelId="{05F146D8-0EDF-924E-B0FF-E76E92B9A494}" type="sibTrans" cxnId="{E8903B29-3497-4946-908B-9F19C9B883CA}">
      <dgm:prSet/>
      <dgm:spPr/>
      <dgm:t>
        <a:bodyPr/>
        <a:lstStyle/>
        <a:p>
          <a:endParaRPr lang="en-US"/>
        </a:p>
      </dgm:t>
    </dgm:pt>
    <dgm:pt modelId="{A792B916-CBED-0D4C-9CF3-903202CAA6AA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A010E75E-F6E6-0842-98E2-7E8564EE99D8}" type="parTrans" cxnId="{0171A5DA-8028-0E41-AB5D-3A4E0744990F}">
      <dgm:prSet/>
      <dgm:spPr/>
      <dgm:t>
        <a:bodyPr/>
        <a:lstStyle/>
        <a:p>
          <a:endParaRPr lang="en-US"/>
        </a:p>
      </dgm:t>
    </dgm:pt>
    <dgm:pt modelId="{5615D739-07C7-CD43-9E2E-D5EE21C5297C}" type="sibTrans" cxnId="{0171A5DA-8028-0E41-AB5D-3A4E0744990F}">
      <dgm:prSet/>
      <dgm:spPr/>
      <dgm:t>
        <a:bodyPr/>
        <a:lstStyle/>
        <a:p>
          <a:endParaRPr lang="en-US"/>
        </a:p>
      </dgm:t>
    </dgm:pt>
    <dgm:pt modelId="{70DE1B3E-569C-7142-A71F-64C05CC67B40}">
      <dgm:prSet phldrT="[Text]"/>
      <dgm:spPr/>
      <dgm:t>
        <a:bodyPr/>
        <a:lstStyle/>
        <a:p>
          <a:r>
            <a:rPr lang="en-US"/>
            <a:t>C</a:t>
          </a:r>
          <a:r>
            <a:rPr lang="en-US" baseline="-25000"/>
            <a:t>3</a:t>
          </a:r>
          <a:endParaRPr lang="en-US" dirty="0"/>
        </a:p>
      </dgm:t>
    </dgm:pt>
    <dgm:pt modelId="{ADD618F0-1C19-8D4D-A638-BF810E0C494A}" type="parTrans" cxnId="{65A83ACF-B101-4F47-A1D8-6F59DA55D1D9}">
      <dgm:prSet/>
      <dgm:spPr/>
      <dgm:t>
        <a:bodyPr/>
        <a:lstStyle/>
        <a:p>
          <a:endParaRPr lang="en-US"/>
        </a:p>
      </dgm:t>
    </dgm:pt>
    <dgm:pt modelId="{98EE4438-5485-DA47-851F-688E190E83BF}" type="sibTrans" cxnId="{65A83ACF-B101-4F47-A1D8-6F59DA55D1D9}">
      <dgm:prSet/>
      <dgm:spPr/>
      <dgm:t>
        <a:bodyPr/>
        <a:lstStyle/>
        <a:p>
          <a:endParaRPr lang="en-US"/>
        </a:p>
      </dgm:t>
    </dgm:pt>
    <dgm:pt modelId="{7ED0CD6D-70BB-884F-8C32-09837B340A65}" type="pres">
      <dgm:prSet presAssocID="{378E1854-B6B7-794C-8C79-CDD6C2A20D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1BC5-C79A-B84E-B4FF-3AF0E2CCFEF8}" type="pres">
      <dgm:prSet presAssocID="{378E1854-B6B7-794C-8C79-CDD6C2A20DD7}" presName="hierFlow" presStyleCnt="0"/>
      <dgm:spPr/>
    </dgm:pt>
    <dgm:pt modelId="{1A5D27CE-C1E0-AB4F-9FA5-3E093793A125}" type="pres">
      <dgm:prSet presAssocID="{378E1854-B6B7-794C-8C79-CDD6C2A20D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18F3DE-9687-074B-B969-98EF8A636DFA}" type="pres">
      <dgm:prSet presAssocID="{A9FCC6F3-F4ED-624B-B9EA-BE4D1DE5CD3D}" presName="Name17" presStyleCnt="0"/>
      <dgm:spPr/>
    </dgm:pt>
    <dgm:pt modelId="{B38490F6-9BE2-E143-969E-F14D5AD0B063}" type="pres">
      <dgm:prSet presAssocID="{A9FCC6F3-F4ED-624B-B9EA-BE4D1DE5CD3D}" presName="level1Shape" presStyleLbl="node0" presStyleIdx="0" presStyleCnt="1" custLinFactX="-127921" custLinFactNeighborX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A30D1F-EB9D-2246-9A56-A764E7DD0E14}" type="pres">
      <dgm:prSet presAssocID="{A9FCC6F3-F4ED-624B-B9EA-BE4D1DE5CD3D}" presName="hierChild2" presStyleCnt="0"/>
      <dgm:spPr/>
    </dgm:pt>
    <dgm:pt modelId="{64D0E769-465E-A042-AC89-9277DDB60DAB}" type="pres">
      <dgm:prSet presAssocID="{26B4D403-34D3-E147-974B-AE9AF3D7777B}" presName="Name25" presStyleLbl="parChTrans1D2" presStyleIdx="0" presStyleCnt="5"/>
      <dgm:spPr/>
      <dgm:t>
        <a:bodyPr/>
        <a:lstStyle/>
        <a:p>
          <a:endParaRPr lang="en-US"/>
        </a:p>
      </dgm:t>
    </dgm:pt>
    <dgm:pt modelId="{74342B42-9137-664C-96E4-1466E7DCB955}" type="pres">
      <dgm:prSet presAssocID="{26B4D403-34D3-E147-974B-AE9AF3D7777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D7B132B-8BB6-454C-A9DC-2779C1DEFD6D}" type="pres">
      <dgm:prSet presAssocID="{6C0C6DA2-7ED0-0D42-A3F4-8D6346C060AD}" presName="Name30" presStyleCnt="0"/>
      <dgm:spPr/>
    </dgm:pt>
    <dgm:pt modelId="{CA64CD5D-A220-F64A-8733-8D00B388DAF5}" type="pres">
      <dgm:prSet presAssocID="{6C0C6DA2-7ED0-0D42-A3F4-8D6346C060AD}" presName="level2Shape" presStyleLbl="node2" presStyleIdx="0" presStyleCnt="5"/>
      <dgm:spPr/>
      <dgm:t>
        <a:bodyPr/>
        <a:lstStyle/>
        <a:p>
          <a:endParaRPr lang="en-US"/>
        </a:p>
      </dgm:t>
    </dgm:pt>
    <dgm:pt modelId="{53D63803-4902-554F-95D7-D255C64D9CEE}" type="pres">
      <dgm:prSet presAssocID="{6C0C6DA2-7ED0-0D42-A3F4-8D6346C060AD}" presName="hierChild3" presStyleCnt="0"/>
      <dgm:spPr/>
    </dgm:pt>
    <dgm:pt modelId="{6B87B74B-ED30-A742-8AE8-2A689CA37133}" type="pres">
      <dgm:prSet presAssocID="{D6273CC7-860E-9F46-9EAA-8B0BC05CC6B1}" presName="Name25" presStyleLbl="parChTrans1D3" presStyleIdx="0" presStyleCnt="15"/>
      <dgm:spPr/>
      <dgm:t>
        <a:bodyPr/>
        <a:lstStyle/>
        <a:p>
          <a:endParaRPr lang="en-US"/>
        </a:p>
      </dgm:t>
    </dgm:pt>
    <dgm:pt modelId="{5892A3E7-DEDB-E443-908E-93BD46A5340A}" type="pres">
      <dgm:prSet presAssocID="{D6273CC7-860E-9F46-9EAA-8B0BC05CC6B1}" presName="connTx" presStyleLbl="parChTrans1D3" presStyleIdx="0" presStyleCnt="15"/>
      <dgm:spPr/>
      <dgm:t>
        <a:bodyPr/>
        <a:lstStyle/>
        <a:p>
          <a:endParaRPr lang="en-US"/>
        </a:p>
      </dgm:t>
    </dgm:pt>
    <dgm:pt modelId="{7A5C8C44-85FA-4741-A758-51FC19BB4FC2}" type="pres">
      <dgm:prSet presAssocID="{370C48EE-E19A-5141-AE66-31CDEAC2644E}" presName="Name30" presStyleCnt="0"/>
      <dgm:spPr/>
    </dgm:pt>
    <dgm:pt modelId="{C98BB8ED-2769-834D-B1BB-13972DB10E7C}" type="pres">
      <dgm:prSet presAssocID="{370C48EE-E19A-5141-AE66-31CDEAC2644E}" presName="level2Shape" presStyleLbl="node3" presStyleIdx="0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54279DAE-8877-AC4A-96EF-78EE0673DFA0}" type="pres">
      <dgm:prSet presAssocID="{370C48EE-E19A-5141-AE66-31CDEAC2644E}" presName="hierChild3" presStyleCnt="0"/>
      <dgm:spPr/>
    </dgm:pt>
    <dgm:pt modelId="{3782D948-64D9-5E46-A093-E9B6FEB44C99}" type="pres">
      <dgm:prSet presAssocID="{3C6FA446-010D-A24C-ABB4-6CC4F935871B}" presName="Name25" presStyleLbl="parChTrans1D3" presStyleIdx="1" presStyleCnt="15"/>
      <dgm:spPr/>
      <dgm:t>
        <a:bodyPr/>
        <a:lstStyle/>
        <a:p>
          <a:endParaRPr lang="en-US"/>
        </a:p>
      </dgm:t>
    </dgm:pt>
    <dgm:pt modelId="{07F9FA87-DF21-0742-9F03-2005A30853F8}" type="pres">
      <dgm:prSet presAssocID="{3C6FA446-010D-A24C-ABB4-6CC4F935871B}" presName="connTx" presStyleLbl="parChTrans1D3" presStyleIdx="1" presStyleCnt="15"/>
      <dgm:spPr/>
      <dgm:t>
        <a:bodyPr/>
        <a:lstStyle/>
        <a:p>
          <a:endParaRPr lang="en-US"/>
        </a:p>
      </dgm:t>
    </dgm:pt>
    <dgm:pt modelId="{655FEDDD-5C97-1448-BF43-B36B142D6AAB}" type="pres">
      <dgm:prSet presAssocID="{01ED66EC-3D8A-0B4F-B7CE-FC56D3993E0E}" presName="Name30" presStyleCnt="0"/>
      <dgm:spPr/>
    </dgm:pt>
    <dgm:pt modelId="{F23D4618-39E7-C64F-8140-4BB86CE5A1FD}" type="pres">
      <dgm:prSet presAssocID="{01ED66EC-3D8A-0B4F-B7CE-FC56D3993E0E}" presName="level2Shape" presStyleLbl="node3" presStyleIdx="1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342DA2A9-EBA4-074C-AF80-7235CC463E30}" type="pres">
      <dgm:prSet presAssocID="{01ED66EC-3D8A-0B4F-B7CE-FC56D3993E0E}" presName="hierChild3" presStyleCnt="0"/>
      <dgm:spPr/>
    </dgm:pt>
    <dgm:pt modelId="{5A98403E-6B1A-F948-9551-A8F3BAE0DD40}" type="pres">
      <dgm:prSet presAssocID="{BD31E2E4-3AB0-F64F-8B2E-D4E2C571DB8D}" presName="Name25" presStyleLbl="parChTrans1D3" presStyleIdx="2" presStyleCnt="15"/>
      <dgm:spPr/>
      <dgm:t>
        <a:bodyPr/>
        <a:lstStyle/>
        <a:p>
          <a:endParaRPr lang="en-US"/>
        </a:p>
      </dgm:t>
    </dgm:pt>
    <dgm:pt modelId="{CDBCFAE7-F2B7-0F40-8CA9-624C97D7276C}" type="pres">
      <dgm:prSet presAssocID="{BD31E2E4-3AB0-F64F-8B2E-D4E2C571DB8D}" presName="connTx" presStyleLbl="parChTrans1D3" presStyleIdx="2" presStyleCnt="15"/>
      <dgm:spPr/>
      <dgm:t>
        <a:bodyPr/>
        <a:lstStyle/>
        <a:p>
          <a:endParaRPr lang="en-US"/>
        </a:p>
      </dgm:t>
    </dgm:pt>
    <dgm:pt modelId="{A35E9739-9351-E046-8E3B-625C8DCA4393}" type="pres">
      <dgm:prSet presAssocID="{E214D24E-CE08-A945-B3D4-B83654A7BCE3}" presName="Name30" presStyleCnt="0"/>
      <dgm:spPr/>
    </dgm:pt>
    <dgm:pt modelId="{EFA45EE0-7CF5-B04A-B06D-2C2234785A23}" type="pres">
      <dgm:prSet presAssocID="{E214D24E-CE08-A945-B3D4-B83654A7BCE3}" presName="level2Shape" presStyleLbl="node3" presStyleIdx="2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2B046405-94DD-6740-8448-0F3B187FF41C}" type="pres">
      <dgm:prSet presAssocID="{E214D24E-CE08-A945-B3D4-B83654A7BCE3}" presName="hierChild3" presStyleCnt="0"/>
      <dgm:spPr/>
    </dgm:pt>
    <dgm:pt modelId="{F2F09C16-2C46-DA4B-AE44-0DF4BFD3F1BA}" type="pres">
      <dgm:prSet presAssocID="{8FCC1CDA-47D7-C040-B8F9-C1DAF3E46F37}" presName="Name25" presStyleLbl="parChTrans1D2" presStyleIdx="1" presStyleCnt="5"/>
      <dgm:spPr/>
      <dgm:t>
        <a:bodyPr/>
        <a:lstStyle/>
        <a:p>
          <a:endParaRPr lang="en-US"/>
        </a:p>
      </dgm:t>
    </dgm:pt>
    <dgm:pt modelId="{F503D544-7757-C745-A25E-7A4A7DAB653A}" type="pres">
      <dgm:prSet presAssocID="{8FCC1CDA-47D7-C040-B8F9-C1DAF3E46F3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2E9C1795-1C84-D643-8654-2EBD22F6868F}" type="pres">
      <dgm:prSet presAssocID="{CC62ED1E-4D34-9B40-8F60-A450D3A47CDB}" presName="Name30" presStyleCnt="0"/>
      <dgm:spPr/>
    </dgm:pt>
    <dgm:pt modelId="{B8872F29-05DA-074F-BE6E-82B6B47F669E}" type="pres">
      <dgm:prSet presAssocID="{CC62ED1E-4D34-9B40-8F60-A450D3A47CDB}" presName="level2Shape" presStyleLbl="node2" presStyleIdx="1" presStyleCnt="5"/>
      <dgm:spPr/>
      <dgm:t>
        <a:bodyPr/>
        <a:lstStyle/>
        <a:p>
          <a:endParaRPr lang="en-US"/>
        </a:p>
      </dgm:t>
    </dgm:pt>
    <dgm:pt modelId="{ABB65A0F-5F9F-3D41-BA0F-7877CF5238D4}" type="pres">
      <dgm:prSet presAssocID="{CC62ED1E-4D34-9B40-8F60-A450D3A47CDB}" presName="hierChild3" presStyleCnt="0"/>
      <dgm:spPr/>
    </dgm:pt>
    <dgm:pt modelId="{583A880E-FD49-0A4C-A677-62E397AA43F1}" type="pres">
      <dgm:prSet presAssocID="{FC826A63-7EDD-9C4D-AE9A-C1DC8B7F5CC6}" presName="Name25" presStyleLbl="parChTrans1D3" presStyleIdx="3" presStyleCnt="15"/>
      <dgm:spPr/>
      <dgm:t>
        <a:bodyPr/>
        <a:lstStyle/>
        <a:p>
          <a:endParaRPr lang="en-US"/>
        </a:p>
      </dgm:t>
    </dgm:pt>
    <dgm:pt modelId="{790E20AC-4C58-FE4D-8BCB-87ED6D3EFE19}" type="pres">
      <dgm:prSet presAssocID="{FC826A63-7EDD-9C4D-AE9A-C1DC8B7F5CC6}" presName="connTx" presStyleLbl="parChTrans1D3" presStyleIdx="3" presStyleCnt="15"/>
      <dgm:spPr/>
      <dgm:t>
        <a:bodyPr/>
        <a:lstStyle/>
        <a:p>
          <a:endParaRPr lang="en-US"/>
        </a:p>
      </dgm:t>
    </dgm:pt>
    <dgm:pt modelId="{94DF8F6E-E0BC-F147-B1C9-E4AFEDFDBD16}" type="pres">
      <dgm:prSet presAssocID="{AE522D87-284D-3246-B793-6EDE49751820}" presName="Name30" presStyleCnt="0"/>
      <dgm:spPr/>
    </dgm:pt>
    <dgm:pt modelId="{D5D3E45E-7500-A04A-8540-D8DD18A88D70}" type="pres">
      <dgm:prSet presAssocID="{AE522D87-284D-3246-B793-6EDE49751820}" presName="level2Shape" presStyleLbl="node3" presStyleIdx="3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FD83BD91-7443-2C48-A14B-9BAD45719386}" type="pres">
      <dgm:prSet presAssocID="{AE522D87-284D-3246-B793-6EDE49751820}" presName="hierChild3" presStyleCnt="0"/>
      <dgm:spPr/>
    </dgm:pt>
    <dgm:pt modelId="{1F7CADB9-68FC-D34D-B5EF-2DA151F80F12}" type="pres">
      <dgm:prSet presAssocID="{7D85BE60-85DA-AF48-B1F3-014CACB00C95}" presName="Name25" presStyleLbl="parChTrans1D3" presStyleIdx="4" presStyleCnt="15"/>
      <dgm:spPr/>
      <dgm:t>
        <a:bodyPr/>
        <a:lstStyle/>
        <a:p>
          <a:endParaRPr lang="en-US"/>
        </a:p>
      </dgm:t>
    </dgm:pt>
    <dgm:pt modelId="{F463CF12-FE6A-F243-AA28-D6136E7051E5}" type="pres">
      <dgm:prSet presAssocID="{7D85BE60-85DA-AF48-B1F3-014CACB00C95}" presName="connTx" presStyleLbl="parChTrans1D3" presStyleIdx="4" presStyleCnt="15"/>
      <dgm:spPr/>
      <dgm:t>
        <a:bodyPr/>
        <a:lstStyle/>
        <a:p>
          <a:endParaRPr lang="en-US"/>
        </a:p>
      </dgm:t>
    </dgm:pt>
    <dgm:pt modelId="{3A3995D4-72FD-BB4F-B9E8-B8B2130D4AB8}" type="pres">
      <dgm:prSet presAssocID="{09EBFE1B-4B0D-6747-9109-76CB7E079F5C}" presName="Name30" presStyleCnt="0"/>
      <dgm:spPr/>
    </dgm:pt>
    <dgm:pt modelId="{154AC5AA-23AA-D94D-ACBD-4BEF2779D7F3}" type="pres">
      <dgm:prSet presAssocID="{09EBFE1B-4B0D-6747-9109-76CB7E079F5C}" presName="level2Shape" presStyleLbl="node3" presStyleIdx="4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D8383FF7-C94C-C349-BC78-707D90D5399F}" type="pres">
      <dgm:prSet presAssocID="{09EBFE1B-4B0D-6747-9109-76CB7E079F5C}" presName="hierChild3" presStyleCnt="0"/>
      <dgm:spPr/>
    </dgm:pt>
    <dgm:pt modelId="{4D3E3C13-8660-6C4F-977B-14AEDC406973}" type="pres">
      <dgm:prSet presAssocID="{A0D40AB3-B89F-8F4A-BA3C-C8EDF58C8B84}" presName="Name25" presStyleLbl="parChTrans1D3" presStyleIdx="5" presStyleCnt="15"/>
      <dgm:spPr/>
      <dgm:t>
        <a:bodyPr/>
        <a:lstStyle/>
        <a:p>
          <a:endParaRPr lang="en-US"/>
        </a:p>
      </dgm:t>
    </dgm:pt>
    <dgm:pt modelId="{E872D4D2-3875-5B43-827B-C50B2A18C25A}" type="pres">
      <dgm:prSet presAssocID="{A0D40AB3-B89F-8F4A-BA3C-C8EDF58C8B84}" presName="connTx" presStyleLbl="parChTrans1D3" presStyleIdx="5" presStyleCnt="15"/>
      <dgm:spPr/>
      <dgm:t>
        <a:bodyPr/>
        <a:lstStyle/>
        <a:p>
          <a:endParaRPr lang="en-US"/>
        </a:p>
      </dgm:t>
    </dgm:pt>
    <dgm:pt modelId="{DA4D3805-B2B0-5641-ACF2-2312E8454988}" type="pres">
      <dgm:prSet presAssocID="{41250F6C-A43E-1D4E-BC48-0BCF2EA09386}" presName="Name30" presStyleCnt="0"/>
      <dgm:spPr/>
    </dgm:pt>
    <dgm:pt modelId="{9E01F605-9D72-E34E-851E-6555C860197C}" type="pres">
      <dgm:prSet presAssocID="{41250F6C-A43E-1D4E-BC48-0BCF2EA09386}" presName="level2Shape" presStyleLbl="node3" presStyleIdx="5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937DC968-3817-784D-A811-FD714A07CBAB}" type="pres">
      <dgm:prSet presAssocID="{41250F6C-A43E-1D4E-BC48-0BCF2EA09386}" presName="hierChild3" presStyleCnt="0"/>
      <dgm:spPr/>
    </dgm:pt>
    <dgm:pt modelId="{C0F215A8-5811-C642-B378-EA52590A90F1}" type="pres">
      <dgm:prSet presAssocID="{91D9AD49-A056-164F-ADDA-C8DF3075A016}" presName="Name25" presStyleLbl="parChTrans1D2" presStyleIdx="2" presStyleCnt="5"/>
      <dgm:spPr/>
      <dgm:t>
        <a:bodyPr/>
        <a:lstStyle/>
        <a:p>
          <a:endParaRPr lang="en-US"/>
        </a:p>
      </dgm:t>
    </dgm:pt>
    <dgm:pt modelId="{C9E8398F-C82D-3845-BD15-36A6937C4A5F}" type="pres">
      <dgm:prSet presAssocID="{91D9AD49-A056-164F-ADDA-C8DF3075A01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53000D8-DD9A-DC4A-9548-BEB99593E689}" type="pres">
      <dgm:prSet presAssocID="{8E1BC7FF-4273-8E4D-91D6-FDDB37C3536F}" presName="Name30" presStyleCnt="0"/>
      <dgm:spPr/>
    </dgm:pt>
    <dgm:pt modelId="{FBE43CDF-A028-A140-95AA-C604BDB8AF71}" type="pres">
      <dgm:prSet presAssocID="{8E1BC7FF-4273-8E4D-91D6-FDDB37C3536F}" presName="level2Shape" presStyleLbl="node2" presStyleIdx="2" presStyleCnt="5"/>
      <dgm:spPr/>
      <dgm:t>
        <a:bodyPr/>
        <a:lstStyle/>
        <a:p>
          <a:endParaRPr lang="en-US"/>
        </a:p>
      </dgm:t>
    </dgm:pt>
    <dgm:pt modelId="{86880738-2EE1-DE43-BA96-B5826F948732}" type="pres">
      <dgm:prSet presAssocID="{8E1BC7FF-4273-8E4D-91D6-FDDB37C3536F}" presName="hierChild3" presStyleCnt="0"/>
      <dgm:spPr/>
    </dgm:pt>
    <dgm:pt modelId="{FE353BE1-0FCA-D44C-8CCF-06EF88E31EB8}" type="pres">
      <dgm:prSet presAssocID="{6AEEDB79-3F5E-2344-B9FF-FD624275B2A9}" presName="Name25" presStyleLbl="parChTrans1D3" presStyleIdx="6" presStyleCnt="15"/>
      <dgm:spPr/>
      <dgm:t>
        <a:bodyPr/>
        <a:lstStyle/>
        <a:p>
          <a:endParaRPr lang="en-US"/>
        </a:p>
      </dgm:t>
    </dgm:pt>
    <dgm:pt modelId="{545ACC12-AF5A-4B41-A1EF-29DA0B1DCCCF}" type="pres">
      <dgm:prSet presAssocID="{6AEEDB79-3F5E-2344-B9FF-FD624275B2A9}" presName="connTx" presStyleLbl="parChTrans1D3" presStyleIdx="6" presStyleCnt="15"/>
      <dgm:spPr/>
      <dgm:t>
        <a:bodyPr/>
        <a:lstStyle/>
        <a:p>
          <a:endParaRPr lang="en-US"/>
        </a:p>
      </dgm:t>
    </dgm:pt>
    <dgm:pt modelId="{3B14BB23-FC08-694B-8289-CB2AB572B20A}" type="pres">
      <dgm:prSet presAssocID="{78ABBE52-FD4E-6642-B92D-57092E0BA41A}" presName="Name30" presStyleCnt="0"/>
      <dgm:spPr/>
    </dgm:pt>
    <dgm:pt modelId="{EE448840-3E74-7947-B5F8-BA95524E7864}" type="pres">
      <dgm:prSet presAssocID="{78ABBE52-FD4E-6642-B92D-57092E0BA41A}" presName="level2Shape" presStyleLbl="node3" presStyleIdx="6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89325949-D65E-C044-95F6-3EF61B74A6B6}" type="pres">
      <dgm:prSet presAssocID="{78ABBE52-FD4E-6642-B92D-57092E0BA41A}" presName="hierChild3" presStyleCnt="0"/>
      <dgm:spPr/>
    </dgm:pt>
    <dgm:pt modelId="{FD3B960F-8E7E-E447-8657-9D9B9E82D8C2}" type="pres">
      <dgm:prSet presAssocID="{5C91C43C-ACDF-C04B-91AD-5BEDB3C145C2}" presName="Name25" presStyleLbl="parChTrans1D3" presStyleIdx="7" presStyleCnt="15"/>
      <dgm:spPr/>
      <dgm:t>
        <a:bodyPr/>
        <a:lstStyle/>
        <a:p>
          <a:endParaRPr lang="en-US"/>
        </a:p>
      </dgm:t>
    </dgm:pt>
    <dgm:pt modelId="{27F3E178-A033-E046-AAAF-78F74A1B6881}" type="pres">
      <dgm:prSet presAssocID="{5C91C43C-ACDF-C04B-91AD-5BEDB3C145C2}" presName="connTx" presStyleLbl="parChTrans1D3" presStyleIdx="7" presStyleCnt="15"/>
      <dgm:spPr/>
      <dgm:t>
        <a:bodyPr/>
        <a:lstStyle/>
        <a:p>
          <a:endParaRPr lang="en-US"/>
        </a:p>
      </dgm:t>
    </dgm:pt>
    <dgm:pt modelId="{16F3FA7D-B27C-474A-A788-C92D29FBD735}" type="pres">
      <dgm:prSet presAssocID="{32886972-48A7-6B4B-A32E-9EC605B63384}" presName="Name30" presStyleCnt="0"/>
      <dgm:spPr/>
    </dgm:pt>
    <dgm:pt modelId="{E652D471-F830-DF4D-A7F6-E6DE472A3AD6}" type="pres">
      <dgm:prSet presAssocID="{32886972-48A7-6B4B-A32E-9EC605B63384}" presName="level2Shape" presStyleLbl="node3" presStyleIdx="7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36C69F2E-4B94-114C-9289-9BD1D05B80C9}" type="pres">
      <dgm:prSet presAssocID="{32886972-48A7-6B4B-A32E-9EC605B63384}" presName="hierChild3" presStyleCnt="0"/>
      <dgm:spPr/>
    </dgm:pt>
    <dgm:pt modelId="{E09DC901-03E5-A648-90BB-45242D235A26}" type="pres">
      <dgm:prSet presAssocID="{36537EC6-CB50-5045-80CF-99F026C0E832}" presName="Name25" presStyleLbl="parChTrans1D3" presStyleIdx="8" presStyleCnt="15"/>
      <dgm:spPr/>
      <dgm:t>
        <a:bodyPr/>
        <a:lstStyle/>
        <a:p>
          <a:endParaRPr lang="en-US"/>
        </a:p>
      </dgm:t>
    </dgm:pt>
    <dgm:pt modelId="{D141ADDD-A4E9-E241-9A5F-E64A2284DE63}" type="pres">
      <dgm:prSet presAssocID="{36537EC6-CB50-5045-80CF-99F026C0E832}" presName="connTx" presStyleLbl="parChTrans1D3" presStyleIdx="8" presStyleCnt="15"/>
      <dgm:spPr/>
      <dgm:t>
        <a:bodyPr/>
        <a:lstStyle/>
        <a:p>
          <a:endParaRPr lang="en-US"/>
        </a:p>
      </dgm:t>
    </dgm:pt>
    <dgm:pt modelId="{D8FC8698-771B-6745-A5C0-D8E245690A5F}" type="pres">
      <dgm:prSet presAssocID="{4C145D86-7547-0445-8BDD-CC42078B1C3E}" presName="Name30" presStyleCnt="0"/>
      <dgm:spPr/>
    </dgm:pt>
    <dgm:pt modelId="{E29C2DD2-F270-9547-839A-70FDFC176C7C}" type="pres">
      <dgm:prSet presAssocID="{4C145D86-7547-0445-8BDD-CC42078B1C3E}" presName="level2Shape" presStyleLbl="node3" presStyleIdx="8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D0DE9930-9DE2-AB44-9D1C-5531EB1CC4B9}" type="pres">
      <dgm:prSet presAssocID="{4C145D86-7547-0445-8BDD-CC42078B1C3E}" presName="hierChild3" presStyleCnt="0"/>
      <dgm:spPr/>
    </dgm:pt>
    <dgm:pt modelId="{0F2267AC-B618-8345-9961-740132AA76A5}" type="pres">
      <dgm:prSet presAssocID="{8E661BBB-8A92-C74F-98D2-89BCD2F29888}" presName="Name25" presStyleLbl="parChTrans1D2" presStyleIdx="3" presStyleCnt="5"/>
      <dgm:spPr/>
      <dgm:t>
        <a:bodyPr/>
        <a:lstStyle/>
        <a:p>
          <a:endParaRPr lang="en-US"/>
        </a:p>
      </dgm:t>
    </dgm:pt>
    <dgm:pt modelId="{920D0C4E-FD65-DC4A-8446-8C3A9E00144F}" type="pres">
      <dgm:prSet presAssocID="{8E661BBB-8A92-C74F-98D2-89BCD2F2988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C97B8C4D-3CEE-6244-AB53-DABC6044D687}" type="pres">
      <dgm:prSet presAssocID="{61D49353-A81E-3D4B-8038-6DCFAF4F04AF}" presName="Name30" presStyleCnt="0"/>
      <dgm:spPr/>
    </dgm:pt>
    <dgm:pt modelId="{09C47AA5-7ACA-E546-9206-DC85FF7AB050}" type="pres">
      <dgm:prSet presAssocID="{61D49353-A81E-3D4B-8038-6DCFAF4F04AF}" presName="level2Shape" presStyleLbl="node2" presStyleIdx="3" presStyleCnt="5"/>
      <dgm:spPr/>
      <dgm:t>
        <a:bodyPr/>
        <a:lstStyle/>
        <a:p>
          <a:endParaRPr lang="en-US"/>
        </a:p>
      </dgm:t>
    </dgm:pt>
    <dgm:pt modelId="{C92DFB04-22A7-7C46-9376-1D6E4DC3EA33}" type="pres">
      <dgm:prSet presAssocID="{61D49353-A81E-3D4B-8038-6DCFAF4F04AF}" presName="hierChild3" presStyleCnt="0"/>
      <dgm:spPr/>
    </dgm:pt>
    <dgm:pt modelId="{696FF45E-2FBC-8542-8869-790837BF4517}" type="pres">
      <dgm:prSet presAssocID="{D1389E5D-F75E-C549-A432-1765DADBD803}" presName="Name25" presStyleLbl="parChTrans1D3" presStyleIdx="9" presStyleCnt="15"/>
      <dgm:spPr/>
      <dgm:t>
        <a:bodyPr/>
        <a:lstStyle/>
        <a:p>
          <a:endParaRPr lang="en-US"/>
        </a:p>
      </dgm:t>
    </dgm:pt>
    <dgm:pt modelId="{296AF544-7248-A745-838D-B03895F8211F}" type="pres">
      <dgm:prSet presAssocID="{D1389E5D-F75E-C549-A432-1765DADBD803}" presName="connTx" presStyleLbl="parChTrans1D3" presStyleIdx="9" presStyleCnt="15"/>
      <dgm:spPr/>
      <dgm:t>
        <a:bodyPr/>
        <a:lstStyle/>
        <a:p>
          <a:endParaRPr lang="en-US"/>
        </a:p>
      </dgm:t>
    </dgm:pt>
    <dgm:pt modelId="{D7AB3E09-1B08-084B-A6A6-0E9B7533C460}" type="pres">
      <dgm:prSet presAssocID="{1B43080C-1AFF-6646-89C7-3E4AA5CF93BF}" presName="Name30" presStyleCnt="0"/>
      <dgm:spPr/>
    </dgm:pt>
    <dgm:pt modelId="{BBBBC7B9-51F8-344B-A31E-871ED8C7855A}" type="pres">
      <dgm:prSet presAssocID="{1B43080C-1AFF-6646-89C7-3E4AA5CF93BF}" presName="level2Shape" presStyleLbl="node3" presStyleIdx="9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FD1D24B7-0C7B-6848-A2CE-845448246A98}" type="pres">
      <dgm:prSet presAssocID="{1B43080C-1AFF-6646-89C7-3E4AA5CF93BF}" presName="hierChild3" presStyleCnt="0"/>
      <dgm:spPr/>
    </dgm:pt>
    <dgm:pt modelId="{B9C5DD8D-18F9-6045-A77A-3580590D2D2D}" type="pres">
      <dgm:prSet presAssocID="{089C769B-CBA6-2044-8DB8-BFA008131629}" presName="Name25" presStyleLbl="parChTrans1D3" presStyleIdx="10" presStyleCnt="15"/>
      <dgm:spPr/>
      <dgm:t>
        <a:bodyPr/>
        <a:lstStyle/>
        <a:p>
          <a:endParaRPr lang="en-US"/>
        </a:p>
      </dgm:t>
    </dgm:pt>
    <dgm:pt modelId="{384DCFF8-8169-714F-A067-CA8FF915955B}" type="pres">
      <dgm:prSet presAssocID="{089C769B-CBA6-2044-8DB8-BFA008131629}" presName="connTx" presStyleLbl="parChTrans1D3" presStyleIdx="10" presStyleCnt="15"/>
      <dgm:spPr/>
      <dgm:t>
        <a:bodyPr/>
        <a:lstStyle/>
        <a:p>
          <a:endParaRPr lang="en-US"/>
        </a:p>
      </dgm:t>
    </dgm:pt>
    <dgm:pt modelId="{1DB4D76C-87BA-3C47-AD6E-27817E4793D2}" type="pres">
      <dgm:prSet presAssocID="{8615B162-BC5F-BF44-9B76-030EFBE17734}" presName="Name30" presStyleCnt="0"/>
      <dgm:spPr/>
    </dgm:pt>
    <dgm:pt modelId="{25AC8106-AACA-A142-9551-F4CE06621210}" type="pres">
      <dgm:prSet presAssocID="{8615B162-BC5F-BF44-9B76-030EFBE17734}" presName="level2Shape" presStyleLbl="node3" presStyleIdx="10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CF601EB7-01A5-244E-BACD-4B2A20E541C7}" type="pres">
      <dgm:prSet presAssocID="{8615B162-BC5F-BF44-9B76-030EFBE17734}" presName="hierChild3" presStyleCnt="0"/>
      <dgm:spPr/>
    </dgm:pt>
    <dgm:pt modelId="{82DF7B3A-89F6-6E44-B7E6-0AC309D688A5}" type="pres">
      <dgm:prSet presAssocID="{9464C021-8C9B-7546-8239-29597621F38D}" presName="Name25" presStyleLbl="parChTrans1D3" presStyleIdx="11" presStyleCnt="15"/>
      <dgm:spPr/>
      <dgm:t>
        <a:bodyPr/>
        <a:lstStyle/>
        <a:p>
          <a:endParaRPr lang="en-US"/>
        </a:p>
      </dgm:t>
    </dgm:pt>
    <dgm:pt modelId="{600589F0-21CD-1F48-8EC2-168139E20B50}" type="pres">
      <dgm:prSet presAssocID="{9464C021-8C9B-7546-8239-29597621F38D}" presName="connTx" presStyleLbl="parChTrans1D3" presStyleIdx="11" presStyleCnt="15"/>
      <dgm:spPr/>
      <dgm:t>
        <a:bodyPr/>
        <a:lstStyle/>
        <a:p>
          <a:endParaRPr lang="en-US"/>
        </a:p>
      </dgm:t>
    </dgm:pt>
    <dgm:pt modelId="{B7EDD56F-2A78-7945-904E-3ED8FB41DA8D}" type="pres">
      <dgm:prSet presAssocID="{938B5FB7-B79A-4145-8A50-08689F7837F6}" presName="Name30" presStyleCnt="0"/>
      <dgm:spPr/>
    </dgm:pt>
    <dgm:pt modelId="{F7745726-EA33-5745-8C6C-2001DE4595F2}" type="pres">
      <dgm:prSet presAssocID="{938B5FB7-B79A-4145-8A50-08689F7837F6}" presName="level2Shape" presStyleLbl="node3" presStyleIdx="11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496A5788-A731-E644-A977-1F45A343C3CD}" type="pres">
      <dgm:prSet presAssocID="{938B5FB7-B79A-4145-8A50-08689F7837F6}" presName="hierChild3" presStyleCnt="0"/>
      <dgm:spPr/>
    </dgm:pt>
    <dgm:pt modelId="{308C8CE5-1F0A-7D48-81C0-1D2BD397D050}" type="pres">
      <dgm:prSet presAssocID="{7B0AD550-5BB2-8244-8444-5B4BDC35F86F}" presName="Name25" presStyleLbl="parChTrans1D2" presStyleIdx="4" presStyleCnt="5"/>
      <dgm:spPr/>
      <dgm:t>
        <a:bodyPr/>
        <a:lstStyle/>
        <a:p>
          <a:endParaRPr lang="en-US"/>
        </a:p>
      </dgm:t>
    </dgm:pt>
    <dgm:pt modelId="{E33AA724-7335-AC49-8BEA-16E06CAA5072}" type="pres">
      <dgm:prSet presAssocID="{7B0AD550-5BB2-8244-8444-5B4BDC35F86F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76E4458-362E-2849-8857-A1C153099615}" type="pres">
      <dgm:prSet presAssocID="{ACE8E207-6D9C-FD4C-8080-E3A7F44EC2A8}" presName="Name30" presStyleCnt="0"/>
      <dgm:spPr/>
    </dgm:pt>
    <dgm:pt modelId="{5A43C5E2-0E77-CB4A-80E5-571AFFF397F1}" type="pres">
      <dgm:prSet presAssocID="{ACE8E207-6D9C-FD4C-8080-E3A7F44EC2A8}" presName="level2Shape" presStyleLbl="node2" presStyleIdx="4" presStyleCnt="5"/>
      <dgm:spPr/>
      <dgm:t>
        <a:bodyPr/>
        <a:lstStyle/>
        <a:p>
          <a:endParaRPr lang="en-US"/>
        </a:p>
      </dgm:t>
    </dgm:pt>
    <dgm:pt modelId="{94461AA2-DD14-BC40-A03D-0EE5255DBF3A}" type="pres">
      <dgm:prSet presAssocID="{ACE8E207-6D9C-FD4C-8080-E3A7F44EC2A8}" presName="hierChild3" presStyleCnt="0"/>
      <dgm:spPr/>
    </dgm:pt>
    <dgm:pt modelId="{690AF1A8-F71F-0749-B16B-32E8F9135DFB}" type="pres">
      <dgm:prSet presAssocID="{7142A072-CB07-2E43-82F1-CC6B6649BC5D}" presName="Name25" presStyleLbl="parChTrans1D3" presStyleIdx="12" presStyleCnt="15"/>
      <dgm:spPr/>
      <dgm:t>
        <a:bodyPr/>
        <a:lstStyle/>
        <a:p>
          <a:endParaRPr lang="en-US"/>
        </a:p>
      </dgm:t>
    </dgm:pt>
    <dgm:pt modelId="{409C189C-D88F-B446-A790-9E6EB5BBF6D2}" type="pres">
      <dgm:prSet presAssocID="{7142A072-CB07-2E43-82F1-CC6B6649BC5D}" presName="connTx" presStyleLbl="parChTrans1D3" presStyleIdx="12" presStyleCnt="15"/>
      <dgm:spPr/>
      <dgm:t>
        <a:bodyPr/>
        <a:lstStyle/>
        <a:p>
          <a:endParaRPr lang="en-US"/>
        </a:p>
      </dgm:t>
    </dgm:pt>
    <dgm:pt modelId="{18B36D62-EB0A-D340-9050-86534E0FDE54}" type="pres">
      <dgm:prSet presAssocID="{6FA7C844-2A13-B945-9442-5F75A37ABC9E}" presName="Name30" presStyleCnt="0"/>
      <dgm:spPr/>
    </dgm:pt>
    <dgm:pt modelId="{7DDC6AE3-7442-114E-8692-0197D32E371C}" type="pres">
      <dgm:prSet presAssocID="{6FA7C844-2A13-B945-9442-5F75A37ABC9E}" presName="level2Shape" presStyleLbl="node3" presStyleIdx="12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F5F9779A-CE55-AB44-94F8-0BD70379BC84}" type="pres">
      <dgm:prSet presAssocID="{6FA7C844-2A13-B945-9442-5F75A37ABC9E}" presName="hierChild3" presStyleCnt="0"/>
      <dgm:spPr/>
    </dgm:pt>
    <dgm:pt modelId="{98BE8A61-961F-DF46-BD9A-2D0B3F182020}" type="pres">
      <dgm:prSet presAssocID="{A010E75E-F6E6-0842-98E2-7E8564EE99D8}" presName="Name25" presStyleLbl="parChTrans1D3" presStyleIdx="13" presStyleCnt="15"/>
      <dgm:spPr/>
      <dgm:t>
        <a:bodyPr/>
        <a:lstStyle/>
        <a:p>
          <a:endParaRPr lang="en-US"/>
        </a:p>
      </dgm:t>
    </dgm:pt>
    <dgm:pt modelId="{616ACE6D-EB14-DD43-B328-BE21C1BD8803}" type="pres">
      <dgm:prSet presAssocID="{A010E75E-F6E6-0842-98E2-7E8564EE99D8}" presName="connTx" presStyleLbl="parChTrans1D3" presStyleIdx="13" presStyleCnt="15"/>
      <dgm:spPr/>
      <dgm:t>
        <a:bodyPr/>
        <a:lstStyle/>
        <a:p>
          <a:endParaRPr lang="en-US"/>
        </a:p>
      </dgm:t>
    </dgm:pt>
    <dgm:pt modelId="{A07FB94E-6372-3A4D-9002-3FFDB0091EEB}" type="pres">
      <dgm:prSet presAssocID="{A792B916-CBED-0D4C-9CF3-903202CAA6AA}" presName="Name30" presStyleCnt="0"/>
      <dgm:spPr/>
    </dgm:pt>
    <dgm:pt modelId="{B3648FC4-326A-2646-BD6C-84AB84453FC0}" type="pres">
      <dgm:prSet presAssocID="{A792B916-CBED-0D4C-9CF3-903202CAA6AA}" presName="level2Shape" presStyleLbl="node3" presStyleIdx="13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AFFF863C-B5DE-0746-9278-E75AA1989644}" type="pres">
      <dgm:prSet presAssocID="{A792B916-CBED-0D4C-9CF3-903202CAA6AA}" presName="hierChild3" presStyleCnt="0"/>
      <dgm:spPr/>
    </dgm:pt>
    <dgm:pt modelId="{B4F2F630-5FF5-A84A-A24E-82D673D045F2}" type="pres">
      <dgm:prSet presAssocID="{ADD618F0-1C19-8D4D-A638-BF810E0C494A}" presName="Name25" presStyleLbl="parChTrans1D3" presStyleIdx="14" presStyleCnt="15"/>
      <dgm:spPr/>
      <dgm:t>
        <a:bodyPr/>
        <a:lstStyle/>
        <a:p>
          <a:endParaRPr lang="en-US"/>
        </a:p>
      </dgm:t>
    </dgm:pt>
    <dgm:pt modelId="{DDD02C6F-2A40-DA40-9964-DBCE37C88E8B}" type="pres">
      <dgm:prSet presAssocID="{ADD618F0-1C19-8D4D-A638-BF810E0C494A}" presName="connTx" presStyleLbl="parChTrans1D3" presStyleIdx="14" presStyleCnt="15"/>
      <dgm:spPr/>
      <dgm:t>
        <a:bodyPr/>
        <a:lstStyle/>
        <a:p>
          <a:endParaRPr lang="en-US"/>
        </a:p>
      </dgm:t>
    </dgm:pt>
    <dgm:pt modelId="{421B87DD-D20C-1941-8877-0056BC9E2B6D}" type="pres">
      <dgm:prSet presAssocID="{70DE1B3E-569C-7142-A71F-64C05CC67B40}" presName="Name30" presStyleCnt="0"/>
      <dgm:spPr/>
    </dgm:pt>
    <dgm:pt modelId="{210D83A0-0977-3244-9EFE-B1BB1C674B13}" type="pres">
      <dgm:prSet presAssocID="{70DE1B3E-569C-7142-A71F-64C05CC67B40}" presName="level2Shape" presStyleLbl="node3" presStyleIdx="14" presStyleCnt="15" custLinFactX="100000" custLinFactNeighborX="142110" custLinFactNeighborY="-115"/>
      <dgm:spPr/>
      <dgm:t>
        <a:bodyPr/>
        <a:lstStyle/>
        <a:p>
          <a:endParaRPr lang="en-US"/>
        </a:p>
      </dgm:t>
    </dgm:pt>
    <dgm:pt modelId="{3F394160-9572-E542-9642-72FDACDF94D1}" type="pres">
      <dgm:prSet presAssocID="{70DE1B3E-569C-7142-A71F-64C05CC67B40}" presName="hierChild3" presStyleCnt="0"/>
      <dgm:spPr/>
    </dgm:pt>
    <dgm:pt modelId="{A449130D-BBB4-724B-8E3A-616D7C0DFB58}" type="pres">
      <dgm:prSet presAssocID="{378E1854-B6B7-794C-8C79-CDD6C2A20DD7}" presName="bgShapesFlow" presStyleCnt="0"/>
      <dgm:spPr/>
    </dgm:pt>
  </dgm:ptLst>
  <dgm:cxnLst>
    <dgm:cxn modelId="{A82CC2B4-B3E6-1144-A4F2-45EE8328C44C}" type="presOf" srcId="{A792B916-CBED-0D4C-9CF3-903202CAA6AA}" destId="{B3648FC4-326A-2646-BD6C-84AB84453FC0}" srcOrd="0" destOrd="0" presId="urn:microsoft.com/office/officeart/2005/8/layout/hierarchy5"/>
    <dgm:cxn modelId="{C21C4556-2CCD-DF4A-80CA-A1621FEAB27D}" type="presOf" srcId="{6FA7C844-2A13-B945-9442-5F75A37ABC9E}" destId="{7DDC6AE3-7442-114E-8692-0197D32E371C}" srcOrd="0" destOrd="0" presId="urn:microsoft.com/office/officeart/2005/8/layout/hierarchy5"/>
    <dgm:cxn modelId="{B6129C3D-47E3-C143-99B3-D48FF30B6F4A}" type="presOf" srcId="{36537EC6-CB50-5045-80CF-99F026C0E832}" destId="{D141ADDD-A4E9-E241-9A5F-E64A2284DE63}" srcOrd="1" destOrd="0" presId="urn:microsoft.com/office/officeart/2005/8/layout/hierarchy5"/>
    <dgm:cxn modelId="{B8D96F42-0929-3A40-9ACF-D56AD7ED661E}" type="presOf" srcId="{6AEEDB79-3F5E-2344-B9FF-FD624275B2A9}" destId="{FE353BE1-0FCA-D44C-8CCF-06EF88E31EB8}" srcOrd="0" destOrd="0" presId="urn:microsoft.com/office/officeart/2005/8/layout/hierarchy5"/>
    <dgm:cxn modelId="{6AAD2137-5B82-2E4B-9DFF-B9FF3AA7A5C1}" type="presOf" srcId="{370C48EE-E19A-5141-AE66-31CDEAC2644E}" destId="{C98BB8ED-2769-834D-B1BB-13972DB10E7C}" srcOrd="0" destOrd="0" presId="urn:microsoft.com/office/officeart/2005/8/layout/hierarchy5"/>
    <dgm:cxn modelId="{61C2E81B-DDB7-FA4D-B56D-39680F0C4ECC}" type="presOf" srcId="{BD31E2E4-3AB0-F64F-8B2E-D4E2C571DB8D}" destId="{CDBCFAE7-F2B7-0F40-8CA9-624C97D7276C}" srcOrd="1" destOrd="0" presId="urn:microsoft.com/office/officeart/2005/8/layout/hierarchy5"/>
    <dgm:cxn modelId="{9E670DD1-27B1-5141-92D0-B0E352F4281E}" type="presOf" srcId="{4C145D86-7547-0445-8BDD-CC42078B1C3E}" destId="{E29C2DD2-F270-9547-839A-70FDFC176C7C}" srcOrd="0" destOrd="0" presId="urn:microsoft.com/office/officeart/2005/8/layout/hierarchy5"/>
    <dgm:cxn modelId="{C28F5A41-E65E-4A45-9D24-1CDADAC6EF4C}" type="presOf" srcId="{91D9AD49-A056-164F-ADDA-C8DF3075A016}" destId="{C9E8398F-C82D-3845-BD15-36A6937C4A5F}" srcOrd="1" destOrd="0" presId="urn:microsoft.com/office/officeart/2005/8/layout/hierarchy5"/>
    <dgm:cxn modelId="{0B724F75-83B2-AF48-9AB5-A02BA2ACD658}" type="presOf" srcId="{A0D40AB3-B89F-8F4A-BA3C-C8EDF58C8B84}" destId="{4D3E3C13-8660-6C4F-977B-14AEDC406973}" srcOrd="0" destOrd="0" presId="urn:microsoft.com/office/officeart/2005/8/layout/hierarchy5"/>
    <dgm:cxn modelId="{E8903B29-3497-4946-908B-9F19C9B883CA}" srcId="{61D49353-A81E-3D4B-8038-6DCFAF4F04AF}" destId="{938B5FB7-B79A-4145-8A50-08689F7837F6}" srcOrd="2" destOrd="0" parTransId="{9464C021-8C9B-7546-8239-29597621F38D}" sibTransId="{05F146D8-0EDF-924E-B0FF-E76E92B9A494}"/>
    <dgm:cxn modelId="{FA4DE958-6B37-A94B-919C-16BB39CBF37C}" type="presOf" srcId="{5C91C43C-ACDF-C04B-91AD-5BEDB3C145C2}" destId="{27F3E178-A033-E046-AAAF-78F74A1B6881}" srcOrd="1" destOrd="0" presId="urn:microsoft.com/office/officeart/2005/8/layout/hierarchy5"/>
    <dgm:cxn modelId="{87E58F1C-7DFE-E949-B40C-6BB40CFC2145}" type="presOf" srcId="{BD31E2E4-3AB0-F64F-8B2E-D4E2C571DB8D}" destId="{5A98403E-6B1A-F948-9551-A8F3BAE0DD40}" srcOrd="0" destOrd="0" presId="urn:microsoft.com/office/officeart/2005/8/layout/hierarchy5"/>
    <dgm:cxn modelId="{1282C4D4-2E31-7C40-AE63-78EB07AD73EA}" type="presOf" srcId="{D6273CC7-860E-9F46-9EAA-8B0BC05CC6B1}" destId="{6B87B74B-ED30-A742-8AE8-2A689CA37133}" srcOrd="0" destOrd="0" presId="urn:microsoft.com/office/officeart/2005/8/layout/hierarchy5"/>
    <dgm:cxn modelId="{11779638-0A1F-6F41-9263-B68D7772D48C}" type="presOf" srcId="{3C6FA446-010D-A24C-ABB4-6CC4F935871B}" destId="{3782D948-64D9-5E46-A093-E9B6FEB44C99}" srcOrd="0" destOrd="0" presId="urn:microsoft.com/office/officeart/2005/8/layout/hierarchy5"/>
    <dgm:cxn modelId="{C421C3C6-B420-F44A-99E8-BEA68B7B0E15}" type="presOf" srcId="{91D9AD49-A056-164F-ADDA-C8DF3075A016}" destId="{C0F215A8-5811-C642-B378-EA52590A90F1}" srcOrd="0" destOrd="0" presId="urn:microsoft.com/office/officeart/2005/8/layout/hierarchy5"/>
    <dgm:cxn modelId="{689C876F-83C2-E34A-AF81-A385875D6F72}" srcId="{6C0C6DA2-7ED0-0D42-A3F4-8D6346C060AD}" destId="{01ED66EC-3D8A-0B4F-B7CE-FC56D3993E0E}" srcOrd="1" destOrd="0" parTransId="{3C6FA446-010D-A24C-ABB4-6CC4F935871B}" sibTransId="{CE3913EF-57B5-764D-8DD4-D503D940A369}"/>
    <dgm:cxn modelId="{A96621B2-3159-9A4D-8932-AAFDAB581786}" type="presOf" srcId="{01ED66EC-3D8A-0B4F-B7CE-FC56D3993E0E}" destId="{F23D4618-39E7-C64F-8140-4BB86CE5A1FD}" srcOrd="0" destOrd="0" presId="urn:microsoft.com/office/officeart/2005/8/layout/hierarchy5"/>
    <dgm:cxn modelId="{ED76E2B1-28EC-544D-A3F2-2E4C4C768979}" type="presOf" srcId="{7B0AD550-5BB2-8244-8444-5B4BDC35F86F}" destId="{E33AA724-7335-AC49-8BEA-16E06CAA5072}" srcOrd="1" destOrd="0" presId="urn:microsoft.com/office/officeart/2005/8/layout/hierarchy5"/>
    <dgm:cxn modelId="{5A2286AC-0EC1-A046-9C66-010B7109D90E}" srcId="{61D49353-A81E-3D4B-8038-6DCFAF4F04AF}" destId="{8615B162-BC5F-BF44-9B76-030EFBE17734}" srcOrd="1" destOrd="0" parTransId="{089C769B-CBA6-2044-8DB8-BFA008131629}" sibTransId="{86901666-8FD2-FF47-98B4-62C377BED74F}"/>
    <dgm:cxn modelId="{F3AA4363-0AFD-6D4D-856B-01E45AB0D279}" type="presOf" srcId="{7142A072-CB07-2E43-82F1-CC6B6649BC5D}" destId="{409C189C-D88F-B446-A790-9E6EB5BBF6D2}" srcOrd="1" destOrd="0" presId="urn:microsoft.com/office/officeart/2005/8/layout/hierarchy5"/>
    <dgm:cxn modelId="{6A4AA47C-586E-D247-A774-4515F3EEA142}" srcId="{A9FCC6F3-F4ED-624B-B9EA-BE4D1DE5CD3D}" destId="{8E1BC7FF-4273-8E4D-91D6-FDDB37C3536F}" srcOrd="2" destOrd="0" parTransId="{91D9AD49-A056-164F-ADDA-C8DF3075A016}" sibTransId="{E034C0A9-B0DB-9C49-9EF8-B1434D65510B}"/>
    <dgm:cxn modelId="{8FA8E127-B7CB-1449-BEA3-AC211C5783F1}" type="presOf" srcId="{7B0AD550-5BB2-8244-8444-5B4BDC35F86F}" destId="{308C8CE5-1F0A-7D48-81C0-1D2BD397D050}" srcOrd="0" destOrd="0" presId="urn:microsoft.com/office/officeart/2005/8/layout/hierarchy5"/>
    <dgm:cxn modelId="{3C38D35B-EC39-3E41-8090-9581E9567FE9}" srcId="{378E1854-B6B7-794C-8C79-CDD6C2A20DD7}" destId="{A9FCC6F3-F4ED-624B-B9EA-BE4D1DE5CD3D}" srcOrd="0" destOrd="0" parTransId="{0F45C766-542E-DC4A-AE1C-069391359885}" sibTransId="{F3089607-688A-5647-9695-EAB2CD9B7087}"/>
    <dgm:cxn modelId="{5DB3B092-FBE3-C74B-8750-FDCF72EDE360}" type="presOf" srcId="{CC62ED1E-4D34-9B40-8F60-A450D3A47CDB}" destId="{B8872F29-05DA-074F-BE6E-82B6B47F669E}" srcOrd="0" destOrd="0" presId="urn:microsoft.com/office/officeart/2005/8/layout/hierarchy5"/>
    <dgm:cxn modelId="{3F9ABB61-3BE4-C446-ABC0-48990A87CD8F}" type="presOf" srcId="{ACE8E207-6D9C-FD4C-8080-E3A7F44EC2A8}" destId="{5A43C5E2-0E77-CB4A-80E5-571AFFF397F1}" srcOrd="0" destOrd="0" presId="urn:microsoft.com/office/officeart/2005/8/layout/hierarchy5"/>
    <dgm:cxn modelId="{602ABAA5-F393-114E-9329-26B25DD83C16}" type="presOf" srcId="{7D85BE60-85DA-AF48-B1F3-014CACB00C95}" destId="{F463CF12-FE6A-F243-AA28-D6136E7051E5}" srcOrd="1" destOrd="0" presId="urn:microsoft.com/office/officeart/2005/8/layout/hierarchy5"/>
    <dgm:cxn modelId="{5B5E8B18-837D-A844-ACC9-8FB8AE9C3F00}" type="presOf" srcId="{089C769B-CBA6-2044-8DB8-BFA008131629}" destId="{B9C5DD8D-18F9-6045-A77A-3580590D2D2D}" srcOrd="0" destOrd="0" presId="urn:microsoft.com/office/officeart/2005/8/layout/hierarchy5"/>
    <dgm:cxn modelId="{4E4CDB21-C24E-9748-8BF2-6C59D77BD6FB}" type="presOf" srcId="{3C6FA446-010D-A24C-ABB4-6CC4F935871B}" destId="{07F9FA87-DF21-0742-9F03-2005A30853F8}" srcOrd="1" destOrd="0" presId="urn:microsoft.com/office/officeart/2005/8/layout/hierarchy5"/>
    <dgm:cxn modelId="{46DB8FCA-8C7C-C24E-9E45-AADB5FC9D4FA}" type="presOf" srcId="{26B4D403-34D3-E147-974B-AE9AF3D7777B}" destId="{74342B42-9137-664C-96E4-1466E7DCB955}" srcOrd="1" destOrd="0" presId="urn:microsoft.com/office/officeart/2005/8/layout/hierarchy5"/>
    <dgm:cxn modelId="{4863385C-0AEB-304F-90BA-FC4E07DCE745}" type="presOf" srcId="{78ABBE52-FD4E-6642-B92D-57092E0BA41A}" destId="{EE448840-3E74-7947-B5F8-BA95524E7864}" srcOrd="0" destOrd="0" presId="urn:microsoft.com/office/officeart/2005/8/layout/hierarchy5"/>
    <dgm:cxn modelId="{EB07D8EA-B5DD-A348-BED2-125B9BF08817}" srcId="{CC62ED1E-4D34-9B40-8F60-A450D3A47CDB}" destId="{41250F6C-A43E-1D4E-BC48-0BCF2EA09386}" srcOrd="2" destOrd="0" parTransId="{A0D40AB3-B89F-8F4A-BA3C-C8EDF58C8B84}" sibTransId="{FC7CF029-8579-E34F-B69D-A516E2737EC2}"/>
    <dgm:cxn modelId="{64D94F8D-0AD2-F248-BBE1-1C7FCE0F667E}" type="presOf" srcId="{A0D40AB3-B89F-8F4A-BA3C-C8EDF58C8B84}" destId="{E872D4D2-3875-5B43-827B-C50B2A18C25A}" srcOrd="1" destOrd="0" presId="urn:microsoft.com/office/officeart/2005/8/layout/hierarchy5"/>
    <dgm:cxn modelId="{EEF3361F-1502-C240-848C-08FACD59A5CB}" type="presOf" srcId="{7142A072-CB07-2E43-82F1-CC6B6649BC5D}" destId="{690AF1A8-F71F-0749-B16B-32E8F9135DFB}" srcOrd="0" destOrd="0" presId="urn:microsoft.com/office/officeart/2005/8/layout/hierarchy5"/>
    <dgm:cxn modelId="{ED67CBB2-43DE-2746-9DFE-9F625C15ECCB}" srcId="{8E1BC7FF-4273-8E4D-91D6-FDDB37C3536F}" destId="{4C145D86-7547-0445-8BDD-CC42078B1C3E}" srcOrd="2" destOrd="0" parTransId="{36537EC6-CB50-5045-80CF-99F026C0E832}" sibTransId="{B464AD53-DB9E-3E44-BB5A-353BF3BD9832}"/>
    <dgm:cxn modelId="{15394116-EE79-B741-9DA4-BF9D74257215}" type="presOf" srcId="{A9FCC6F3-F4ED-624B-B9EA-BE4D1DE5CD3D}" destId="{B38490F6-9BE2-E143-969E-F14D5AD0B063}" srcOrd="0" destOrd="0" presId="urn:microsoft.com/office/officeart/2005/8/layout/hierarchy5"/>
    <dgm:cxn modelId="{C920D227-E6ED-EE4D-B430-CE6B0C77786B}" srcId="{6C0C6DA2-7ED0-0D42-A3F4-8D6346C060AD}" destId="{E214D24E-CE08-A945-B3D4-B83654A7BCE3}" srcOrd="2" destOrd="0" parTransId="{BD31E2E4-3AB0-F64F-8B2E-D4E2C571DB8D}" sibTransId="{AF89DBD8-E620-EB4E-8691-48EB5E97970C}"/>
    <dgm:cxn modelId="{368C0726-115A-3A49-8559-5D10831BD843}" type="presOf" srcId="{61D49353-A81E-3D4B-8038-6DCFAF4F04AF}" destId="{09C47AA5-7ACA-E546-9206-DC85FF7AB050}" srcOrd="0" destOrd="0" presId="urn:microsoft.com/office/officeart/2005/8/layout/hierarchy5"/>
    <dgm:cxn modelId="{F47DB2D7-1016-3C4B-BB81-EA8E835CBC26}" type="presOf" srcId="{6AEEDB79-3F5E-2344-B9FF-FD624275B2A9}" destId="{545ACC12-AF5A-4B41-A1EF-29DA0B1DCCCF}" srcOrd="1" destOrd="0" presId="urn:microsoft.com/office/officeart/2005/8/layout/hierarchy5"/>
    <dgm:cxn modelId="{9F351585-59E8-1248-B80B-B276E28C2349}" srcId="{61D49353-A81E-3D4B-8038-6DCFAF4F04AF}" destId="{1B43080C-1AFF-6646-89C7-3E4AA5CF93BF}" srcOrd="0" destOrd="0" parTransId="{D1389E5D-F75E-C549-A432-1765DADBD803}" sibTransId="{995ED2FD-0824-174F-B0DA-26C167F04864}"/>
    <dgm:cxn modelId="{5BF6C1D5-41D7-AE46-9777-AE39AA861937}" type="presOf" srcId="{FC826A63-7EDD-9C4D-AE9A-C1DC8B7F5CC6}" destId="{790E20AC-4C58-FE4D-8BCB-87ED6D3EFE19}" srcOrd="1" destOrd="0" presId="urn:microsoft.com/office/officeart/2005/8/layout/hierarchy5"/>
    <dgm:cxn modelId="{459157ED-989A-0240-8435-032534D2CD50}" srcId="{ACE8E207-6D9C-FD4C-8080-E3A7F44EC2A8}" destId="{6FA7C844-2A13-B945-9442-5F75A37ABC9E}" srcOrd="0" destOrd="0" parTransId="{7142A072-CB07-2E43-82F1-CC6B6649BC5D}" sibTransId="{3611AD0C-0228-F445-93AB-3AE507AD1A4A}"/>
    <dgm:cxn modelId="{7248607C-D9CD-AE42-8DE5-D8B0D1267E94}" type="presOf" srcId="{8E661BBB-8A92-C74F-98D2-89BCD2F29888}" destId="{920D0C4E-FD65-DC4A-8446-8C3A9E00144F}" srcOrd="1" destOrd="0" presId="urn:microsoft.com/office/officeart/2005/8/layout/hierarchy5"/>
    <dgm:cxn modelId="{73502F52-0DA2-6648-A3E0-C6DC26AAFC42}" srcId="{8E1BC7FF-4273-8E4D-91D6-FDDB37C3536F}" destId="{78ABBE52-FD4E-6642-B92D-57092E0BA41A}" srcOrd="0" destOrd="0" parTransId="{6AEEDB79-3F5E-2344-B9FF-FD624275B2A9}" sibTransId="{0B4AC7BF-2A27-DA49-A759-0B6C816D3B9C}"/>
    <dgm:cxn modelId="{8A6F41D2-F614-F04F-9603-CE787AE340D7}" type="presOf" srcId="{D6273CC7-860E-9F46-9EAA-8B0BC05CC6B1}" destId="{5892A3E7-DEDB-E443-908E-93BD46A5340A}" srcOrd="1" destOrd="0" presId="urn:microsoft.com/office/officeart/2005/8/layout/hierarchy5"/>
    <dgm:cxn modelId="{02023CA0-B2B3-2A47-9E24-9418F6C78C60}" type="presOf" srcId="{A010E75E-F6E6-0842-98E2-7E8564EE99D8}" destId="{98BE8A61-961F-DF46-BD9A-2D0B3F182020}" srcOrd="0" destOrd="0" presId="urn:microsoft.com/office/officeart/2005/8/layout/hierarchy5"/>
    <dgm:cxn modelId="{3B6EFC82-C922-9B43-BEEC-005F102ECB9D}" type="presOf" srcId="{D1389E5D-F75E-C549-A432-1765DADBD803}" destId="{696FF45E-2FBC-8542-8869-790837BF4517}" srcOrd="0" destOrd="0" presId="urn:microsoft.com/office/officeart/2005/8/layout/hierarchy5"/>
    <dgm:cxn modelId="{FF95448B-7C57-814F-BE86-D3A263C588AC}" srcId="{A9FCC6F3-F4ED-624B-B9EA-BE4D1DE5CD3D}" destId="{61D49353-A81E-3D4B-8038-6DCFAF4F04AF}" srcOrd="3" destOrd="0" parTransId="{8E661BBB-8A92-C74F-98D2-89BCD2F29888}" sibTransId="{795F6344-35B6-CC4B-8F94-A9506ACB62F8}"/>
    <dgm:cxn modelId="{9896633C-2AAE-1C4A-8EE0-C35159226E9A}" type="presOf" srcId="{ADD618F0-1C19-8D4D-A638-BF810E0C494A}" destId="{B4F2F630-5FF5-A84A-A24E-82D673D045F2}" srcOrd="0" destOrd="0" presId="urn:microsoft.com/office/officeart/2005/8/layout/hierarchy5"/>
    <dgm:cxn modelId="{5C0E0904-1810-5F41-A962-0427371466F2}" srcId="{CC62ED1E-4D34-9B40-8F60-A450D3A47CDB}" destId="{AE522D87-284D-3246-B793-6EDE49751820}" srcOrd="0" destOrd="0" parTransId="{FC826A63-7EDD-9C4D-AE9A-C1DC8B7F5CC6}" sibTransId="{4340C130-6B9D-2A42-9D5E-C14FF4CF214A}"/>
    <dgm:cxn modelId="{AF28F74C-2249-D641-96BD-EE2D634BEE17}" type="presOf" srcId="{8E1BC7FF-4273-8E4D-91D6-FDDB37C3536F}" destId="{FBE43CDF-A028-A140-95AA-C604BDB8AF71}" srcOrd="0" destOrd="0" presId="urn:microsoft.com/office/officeart/2005/8/layout/hierarchy5"/>
    <dgm:cxn modelId="{85FA5BB8-9739-6946-B5F0-8E654A4235B1}" type="presOf" srcId="{E214D24E-CE08-A945-B3D4-B83654A7BCE3}" destId="{EFA45EE0-7CF5-B04A-B06D-2C2234785A23}" srcOrd="0" destOrd="0" presId="urn:microsoft.com/office/officeart/2005/8/layout/hierarchy5"/>
    <dgm:cxn modelId="{DF11F3EC-3E24-C64C-9477-A6A864999C07}" type="presOf" srcId="{8E661BBB-8A92-C74F-98D2-89BCD2F29888}" destId="{0F2267AC-B618-8345-9961-740132AA76A5}" srcOrd="0" destOrd="0" presId="urn:microsoft.com/office/officeart/2005/8/layout/hierarchy5"/>
    <dgm:cxn modelId="{FF6A0755-E7D4-DF44-959B-AD9AF1E5FDCA}" type="presOf" srcId="{32886972-48A7-6B4B-A32E-9EC605B63384}" destId="{E652D471-F830-DF4D-A7F6-E6DE472A3AD6}" srcOrd="0" destOrd="0" presId="urn:microsoft.com/office/officeart/2005/8/layout/hierarchy5"/>
    <dgm:cxn modelId="{0171A5DA-8028-0E41-AB5D-3A4E0744990F}" srcId="{ACE8E207-6D9C-FD4C-8080-E3A7F44EC2A8}" destId="{A792B916-CBED-0D4C-9CF3-903202CAA6AA}" srcOrd="1" destOrd="0" parTransId="{A010E75E-F6E6-0842-98E2-7E8564EE99D8}" sibTransId="{5615D739-07C7-CD43-9E2E-D5EE21C5297C}"/>
    <dgm:cxn modelId="{76BE2054-D27E-DF48-B232-1FF123D1B1E5}" type="presOf" srcId="{8FCC1CDA-47D7-C040-B8F9-C1DAF3E46F37}" destId="{F2F09C16-2C46-DA4B-AE44-0DF4BFD3F1BA}" srcOrd="0" destOrd="0" presId="urn:microsoft.com/office/officeart/2005/8/layout/hierarchy5"/>
    <dgm:cxn modelId="{241CC709-90C9-4A43-A943-68529098A7EF}" type="presOf" srcId="{D1389E5D-F75E-C549-A432-1765DADBD803}" destId="{296AF544-7248-A745-838D-B03895F8211F}" srcOrd="1" destOrd="0" presId="urn:microsoft.com/office/officeart/2005/8/layout/hierarchy5"/>
    <dgm:cxn modelId="{9178CA58-BA0C-5D45-82A6-3165E5836182}" type="presOf" srcId="{36537EC6-CB50-5045-80CF-99F026C0E832}" destId="{E09DC901-03E5-A648-90BB-45242D235A26}" srcOrd="0" destOrd="0" presId="urn:microsoft.com/office/officeart/2005/8/layout/hierarchy5"/>
    <dgm:cxn modelId="{220C8069-2DDB-7E4C-8CB2-3C578FCC9502}" type="presOf" srcId="{9464C021-8C9B-7546-8239-29597621F38D}" destId="{82DF7B3A-89F6-6E44-B7E6-0AC309D688A5}" srcOrd="0" destOrd="0" presId="urn:microsoft.com/office/officeart/2005/8/layout/hierarchy5"/>
    <dgm:cxn modelId="{2B14997C-8F7B-4C43-9717-E95CEE9F2566}" type="presOf" srcId="{8615B162-BC5F-BF44-9B76-030EFBE17734}" destId="{25AC8106-AACA-A142-9551-F4CE06621210}" srcOrd="0" destOrd="0" presId="urn:microsoft.com/office/officeart/2005/8/layout/hierarchy5"/>
    <dgm:cxn modelId="{9A762366-5578-C041-A902-21E6198EACE9}" type="presOf" srcId="{26B4D403-34D3-E147-974B-AE9AF3D7777B}" destId="{64D0E769-465E-A042-AC89-9277DDB60DAB}" srcOrd="0" destOrd="0" presId="urn:microsoft.com/office/officeart/2005/8/layout/hierarchy5"/>
    <dgm:cxn modelId="{0523B686-9D5D-BD47-BA30-CA93369D90DB}" type="presOf" srcId="{378E1854-B6B7-794C-8C79-CDD6C2A20DD7}" destId="{7ED0CD6D-70BB-884F-8C32-09837B340A65}" srcOrd="0" destOrd="0" presId="urn:microsoft.com/office/officeart/2005/8/layout/hierarchy5"/>
    <dgm:cxn modelId="{6CDB9FB5-27B8-254F-B3D6-917C0427D584}" type="presOf" srcId="{1B43080C-1AFF-6646-89C7-3E4AA5CF93BF}" destId="{BBBBC7B9-51F8-344B-A31E-871ED8C7855A}" srcOrd="0" destOrd="0" presId="urn:microsoft.com/office/officeart/2005/8/layout/hierarchy5"/>
    <dgm:cxn modelId="{65A83ACF-B101-4F47-A1D8-6F59DA55D1D9}" srcId="{ACE8E207-6D9C-FD4C-8080-E3A7F44EC2A8}" destId="{70DE1B3E-569C-7142-A71F-64C05CC67B40}" srcOrd="2" destOrd="0" parTransId="{ADD618F0-1C19-8D4D-A638-BF810E0C494A}" sibTransId="{98EE4438-5485-DA47-851F-688E190E83BF}"/>
    <dgm:cxn modelId="{70AD38B4-D013-0E49-8D4D-E3F048BCA5BF}" type="presOf" srcId="{70DE1B3E-569C-7142-A71F-64C05CC67B40}" destId="{210D83A0-0977-3244-9EFE-B1BB1C674B13}" srcOrd="0" destOrd="0" presId="urn:microsoft.com/office/officeart/2005/8/layout/hierarchy5"/>
    <dgm:cxn modelId="{A2E1E614-AA1A-8043-8607-54121C07F682}" type="presOf" srcId="{9464C021-8C9B-7546-8239-29597621F38D}" destId="{600589F0-21CD-1F48-8EC2-168139E20B50}" srcOrd="1" destOrd="0" presId="urn:microsoft.com/office/officeart/2005/8/layout/hierarchy5"/>
    <dgm:cxn modelId="{49909B10-E407-AB48-AE60-4027CAE5B2CD}" type="presOf" srcId="{A010E75E-F6E6-0842-98E2-7E8564EE99D8}" destId="{616ACE6D-EB14-DD43-B328-BE21C1BD8803}" srcOrd="1" destOrd="0" presId="urn:microsoft.com/office/officeart/2005/8/layout/hierarchy5"/>
    <dgm:cxn modelId="{B3026351-9BCD-0741-B145-3ECC61FFFCC3}" srcId="{CC62ED1E-4D34-9B40-8F60-A450D3A47CDB}" destId="{09EBFE1B-4B0D-6747-9109-76CB7E079F5C}" srcOrd="1" destOrd="0" parTransId="{7D85BE60-85DA-AF48-B1F3-014CACB00C95}" sibTransId="{8016ACB0-73D4-244B-8A31-DD68EF0310E2}"/>
    <dgm:cxn modelId="{FDF09513-EAB5-E44A-8A1E-9D1C71554FDB}" type="presOf" srcId="{089C769B-CBA6-2044-8DB8-BFA008131629}" destId="{384DCFF8-8169-714F-A067-CA8FF915955B}" srcOrd="1" destOrd="0" presId="urn:microsoft.com/office/officeart/2005/8/layout/hierarchy5"/>
    <dgm:cxn modelId="{4AA97BF3-5389-0B46-B9BE-86910CA6C002}" type="presOf" srcId="{7D85BE60-85DA-AF48-B1F3-014CACB00C95}" destId="{1F7CADB9-68FC-D34D-B5EF-2DA151F80F12}" srcOrd="0" destOrd="0" presId="urn:microsoft.com/office/officeart/2005/8/layout/hierarchy5"/>
    <dgm:cxn modelId="{7A8B5E55-25D4-A441-8F25-11CA63055628}" type="presOf" srcId="{41250F6C-A43E-1D4E-BC48-0BCF2EA09386}" destId="{9E01F605-9D72-E34E-851E-6555C860197C}" srcOrd="0" destOrd="0" presId="urn:microsoft.com/office/officeart/2005/8/layout/hierarchy5"/>
    <dgm:cxn modelId="{474CA2D5-D94C-984D-A3E9-42BA9BD87685}" type="presOf" srcId="{AE522D87-284D-3246-B793-6EDE49751820}" destId="{D5D3E45E-7500-A04A-8540-D8DD18A88D70}" srcOrd="0" destOrd="0" presId="urn:microsoft.com/office/officeart/2005/8/layout/hierarchy5"/>
    <dgm:cxn modelId="{00BF0A8D-6646-6949-BC42-0610B215A52D}" type="presOf" srcId="{938B5FB7-B79A-4145-8A50-08689F7837F6}" destId="{F7745726-EA33-5745-8C6C-2001DE4595F2}" srcOrd="0" destOrd="0" presId="urn:microsoft.com/office/officeart/2005/8/layout/hierarchy5"/>
    <dgm:cxn modelId="{5CFDA47B-C65A-C343-9BE8-1BE7AA8FD5A8}" type="presOf" srcId="{FC826A63-7EDD-9C4D-AE9A-C1DC8B7F5CC6}" destId="{583A880E-FD49-0A4C-A677-62E397AA43F1}" srcOrd="0" destOrd="0" presId="urn:microsoft.com/office/officeart/2005/8/layout/hierarchy5"/>
    <dgm:cxn modelId="{6277618C-C131-EE41-92C3-9A92A27730C4}" srcId="{A9FCC6F3-F4ED-624B-B9EA-BE4D1DE5CD3D}" destId="{ACE8E207-6D9C-FD4C-8080-E3A7F44EC2A8}" srcOrd="4" destOrd="0" parTransId="{7B0AD550-5BB2-8244-8444-5B4BDC35F86F}" sibTransId="{3D8461A2-9FC3-DF49-93D8-D93FD427B347}"/>
    <dgm:cxn modelId="{B5DADBF3-57C2-B64D-87B8-CB5EB603A984}" type="presOf" srcId="{ADD618F0-1C19-8D4D-A638-BF810E0C494A}" destId="{DDD02C6F-2A40-DA40-9964-DBCE37C88E8B}" srcOrd="1" destOrd="0" presId="urn:microsoft.com/office/officeart/2005/8/layout/hierarchy5"/>
    <dgm:cxn modelId="{1DC6800E-62A4-594C-85DB-109F82A8BCB8}" srcId="{A9FCC6F3-F4ED-624B-B9EA-BE4D1DE5CD3D}" destId="{CC62ED1E-4D34-9B40-8F60-A450D3A47CDB}" srcOrd="1" destOrd="0" parTransId="{8FCC1CDA-47D7-C040-B8F9-C1DAF3E46F37}" sibTransId="{E890B4EE-6BCB-C744-8BD9-60AB6EF089EA}"/>
    <dgm:cxn modelId="{D6C5E8F6-A62F-4746-ACCF-6D20786F3E3B}" srcId="{A9FCC6F3-F4ED-624B-B9EA-BE4D1DE5CD3D}" destId="{6C0C6DA2-7ED0-0D42-A3F4-8D6346C060AD}" srcOrd="0" destOrd="0" parTransId="{26B4D403-34D3-E147-974B-AE9AF3D7777B}" sibTransId="{C89AF948-7188-614F-8E1C-339EC07F7DF8}"/>
    <dgm:cxn modelId="{A24D8615-F8F1-2147-8BA2-1A347F68AE54}" type="presOf" srcId="{5C91C43C-ACDF-C04B-91AD-5BEDB3C145C2}" destId="{FD3B960F-8E7E-E447-8657-9D9B9E82D8C2}" srcOrd="0" destOrd="0" presId="urn:microsoft.com/office/officeart/2005/8/layout/hierarchy5"/>
    <dgm:cxn modelId="{E4E210A0-ED22-124A-BB1A-A3CEB14F3633}" srcId="{6C0C6DA2-7ED0-0D42-A3F4-8D6346C060AD}" destId="{370C48EE-E19A-5141-AE66-31CDEAC2644E}" srcOrd="0" destOrd="0" parTransId="{D6273CC7-860E-9F46-9EAA-8B0BC05CC6B1}" sibTransId="{AEC88EB7-8479-764B-BDC0-BA6BC2936F20}"/>
    <dgm:cxn modelId="{2C9D7C51-8599-2B4F-8597-C87DD23308BB}" type="presOf" srcId="{09EBFE1B-4B0D-6747-9109-76CB7E079F5C}" destId="{154AC5AA-23AA-D94D-ACBD-4BEF2779D7F3}" srcOrd="0" destOrd="0" presId="urn:microsoft.com/office/officeart/2005/8/layout/hierarchy5"/>
    <dgm:cxn modelId="{60C46B4F-1FBE-864D-9FB7-9F124A2BE2EC}" type="presOf" srcId="{6C0C6DA2-7ED0-0D42-A3F4-8D6346C060AD}" destId="{CA64CD5D-A220-F64A-8733-8D00B388DAF5}" srcOrd="0" destOrd="0" presId="urn:microsoft.com/office/officeart/2005/8/layout/hierarchy5"/>
    <dgm:cxn modelId="{8E63A266-0B74-E945-8BD4-7169D483ADBB}" type="presOf" srcId="{8FCC1CDA-47D7-C040-B8F9-C1DAF3E46F37}" destId="{F503D544-7757-C745-A25E-7A4A7DAB653A}" srcOrd="1" destOrd="0" presId="urn:microsoft.com/office/officeart/2005/8/layout/hierarchy5"/>
    <dgm:cxn modelId="{0AE9577A-A987-F74E-96BC-D023B4A025A6}" srcId="{8E1BC7FF-4273-8E4D-91D6-FDDB37C3536F}" destId="{32886972-48A7-6B4B-A32E-9EC605B63384}" srcOrd="1" destOrd="0" parTransId="{5C91C43C-ACDF-C04B-91AD-5BEDB3C145C2}" sibTransId="{7E0C5D4C-92F0-FA45-8E47-3B26230BF383}"/>
    <dgm:cxn modelId="{87DC327F-C47B-E44A-97F8-24A5D8EFBB82}" type="presParOf" srcId="{7ED0CD6D-70BB-884F-8C32-09837B340A65}" destId="{B8F41BC5-C79A-B84E-B4FF-3AF0E2CCFEF8}" srcOrd="0" destOrd="0" presId="urn:microsoft.com/office/officeart/2005/8/layout/hierarchy5"/>
    <dgm:cxn modelId="{1C628270-3B84-FF49-AF13-AE0CC853E551}" type="presParOf" srcId="{B8F41BC5-C79A-B84E-B4FF-3AF0E2CCFEF8}" destId="{1A5D27CE-C1E0-AB4F-9FA5-3E093793A125}" srcOrd="0" destOrd="0" presId="urn:microsoft.com/office/officeart/2005/8/layout/hierarchy5"/>
    <dgm:cxn modelId="{E955D8D9-93CD-4247-8390-30641C9F11E4}" type="presParOf" srcId="{1A5D27CE-C1E0-AB4F-9FA5-3E093793A125}" destId="{BF18F3DE-9687-074B-B969-98EF8A636DFA}" srcOrd="0" destOrd="0" presId="urn:microsoft.com/office/officeart/2005/8/layout/hierarchy5"/>
    <dgm:cxn modelId="{9871D42A-E9CC-5045-9459-C5879D628130}" type="presParOf" srcId="{BF18F3DE-9687-074B-B969-98EF8A636DFA}" destId="{B38490F6-9BE2-E143-969E-F14D5AD0B063}" srcOrd="0" destOrd="0" presId="urn:microsoft.com/office/officeart/2005/8/layout/hierarchy5"/>
    <dgm:cxn modelId="{C62BD61E-D8AD-1E4E-8EEC-1D335BFA3979}" type="presParOf" srcId="{BF18F3DE-9687-074B-B969-98EF8A636DFA}" destId="{65A30D1F-EB9D-2246-9A56-A764E7DD0E14}" srcOrd="1" destOrd="0" presId="urn:microsoft.com/office/officeart/2005/8/layout/hierarchy5"/>
    <dgm:cxn modelId="{2F10BC73-64CE-EB48-9E22-3984511DBB0D}" type="presParOf" srcId="{65A30D1F-EB9D-2246-9A56-A764E7DD0E14}" destId="{64D0E769-465E-A042-AC89-9277DDB60DAB}" srcOrd="0" destOrd="0" presId="urn:microsoft.com/office/officeart/2005/8/layout/hierarchy5"/>
    <dgm:cxn modelId="{E9B0EE22-6A93-D14B-A1DB-571685EEA88B}" type="presParOf" srcId="{64D0E769-465E-A042-AC89-9277DDB60DAB}" destId="{74342B42-9137-664C-96E4-1466E7DCB955}" srcOrd="0" destOrd="0" presId="urn:microsoft.com/office/officeart/2005/8/layout/hierarchy5"/>
    <dgm:cxn modelId="{8C72A6E1-A860-BA43-AB50-9BB0C16497BE}" type="presParOf" srcId="{65A30D1F-EB9D-2246-9A56-A764E7DD0E14}" destId="{CD7B132B-8BB6-454C-A9DC-2779C1DEFD6D}" srcOrd="1" destOrd="0" presId="urn:microsoft.com/office/officeart/2005/8/layout/hierarchy5"/>
    <dgm:cxn modelId="{7E7AC1DA-7C24-EB45-B64E-C86CDAC3C215}" type="presParOf" srcId="{CD7B132B-8BB6-454C-A9DC-2779C1DEFD6D}" destId="{CA64CD5D-A220-F64A-8733-8D00B388DAF5}" srcOrd="0" destOrd="0" presId="urn:microsoft.com/office/officeart/2005/8/layout/hierarchy5"/>
    <dgm:cxn modelId="{15FB848C-EC3D-0D44-A4EC-43976E1F16A5}" type="presParOf" srcId="{CD7B132B-8BB6-454C-A9DC-2779C1DEFD6D}" destId="{53D63803-4902-554F-95D7-D255C64D9CEE}" srcOrd="1" destOrd="0" presId="urn:microsoft.com/office/officeart/2005/8/layout/hierarchy5"/>
    <dgm:cxn modelId="{E54CC98D-5B18-B144-9676-A65667C2D762}" type="presParOf" srcId="{53D63803-4902-554F-95D7-D255C64D9CEE}" destId="{6B87B74B-ED30-A742-8AE8-2A689CA37133}" srcOrd="0" destOrd="0" presId="urn:microsoft.com/office/officeart/2005/8/layout/hierarchy5"/>
    <dgm:cxn modelId="{35C9DFED-D0CF-CD46-B5DC-DE196A00E89E}" type="presParOf" srcId="{6B87B74B-ED30-A742-8AE8-2A689CA37133}" destId="{5892A3E7-DEDB-E443-908E-93BD46A5340A}" srcOrd="0" destOrd="0" presId="urn:microsoft.com/office/officeart/2005/8/layout/hierarchy5"/>
    <dgm:cxn modelId="{470767D7-916E-2147-8751-707FF1DD93BB}" type="presParOf" srcId="{53D63803-4902-554F-95D7-D255C64D9CEE}" destId="{7A5C8C44-85FA-4741-A758-51FC19BB4FC2}" srcOrd="1" destOrd="0" presId="urn:microsoft.com/office/officeart/2005/8/layout/hierarchy5"/>
    <dgm:cxn modelId="{E70CED66-4F60-3046-8C1F-21566AD23899}" type="presParOf" srcId="{7A5C8C44-85FA-4741-A758-51FC19BB4FC2}" destId="{C98BB8ED-2769-834D-B1BB-13972DB10E7C}" srcOrd="0" destOrd="0" presId="urn:microsoft.com/office/officeart/2005/8/layout/hierarchy5"/>
    <dgm:cxn modelId="{9A08AD83-DD89-6D4B-9B19-F4EC91FD45C1}" type="presParOf" srcId="{7A5C8C44-85FA-4741-A758-51FC19BB4FC2}" destId="{54279DAE-8877-AC4A-96EF-78EE0673DFA0}" srcOrd="1" destOrd="0" presId="urn:microsoft.com/office/officeart/2005/8/layout/hierarchy5"/>
    <dgm:cxn modelId="{F641082D-68F4-334D-BA0C-84D55ADA78A4}" type="presParOf" srcId="{53D63803-4902-554F-95D7-D255C64D9CEE}" destId="{3782D948-64D9-5E46-A093-E9B6FEB44C99}" srcOrd="2" destOrd="0" presId="urn:microsoft.com/office/officeart/2005/8/layout/hierarchy5"/>
    <dgm:cxn modelId="{0AA770F3-478F-4F46-9262-107C5A22D1BA}" type="presParOf" srcId="{3782D948-64D9-5E46-A093-E9B6FEB44C99}" destId="{07F9FA87-DF21-0742-9F03-2005A30853F8}" srcOrd="0" destOrd="0" presId="urn:microsoft.com/office/officeart/2005/8/layout/hierarchy5"/>
    <dgm:cxn modelId="{388C0DBC-E387-2E46-8F74-D34BB1D88EF5}" type="presParOf" srcId="{53D63803-4902-554F-95D7-D255C64D9CEE}" destId="{655FEDDD-5C97-1448-BF43-B36B142D6AAB}" srcOrd="3" destOrd="0" presId="urn:microsoft.com/office/officeart/2005/8/layout/hierarchy5"/>
    <dgm:cxn modelId="{4758875F-D6D8-D445-A9B9-4BE337F31A77}" type="presParOf" srcId="{655FEDDD-5C97-1448-BF43-B36B142D6AAB}" destId="{F23D4618-39E7-C64F-8140-4BB86CE5A1FD}" srcOrd="0" destOrd="0" presId="urn:microsoft.com/office/officeart/2005/8/layout/hierarchy5"/>
    <dgm:cxn modelId="{992F97E4-E94D-C944-9E57-FEB9C134815F}" type="presParOf" srcId="{655FEDDD-5C97-1448-BF43-B36B142D6AAB}" destId="{342DA2A9-EBA4-074C-AF80-7235CC463E30}" srcOrd="1" destOrd="0" presId="urn:microsoft.com/office/officeart/2005/8/layout/hierarchy5"/>
    <dgm:cxn modelId="{9609EC89-C6A5-E348-8DFE-C178F1846AEB}" type="presParOf" srcId="{53D63803-4902-554F-95D7-D255C64D9CEE}" destId="{5A98403E-6B1A-F948-9551-A8F3BAE0DD40}" srcOrd="4" destOrd="0" presId="urn:microsoft.com/office/officeart/2005/8/layout/hierarchy5"/>
    <dgm:cxn modelId="{D72D6F77-12D0-DF48-B4E7-1FF3923B9AFB}" type="presParOf" srcId="{5A98403E-6B1A-F948-9551-A8F3BAE0DD40}" destId="{CDBCFAE7-F2B7-0F40-8CA9-624C97D7276C}" srcOrd="0" destOrd="0" presId="urn:microsoft.com/office/officeart/2005/8/layout/hierarchy5"/>
    <dgm:cxn modelId="{265A87E6-A77C-B440-A563-D49AB5920989}" type="presParOf" srcId="{53D63803-4902-554F-95D7-D255C64D9CEE}" destId="{A35E9739-9351-E046-8E3B-625C8DCA4393}" srcOrd="5" destOrd="0" presId="urn:microsoft.com/office/officeart/2005/8/layout/hierarchy5"/>
    <dgm:cxn modelId="{A5FA3E29-FEAD-9449-8976-46A2E674FBD3}" type="presParOf" srcId="{A35E9739-9351-E046-8E3B-625C8DCA4393}" destId="{EFA45EE0-7CF5-B04A-B06D-2C2234785A23}" srcOrd="0" destOrd="0" presId="urn:microsoft.com/office/officeart/2005/8/layout/hierarchy5"/>
    <dgm:cxn modelId="{A14E4BF4-004A-A24C-9F51-E84C1FFF1711}" type="presParOf" srcId="{A35E9739-9351-E046-8E3B-625C8DCA4393}" destId="{2B046405-94DD-6740-8448-0F3B187FF41C}" srcOrd="1" destOrd="0" presId="urn:microsoft.com/office/officeart/2005/8/layout/hierarchy5"/>
    <dgm:cxn modelId="{1EF011EF-C2A3-4F42-AC11-C312B3C9CB74}" type="presParOf" srcId="{65A30D1F-EB9D-2246-9A56-A764E7DD0E14}" destId="{F2F09C16-2C46-DA4B-AE44-0DF4BFD3F1BA}" srcOrd="2" destOrd="0" presId="urn:microsoft.com/office/officeart/2005/8/layout/hierarchy5"/>
    <dgm:cxn modelId="{F33BD5EE-6E31-644D-886C-1E05AFD5459B}" type="presParOf" srcId="{F2F09C16-2C46-DA4B-AE44-0DF4BFD3F1BA}" destId="{F503D544-7757-C745-A25E-7A4A7DAB653A}" srcOrd="0" destOrd="0" presId="urn:microsoft.com/office/officeart/2005/8/layout/hierarchy5"/>
    <dgm:cxn modelId="{64793BDB-BF52-034B-932A-69658DD2AFF5}" type="presParOf" srcId="{65A30D1F-EB9D-2246-9A56-A764E7DD0E14}" destId="{2E9C1795-1C84-D643-8654-2EBD22F6868F}" srcOrd="3" destOrd="0" presId="urn:microsoft.com/office/officeart/2005/8/layout/hierarchy5"/>
    <dgm:cxn modelId="{86115030-5311-6840-BE48-EBACD9974300}" type="presParOf" srcId="{2E9C1795-1C84-D643-8654-2EBD22F6868F}" destId="{B8872F29-05DA-074F-BE6E-82B6B47F669E}" srcOrd="0" destOrd="0" presId="urn:microsoft.com/office/officeart/2005/8/layout/hierarchy5"/>
    <dgm:cxn modelId="{E1307CC3-86BA-5D4C-98E7-F1A1625DE1EE}" type="presParOf" srcId="{2E9C1795-1C84-D643-8654-2EBD22F6868F}" destId="{ABB65A0F-5F9F-3D41-BA0F-7877CF5238D4}" srcOrd="1" destOrd="0" presId="urn:microsoft.com/office/officeart/2005/8/layout/hierarchy5"/>
    <dgm:cxn modelId="{07713EB9-78DA-0A43-91BA-E6C9850A9D98}" type="presParOf" srcId="{ABB65A0F-5F9F-3D41-BA0F-7877CF5238D4}" destId="{583A880E-FD49-0A4C-A677-62E397AA43F1}" srcOrd="0" destOrd="0" presId="urn:microsoft.com/office/officeart/2005/8/layout/hierarchy5"/>
    <dgm:cxn modelId="{79E77FE9-8CA5-5843-AF38-053FDBD67EAE}" type="presParOf" srcId="{583A880E-FD49-0A4C-A677-62E397AA43F1}" destId="{790E20AC-4C58-FE4D-8BCB-87ED6D3EFE19}" srcOrd="0" destOrd="0" presId="urn:microsoft.com/office/officeart/2005/8/layout/hierarchy5"/>
    <dgm:cxn modelId="{3485A405-BB77-7948-BB44-DE400387BC80}" type="presParOf" srcId="{ABB65A0F-5F9F-3D41-BA0F-7877CF5238D4}" destId="{94DF8F6E-E0BC-F147-B1C9-E4AFEDFDBD16}" srcOrd="1" destOrd="0" presId="urn:microsoft.com/office/officeart/2005/8/layout/hierarchy5"/>
    <dgm:cxn modelId="{33B63FD4-8B8D-7C4E-91B8-5C8AD46C58E3}" type="presParOf" srcId="{94DF8F6E-E0BC-F147-B1C9-E4AFEDFDBD16}" destId="{D5D3E45E-7500-A04A-8540-D8DD18A88D70}" srcOrd="0" destOrd="0" presId="urn:microsoft.com/office/officeart/2005/8/layout/hierarchy5"/>
    <dgm:cxn modelId="{5A969708-E9BB-6043-B0ED-8282C4C1A680}" type="presParOf" srcId="{94DF8F6E-E0BC-F147-B1C9-E4AFEDFDBD16}" destId="{FD83BD91-7443-2C48-A14B-9BAD45719386}" srcOrd="1" destOrd="0" presId="urn:microsoft.com/office/officeart/2005/8/layout/hierarchy5"/>
    <dgm:cxn modelId="{964B7BD2-6913-2641-8321-AC3CD298013A}" type="presParOf" srcId="{ABB65A0F-5F9F-3D41-BA0F-7877CF5238D4}" destId="{1F7CADB9-68FC-D34D-B5EF-2DA151F80F12}" srcOrd="2" destOrd="0" presId="urn:microsoft.com/office/officeart/2005/8/layout/hierarchy5"/>
    <dgm:cxn modelId="{5FA53889-F80E-2540-95DC-D66CE815B7DE}" type="presParOf" srcId="{1F7CADB9-68FC-D34D-B5EF-2DA151F80F12}" destId="{F463CF12-FE6A-F243-AA28-D6136E7051E5}" srcOrd="0" destOrd="0" presId="urn:microsoft.com/office/officeart/2005/8/layout/hierarchy5"/>
    <dgm:cxn modelId="{9F5FE675-FD09-D843-ACAE-CBDC6120F109}" type="presParOf" srcId="{ABB65A0F-5F9F-3D41-BA0F-7877CF5238D4}" destId="{3A3995D4-72FD-BB4F-B9E8-B8B2130D4AB8}" srcOrd="3" destOrd="0" presId="urn:microsoft.com/office/officeart/2005/8/layout/hierarchy5"/>
    <dgm:cxn modelId="{2114A6BC-2587-AE47-84F4-75D1E40C2E1B}" type="presParOf" srcId="{3A3995D4-72FD-BB4F-B9E8-B8B2130D4AB8}" destId="{154AC5AA-23AA-D94D-ACBD-4BEF2779D7F3}" srcOrd="0" destOrd="0" presId="urn:microsoft.com/office/officeart/2005/8/layout/hierarchy5"/>
    <dgm:cxn modelId="{5C82FCD6-642E-BB43-8ACB-6A567D194CA2}" type="presParOf" srcId="{3A3995D4-72FD-BB4F-B9E8-B8B2130D4AB8}" destId="{D8383FF7-C94C-C349-BC78-707D90D5399F}" srcOrd="1" destOrd="0" presId="urn:microsoft.com/office/officeart/2005/8/layout/hierarchy5"/>
    <dgm:cxn modelId="{967CA08C-0B51-1941-8142-D1A56906D41A}" type="presParOf" srcId="{ABB65A0F-5F9F-3D41-BA0F-7877CF5238D4}" destId="{4D3E3C13-8660-6C4F-977B-14AEDC406973}" srcOrd="4" destOrd="0" presId="urn:microsoft.com/office/officeart/2005/8/layout/hierarchy5"/>
    <dgm:cxn modelId="{DC2C83A3-1E83-DA46-946B-CCBF595BA83F}" type="presParOf" srcId="{4D3E3C13-8660-6C4F-977B-14AEDC406973}" destId="{E872D4D2-3875-5B43-827B-C50B2A18C25A}" srcOrd="0" destOrd="0" presId="urn:microsoft.com/office/officeart/2005/8/layout/hierarchy5"/>
    <dgm:cxn modelId="{AA2E1032-9F2B-4D49-A5D4-3C66CBCFC9E0}" type="presParOf" srcId="{ABB65A0F-5F9F-3D41-BA0F-7877CF5238D4}" destId="{DA4D3805-B2B0-5641-ACF2-2312E8454988}" srcOrd="5" destOrd="0" presId="urn:microsoft.com/office/officeart/2005/8/layout/hierarchy5"/>
    <dgm:cxn modelId="{29C18703-A23B-9246-ABD9-0F6FB7CCB77B}" type="presParOf" srcId="{DA4D3805-B2B0-5641-ACF2-2312E8454988}" destId="{9E01F605-9D72-E34E-851E-6555C860197C}" srcOrd="0" destOrd="0" presId="urn:microsoft.com/office/officeart/2005/8/layout/hierarchy5"/>
    <dgm:cxn modelId="{63C03783-EDF5-FA41-801C-2648E8FB2E1A}" type="presParOf" srcId="{DA4D3805-B2B0-5641-ACF2-2312E8454988}" destId="{937DC968-3817-784D-A811-FD714A07CBAB}" srcOrd="1" destOrd="0" presId="urn:microsoft.com/office/officeart/2005/8/layout/hierarchy5"/>
    <dgm:cxn modelId="{368D61BB-034C-A04E-A743-3EA594B2BB4A}" type="presParOf" srcId="{65A30D1F-EB9D-2246-9A56-A764E7DD0E14}" destId="{C0F215A8-5811-C642-B378-EA52590A90F1}" srcOrd="4" destOrd="0" presId="urn:microsoft.com/office/officeart/2005/8/layout/hierarchy5"/>
    <dgm:cxn modelId="{55A73E88-07BD-1C4E-9A50-161DDA9A41C9}" type="presParOf" srcId="{C0F215A8-5811-C642-B378-EA52590A90F1}" destId="{C9E8398F-C82D-3845-BD15-36A6937C4A5F}" srcOrd="0" destOrd="0" presId="urn:microsoft.com/office/officeart/2005/8/layout/hierarchy5"/>
    <dgm:cxn modelId="{A3DCDFFF-C5AF-034B-A1BA-CE736A64CB9B}" type="presParOf" srcId="{65A30D1F-EB9D-2246-9A56-A764E7DD0E14}" destId="{153000D8-DD9A-DC4A-9548-BEB99593E689}" srcOrd="5" destOrd="0" presId="urn:microsoft.com/office/officeart/2005/8/layout/hierarchy5"/>
    <dgm:cxn modelId="{5E432C5C-3FBD-DA4F-9344-9D06C3B47013}" type="presParOf" srcId="{153000D8-DD9A-DC4A-9548-BEB99593E689}" destId="{FBE43CDF-A028-A140-95AA-C604BDB8AF71}" srcOrd="0" destOrd="0" presId="urn:microsoft.com/office/officeart/2005/8/layout/hierarchy5"/>
    <dgm:cxn modelId="{2DE45016-6C31-834C-B409-0051A577CFA7}" type="presParOf" srcId="{153000D8-DD9A-DC4A-9548-BEB99593E689}" destId="{86880738-2EE1-DE43-BA96-B5826F948732}" srcOrd="1" destOrd="0" presId="urn:microsoft.com/office/officeart/2005/8/layout/hierarchy5"/>
    <dgm:cxn modelId="{AD72D2CB-56E4-B840-AD6C-7760A764E5E2}" type="presParOf" srcId="{86880738-2EE1-DE43-BA96-B5826F948732}" destId="{FE353BE1-0FCA-D44C-8CCF-06EF88E31EB8}" srcOrd="0" destOrd="0" presId="urn:microsoft.com/office/officeart/2005/8/layout/hierarchy5"/>
    <dgm:cxn modelId="{9F703ED3-D195-9A48-8F28-BA5CBD716E7C}" type="presParOf" srcId="{FE353BE1-0FCA-D44C-8CCF-06EF88E31EB8}" destId="{545ACC12-AF5A-4B41-A1EF-29DA0B1DCCCF}" srcOrd="0" destOrd="0" presId="urn:microsoft.com/office/officeart/2005/8/layout/hierarchy5"/>
    <dgm:cxn modelId="{53BD4460-0D2D-6E4B-AA04-38612C82F0CF}" type="presParOf" srcId="{86880738-2EE1-DE43-BA96-B5826F948732}" destId="{3B14BB23-FC08-694B-8289-CB2AB572B20A}" srcOrd="1" destOrd="0" presId="urn:microsoft.com/office/officeart/2005/8/layout/hierarchy5"/>
    <dgm:cxn modelId="{7320805F-2C7C-3C4A-812E-7B5BAAE931D8}" type="presParOf" srcId="{3B14BB23-FC08-694B-8289-CB2AB572B20A}" destId="{EE448840-3E74-7947-B5F8-BA95524E7864}" srcOrd="0" destOrd="0" presId="urn:microsoft.com/office/officeart/2005/8/layout/hierarchy5"/>
    <dgm:cxn modelId="{9627328D-F871-2A4B-9547-46E9D42B3E18}" type="presParOf" srcId="{3B14BB23-FC08-694B-8289-CB2AB572B20A}" destId="{89325949-D65E-C044-95F6-3EF61B74A6B6}" srcOrd="1" destOrd="0" presId="urn:microsoft.com/office/officeart/2005/8/layout/hierarchy5"/>
    <dgm:cxn modelId="{B4631E44-782D-3F41-ADDC-6892A908FBE2}" type="presParOf" srcId="{86880738-2EE1-DE43-BA96-B5826F948732}" destId="{FD3B960F-8E7E-E447-8657-9D9B9E82D8C2}" srcOrd="2" destOrd="0" presId="urn:microsoft.com/office/officeart/2005/8/layout/hierarchy5"/>
    <dgm:cxn modelId="{AF8E23E0-5964-F74D-A670-4E8940BA06FF}" type="presParOf" srcId="{FD3B960F-8E7E-E447-8657-9D9B9E82D8C2}" destId="{27F3E178-A033-E046-AAAF-78F74A1B6881}" srcOrd="0" destOrd="0" presId="urn:microsoft.com/office/officeart/2005/8/layout/hierarchy5"/>
    <dgm:cxn modelId="{348A3F0B-39E6-D947-B258-EE418EC87880}" type="presParOf" srcId="{86880738-2EE1-DE43-BA96-B5826F948732}" destId="{16F3FA7D-B27C-474A-A788-C92D29FBD735}" srcOrd="3" destOrd="0" presId="urn:microsoft.com/office/officeart/2005/8/layout/hierarchy5"/>
    <dgm:cxn modelId="{CE1DB24E-5B0B-5445-91FF-36E86090B8DE}" type="presParOf" srcId="{16F3FA7D-B27C-474A-A788-C92D29FBD735}" destId="{E652D471-F830-DF4D-A7F6-E6DE472A3AD6}" srcOrd="0" destOrd="0" presId="urn:microsoft.com/office/officeart/2005/8/layout/hierarchy5"/>
    <dgm:cxn modelId="{D6A33539-A04A-5943-87B9-A72B33F95B13}" type="presParOf" srcId="{16F3FA7D-B27C-474A-A788-C92D29FBD735}" destId="{36C69F2E-4B94-114C-9289-9BD1D05B80C9}" srcOrd="1" destOrd="0" presId="urn:microsoft.com/office/officeart/2005/8/layout/hierarchy5"/>
    <dgm:cxn modelId="{2846575D-4357-6540-AE71-5256261DDC03}" type="presParOf" srcId="{86880738-2EE1-DE43-BA96-B5826F948732}" destId="{E09DC901-03E5-A648-90BB-45242D235A26}" srcOrd="4" destOrd="0" presId="urn:microsoft.com/office/officeart/2005/8/layout/hierarchy5"/>
    <dgm:cxn modelId="{5528B4FA-A45A-8945-AB54-9F20C57526D3}" type="presParOf" srcId="{E09DC901-03E5-A648-90BB-45242D235A26}" destId="{D141ADDD-A4E9-E241-9A5F-E64A2284DE63}" srcOrd="0" destOrd="0" presId="urn:microsoft.com/office/officeart/2005/8/layout/hierarchy5"/>
    <dgm:cxn modelId="{988DE6DB-7B6E-A243-A17E-BADAACBEBB72}" type="presParOf" srcId="{86880738-2EE1-DE43-BA96-B5826F948732}" destId="{D8FC8698-771B-6745-A5C0-D8E245690A5F}" srcOrd="5" destOrd="0" presId="urn:microsoft.com/office/officeart/2005/8/layout/hierarchy5"/>
    <dgm:cxn modelId="{610C9605-E481-C343-85F4-18F1256275A9}" type="presParOf" srcId="{D8FC8698-771B-6745-A5C0-D8E245690A5F}" destId="{E29C2DD2-F270-9547-839A-70FDFC176C7C}" srcOrd="0" destOrd="0" presId="urn:microsoft.com/office/officeart/2005/8/layout/hierarchy5"/>
    <dgm:cxn modelId="{98E9B1C0-987A-F642-8128-A24B5F1AA911}" type="presParOf" srcId="{D8FC8698-771B-6745-A5C0-D8E245690A5F}" destId="{D0DE9930-9DE2-AB44-9D1C-5531EB1CC4B9}" srcOrd="1" destOrd="0" presId="urn:microsoft.com/office/officeart/2005/8/layout/hierarchy5"/>
    <dgm:cxn modelId="{0D74C884-B2CF-0D40-A23B-5776BBFE360E}" type="presParOf" srcId="{65A30D1F-EB9D-2246-9A56-A764E7DD0E14}" destId="{0F2267AC-B618-8345-9961-740132AA76A5}" srcOrd="6" destOrd="0" presId="urn:microsoft.com/office/officeart/2005/8/layout/hierarchy5"/>
    <dgm:cxn modelId="{AFA4BA21-8CA7-8C4C-A335-C6641AF296B2}" type="presParOf" srcId="{0F2267AC-B618-8345-9961-740132AA76A5}" destId="{920D0C4E-FD65-DC4A-8446-8C3A9E00144F}" srcOrd="0" destOrd="0" presId="urn:microsoft.com/office/officeart/2005/8/layout/hierarchy5"/>
    <dgm:cxn modelId="{6DD4CB15-2B41-DE4F-80CA-56585DEB1B4A}" type="presParOf" srcId="{65A30D1F-EB9D-2246-9A56-A764E7DD0E14}" destId="{C97B8C4D-3CEE-6244-AB53-DABC6044D687}" srcOrd="7" destOrd="0" presId="urn:microsoft.com/office/officeart/2005/8/layout/hierarchy5"/>
    <dgm:cxn modelId="{88ED4025-DE03-E244-924A-416B1E1B41DE}" type="presParOf" srcId="{C97B8C4D-3CEE-6244-AB53-DABC6044D687}" destId="{09C47AA5-7ACA-E546-9206-DC85FF7AB050}" srcOrd="0" destOrd="0" presId="urn:microsoft.com/office/officeart/2005/8/layout/hierarchy5"/>
    <dgm:cxn modelId="{CB883030-9364-D745-AD3D-36A8CF5111B9}" type="presParOf" srcId="{C97B8C4D-3CEE-6244-AB53-DABC6044D687}" destId="{C92DFB04-22A7-7C46-9376-1D6E4DC3EA33}" srcOrd="1" destOrd="0" presId="urn:microsoft.com/office/officeart/2005/8/layout/hierarchy5"/>
    <dgm:cxn modelId="{CC2F23EC-B019-3742-8C5C-F4AA923772EC}" type="presParOf" srcId="{C92DFB04-22A7-7C46-9376-1D6E4DC3EA33}" destId="{696FF45E-2FBC-8542-8869-790837BF4517}" srcOrd="0" destOrd="0" presId="urn:microsoft.com/office/officeart/2005/8/layout/hierarchy5"/>
    <dgm:cxn modelId="{4DD1143A-A33E-B640-B171-36173FAD20BC}" type="presParOf" srcId="{696FF45E-2FBC-8542-8869-790837BF4517}" destId="{296AF544-7248-A745-838D-B03895F8211F}" srcOrd="0" destOrd="0" presId="urn:microsoft.com/office/officeart/2005/8/layout/hierarchy5"/>
    <dgm:cxn modelId="{A103D40D-8308-8A4F-AA18-3908A8ABFED1}" type="presParOf" srcId="{C92DFB04-22A7-7C46-9376-1D6E4DC3EA33}" destId="{D7AB3E09-1B08-084B-A6A6-0E9B7533C460}" srcOrd="1" destOrd="0" presId="urn:microsoft.com/office/officeart/2005/8/layout/hierarchy5"/>
    <dgm:cxn modelId="{4DDECEA7-672D-9C4D-8B30-E7E3D9E9608A}" type="presParOf" srcId="{D7AB3E09-1B08-084B-A6A6-0E9B7533C460}" destId="{BBBBC7B9-51F8-344B-A31E-871ED8C7855A}" srcOrd="0" destOrd="0" presId="urn:microsoft.com/office/officeart/2005/8/layout/hierarchy5"/>
    <dgm:cxn modelId="{34A77317-FD5D-E24A-AA6D-1FC20A484792}" type="presParOf" srcId="{D7AB3E09-1B08-084B-A6A6-0E9B7533C460}" destId="{FD1D24B7-0C7B-6848-A2CE-845448246A98}" srcOrd="1" destOrd="0" presId="urn:microsoft.com/office/officeart/2005/8/layout/hierarchy5"/>
    <dgm:cxn modelId="{43200B52-6243-EB42-BBE2-D790D4648CE8}" type="presParOf" srcId="{C92DFB04-22A7-7C46-9376-1D6E4DC3EA33}" destId="{B9C5DD8D-18F9-6045-A77A-3580590D2D2D}" srcOrd="2" destOrd="0" presId="urn:microsoft.com/office/officeart/2005/8/layout/hierarchy5"/>
    <dgm:cxn modelId="{A249BB80-3609-3849-9F6D-5E51D40529E8}" type="presParOf" srcId="{B9C5DD8D-18F9-6045-A77A-3580590D2D2D}" destId="{384DCFF8-8169-714F-A067-CA8FF915955B}" srcOrd="0" destOrd="0" presId="urn:microsoft.com/office/officeart/2005/8/layout/hierarchy5"/>
    <dgm:cxn modelId="{6BF0A863-2581-A349-886B-B076D600CC3F}" type="presParOf" srcId="{C92DFB04-22A7-7C46-9376-1D6E4DC3EA33}" destId="{1DB4D76C-87BA-3C47-AD6E-27817E4793D2}" srcOrd="3" destOrd="0" presId="urn:microsoft.com/office/officeart/2005/8/layout/hierarchy5"/>
    <dgm:cxn modelId="{20CAC8B0-5483-B14C-80A5-25B1EB35CD19}" type="presParOf" srcId="{1DB4D76C-87BA-3C47-AD6E-27817E4793D2}" destId="{25AC8106-AACA-A142-9551-F4CE06621210}" srcOrd="0" destOrd="0" presId="urn:microsoft.com/office/officeart/2005/8/layout/hierarchy5"/>
    <dgm:cxn modelId="{5BD1024C-9C22-CE48-9479-83B6AE698CD6}" type="presParOf" srcId="{1DB4D76C-87BA-3C47-AD6E-27817E4793D2}" destId="{CF601EB7-01A5-244E-BACD-4B2A20E541C7}" srcOrd="1" destOrd="0" presId="urn:microsoft.com/office/officeart/2005/8/layout/hierarchy5"/>
    <dgm:cxn modelId="{A04B3977-BA4D-A943-A469-F8F4680C23A5}" type="presParOf" srcId="{C92DFB04-22A7-7C46-9376-1D6E4DC3EA33}" destId="{82DF7B3A-89F6-6E44-B7E6-0AC309D688A5}" srcOrd="4" destOrd="0" presId="urn:microsoft.com/office/officeart/2005/8/layout/hierarchy5"/>
    <dgm:cxn modelId="{537F7A6C-8695-3F45-B69C-7F5F5C51CD5D}" type="presParOf" srcId="{82DF7B3A-89F6-6E44-B7E6-0AC309D688A5}" destId="{600589F0-21CD-1F48-8EC2-168139E20B50}" srcOrd="0" destOrd="0" presId="urn:microsoft.com/office/officeart/2005/8/layout/hierarchy5"/>
    <dgm:cxn modelId="{FC25DE2A-0B10-BB4F-A9CB-DC95050BC04F}" type="presParOf" srcId="{C92DFB04-22A7-7C46-9376-1D6E4DC3EA33}" destId="{B7EDD56F-2A78-7945-904E-3ED8FB41DA8D}" srcOrd="5" destOrd="0" presId="urn:microsoft.com/office/officeart/2005/8/layout/hierarchy5"/>
    <dgm:cxn modelId="{3F7F9CFC-14D0-BB43-82F3-785323EB19A3}" type="presParOf" srcId="{B7EDD56F-2A78-7945-904E-3ED8FB41DA8D}" destId="{F7745726-EA33-5745-8C6C-2001DE4595F2}" srcOrd="0" destOrd="0" presId="urn:microsoft.com/office/officeart/2005/8/layout/hierarchy5"/>
    <dgm:cxn modelId="{C7E6929F-09FA-7B44-A54F-50F73252DB37}" type="presParOf" srcId="{B7EDD56F-2A78-7945-904E-3ED8FB41DA8D}" destId="{496A5788-A731-E644-A977-1F45A343C3CD}" srcOrd="1" destOrd="0" presId="urn:microsoft.com/office/officeart/2005/8/layout/hierarchy5"/>
    <dgm:cxn modelId="{7F84E923-F2BE-B045-8476-B724351A0592}" type="presParOf" srcId="{65A30D1F-EB9D-2246-9A56-A764E7DD0E14}" destId="{308C8CE5-1F0A-7D48-81C0-1D2BD397D050}" srcOrd="8" destOrd="0" presId="urn:microsoft.com/office/officeart/2005/8/layout/hierarchy5"/>
    <dgm:cxn modelId="{1B709296-E788-AA41-A37F-76D5FFD1E697}" type="presParOf" srcId="{308C8CE5-1F0A-7D48-81C0-1D2BD397D050}" destId="{E33AA724-7335-AC49-8BEA-16E06CAA5072}" srcOrd="0" destOrd="0" presId="urn:microsoft.com/office/officeart/2005/8/layout/hierarchy5"/>
    <dgm:cxn modelId="{0A24D8B2-0748-CB49-AE71-CCFF26624D15}" type="presParOf" srcId="{65A30D1F-EB9D-2246-9A56-A764E7DD0E14}" destId="{976E4458-362E-2849-8857-A1C153099615}" srcOrd="9" destOrd="0" presId="urn:microsoft.com/office/officeart/2005/8/layout/hierarchy5"/>
    <dgm:cxn modelId="{6751A36A-076C-2B4A-BB94-5097A913874E}" type="presParOf" srcId="{976E4458-362E-2849-8857-A1C153099615}" destId="{5A43C5E2-0E77-CB4A-80E5-571AFFF397F1}" srcOrd="0" destOrd="0" presId="urn:microsoft.com/office/officeart/2005/8/layout/hierarchy5"/>
    <dgm:cxn modelId="{181ADE07-84F4-5644-8329-44A5EDD7A37F}" type="presParOf" srcId="{976E4458-362E-2849-8857-A1C153099615}" destId="{94461AA2-DD14-BC40-A03D-0EE5255DBF3A}" srcOrd="1" destOrd="0" presId="urn:microsoft.com/office/officeart/2005/8/layout/hierarchy5"/>
    <dgm:cxn modelId="{AC8415D8-B827-494B-8FA7-DC400A5E0ED0}" type="presParOf" srcId="{94461AA2-DD14-BC40-A03D-0EE5255DBF3A}" destId="{690AF1A8-F71F-0749-B16B-32E8F9135DFB}" srcOrd="0" destOrd="0" presId="urn:microsoft.com/office/officeart/2005/8/layout/hierarchy5"/>
    <dgm:cxn modelId="{3308E363-08C2-7C4D-867B-E839973DD9B2}" type="presParOf" srcId="{690AF1A8-F71F-0749-B16B-32E8F9135DFB}" destId="{409C189C-D88F-B446-A790-9E6EB5BBF6D2}" srcOrd="0" destOrd="0" presId="urn:microsoft.com/office/officeart/2005/8/layout/hierarchy5"/>
    <dgm:cxn modelId="{1E6A6AE1-2655-A34D-ACE9-F01B74E07DDA}" type="presParOf" srcId="{94461AA2-DD14-BC40-A03D-0EE5255DBF3A}" destId="{18B36D62-EB0A-D340-9050-86534E0FDE54}" srcOrd="1" destOrd="0" presId="urn:microsoft.com/office/officeart/2005/8/layout/hierarchy5"/>
    <dgm:cxn modelId="{7D779364-8B6E-4745-AAB4-5671FD6620D7}" type="presParOf" srcId="{18B36D62-EB0A-D340-9050-86534E0FDE54}" destId="{7DDC6AE3-7442-114E-8692-0197D32E371C}" srcOrd="0" destOrd="0" presId="urn:microsoft.com/office/officeart/2005/8/layout/hierarchy5"/>
    <dgm:cxn modelId="{3C9DE151-A7D0-3B48-A623-73635507055A}" type="presParOf" srcId="{18B36D62-EB0A-D340-9050-86534E0FDE54}" destId="{F5F9779A-CE55-AB44-94F8-0BD70379BC84}" srcOrd="1" destOrd="0" presId="urn:microsoft.com/office/officeart/2005/8/layout/hierarchy5"/>
    <dgm:cxn modelId="{0D44D741-0AC7-5E4F-870E-124D3C533DF1}" type="presParOf" srcId="{94461AA2-DD14-BC40-A03D-0EE5255DBF3A}" destId="{98BE8A61-961F-DF46-BD9A-2D0B3F182020}" srcOrd="2" destOrd="0" presId="urn:microsoft.com/office/officeart/2005/8/layout/hierarchy5"/>
    <dgm:cxn modelId="{A548219D-00D8-834F-9AA4-018A9C0D76A0}" type="presParOf" srcId="{98BE8A61-961F-DF46-BD9A-2D0B3F182020}" destId="{616ACE6D-EB14-DD43-B328-BE21C1BD8803}" srcOrd="0" destOrd="0" presId="urn:microsoft.com/office/officeart/2005/8/layout/hierarchy5"/>
    <dgm:cxn modelId="{13EF379B-B9F6-444D-B8DA-C4149A43E781}" type="presParOf" srcId="{94461AA2-DD14-BC40-A03D-0EE5255DBF3A}" destId="{A07FB94E-6372-3A4D-9002-3FFDB0091EEB}" srcOrd="3" destOrd="0" presId="urn:microsoft.com/office/officeart/2005/8/layout/hierarchy5"/>
    <dgm:cxn modelId="{C39E8F70-D8A6-0B46-9405-C9F5C36B46B3}" type="presParOf" srcId="{A07FB94E-6372-3A4D-9002-3FFDB0091EEB}" destId="{B3648FC4-326A-2646-BD6C-84AB84453FC0}" srcOrd="0" destOrd="0" presId="urn:microsoft.com/office/officeart/2005/8/layout/hierarchy5"/>
    <dgm:cxn modelId="{03B174EA-D288-B24E-BA7A-5F8C7AC97655}" type="presParOf" srcId="{A07FB94E-6372-3A4D-9002-3FFDB0091EEB}" destId="{AFFF863C-B5DE-0746-9278-E75AA1989644}" srcOrd="1" destOrd="0" presId="urn:microsoft.com/office/officeart/2005/8/layout/hierarchy5"/>
    <dgm:cxn modelId="{5C446AED-A94A-5748-95EA-05B47589EBFF}" type="presParOf" srcId="{94461AA2-DD14-BC40-A03D-0EE5255DBF3A}" destId="{B4F2F630-5FF5-A84A-A24E-82D673D045F2}" srcOrd="4" destOrd="0" presId="urn:microsoft.com/office/officeart/2005/8/layout/hierarchy5"/>
    <dgm:cxn modelId="{1FA4F9D2-A71D-1941-8EAF-03A19B41DB22}" type="presParOf" srcId="{B4F2F630-5FF5-A84A-A24E-82D673D045F2}" destId="{DDD02C6F-2A40-DA40-9964-DBCE37C88E8B}" srcOrd="0" destOrd="0" presId="urn:microsoft.com/office/officeart/2005/8/layout/hierarchy5"/>
    <dgm:cxn modelId="{0E5348D0-A586-354E-B59B-1C84C2463D00}" type="presParOf" srcId="{94461AA2-DD14-BC40-A03D-0EE5255DBF3A}" destId="{421B87DD-D20C-1941-8877-0056BC9E2B6D}" srcOrd="5" destOrd="0" presId="urn:microsoft.com/office/officeart/2005/8/layout/hierarchy5"/>
    <dgm:cxn modelId="{CA60E26F-23A7-E441-83AB-E61E344AB6C7}" type="presParOf" srcId="{421B87DD-D20C-1941-8877-0056BC9E2B6D}" destId="{210D83A0-0977-3244-9EFE-B1BB1C674B13}" srcOrd="0" destOrd="0" presId="urn:microsoft.com/office/officeart/2005/8/layout/hierarchy5"/>
    <dgm:cxn modelId="{B9FF7C40-3BC2-AC40-99E1-AC5AEDE016EE}" type="presParOf" srcId="{421B87DD-D20C-1941-8877-0056BC9E2B6D}" destId="{3F394160-9572-E542-9642-72FDACDF94D1}" srcOrd="1" destOrd="0" presId="urn:microsoft.com/office/officeart/2005/8/layout/hierarchy5"/>
    <dgm:cxn modelId="{6E107BD4-FE9F-B54A-BBCD-2D677E68F7E0}" type="presParOf" srcId="{7ED0CD6D-70BB-884F-8C32-09837B340A65}" destId="{A449130D-BBB4-724B-8E3A-616D7C0DFB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E1854-B6B7-794C-8C79-CDD6C2A20DD7}" type="doc">
      <dgm:prSet loTypeId="urn:microsoft.com/office/officeart/2005/8/layout/hierarchy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0C48EE-E19A-5141-AE66-31CDEAC2644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D6273CC7-860E-9F46-9EAA-8B0BC05CC6B1}" type="parTrans" cxnId="{E4E210A0-ED22-124A-BB1A-A3CEB14F3633}">
      <dgm:prSet/>
      <dgm:spPr/>
      <dgm:t>
        <a:bodyPr/>
        <a:lstStyle/>
        <a:p>
          <a:endParaRPr lang="en-US"/>
        </a:p>
      </dgm:t>
    </dgm:pt>
    <dgm:pt modelId="{AEC88EB7-8479-764B-BDC0-BA6BC2936F20}" type="sibTrans" cxnId="{E4E210A0-ED22-124A-BB1A-A3CEB14F3633}">
      <dgm:prSet/>
      <dgm:spPr/>
      <dgm:t>
        <a:bodyPr/>
        <a:lstStyle/>
        <a:p>
          <a:endParaRPr lang="en-US"/>
        </a:p>
      </dgm:t>
    </dgm:pt>
    <dgm:pt modelId="{E214D24E-CE08-A945-B3D4-B83654A7BCE3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BD31E2E4-3AB0-F64F-8B2E-D4E2C571DB8D}" type="parTrans" cxnId="{C920D227-E6ED-EE4D-B430-CE6B0C77786B}">
      <dgm:prSet/>
      <dgm:spPr/>
      <dgm:t>
        <a:bodyPr/>
        <a:lstStyle/>
        <a:p>
          <a:endParaRPr lang="en-US"/>
        </a:p>
      </dgm:t>
    </dgm:pt>
    <dgm:pt modelId="{AF89DBD8-E620-EB4E-8691-48EB5E97970C}" type="sibTrans" cxnId="{C920D227-E6ED-EE4D-B430-CE6B0C77786B}">
      <dgm:prSet/>
      <dgm:spPr/>
      <dgm:t>
        <a:bodyPr/>
        <a:lstStyle/>
        <a:p>
          <a:endParaRPr lang="en-US"/>
        </a:p>
      </dgm:t>
    </dgm:pt>
    <dgm:pt modelId="{ACE8E207-6D9C-FD4C-8080-E3A7F44EC2A8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5</a:t>
          </a:r>
          <a:endParaRPr lang="en-US" dirty="0"/>
        </a:p>
      </dgm:t>
    </dgm:pt>
    <dgm:pt modelId="{7B0AD550-5BB2-8244-8444-5B4BDC35F86F}" type="parTrans" cxnId="{6277618C-C131-EE41-92C3-9A92A27730C4}">
      <dgm:prSet/>
      <dgm:spPr/>
      <dgm:t>
        <a:bodyPr/>
        <a:lstStyle/>
        <a:p>
          <a:endParaRPr lang="en-US"/>
        </a:p>
      </dgm:t>
    </dgm:pt>
    <dgm:pt modelId="{3D8461A2-9FC3-DF49-93D8-D93FD427B347}" type="sibTrans" cxnId="{6277618C-C131-EE41-92C3-9A92A27730C4}">
      <dgm:prSet/>
      <dgm:spPr/>
      <dgm:t>
        <a:bodyPr/>
        <a:lstStyle/>
        <a:p>
          <a:endParaRPr lang="en-US"/>
        </a:p>
      </dgm:t>
    </dgm:pt>
    <dgm:pt modelId="{6FA7C844-2A13-B945-9442-5F75A37ABC9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7142A072-CB07-2E43-82F1-CC6B6649BC5D}" type="parTrans" cxnId="{459157ED-989A-0240-8435-032534D2CD50}">
      <dgm:prSet/>
      <dgm:spPr/>
      <dgm:t>
        <a:bodyPr/>
        <a:lstStyle/>
        <a:p>
          <a:endParaRPr lang="en-US"/>
        </a:p>
      </dgm:t>
    </dgm:pt>
    <dgm:pt modelId="{3611AD0C-0228-F445-93AB-3AE507AD1A4A}" type="sibTrans" cxnId="{459157ED-989A-0240-8435-032534D2CD50}">
      <dgm:prSet/>
      <dgm:spPr/>
      <dgm:t>
        <a:bodyPr/>
        <a:lstStyle/>
        <a:p>
          <a:endParaRPr lang="en-US"/>
        </a:p>
      </dgm:t>
    </dgm:pt>
    <dgm:pt modelId="{6C0C6DA2-7ED0-0D42-A3F4-8D6346C060AD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1</a:t>
          </a:r>
          <a:endParaRPr lang="en-US" dirty="0"/>
        </a:p>
      </dgm:t>
    </dgm:pt>
    <dgm:pt modelId="{C89AF948-7188-614F-8E1C-339EC07F7DF8}" type="sibTrans" cxnId="{D6C5E8F6-A62F-4746-ACCF-6D20786F3E3B}">
      <dgm:prSet/>
      <dgm:spPr/>
      <dgm:t>
        <a:bodyPr/>
        <a:lstStyle/>
        <a:p>
          <a:endParaRPr lang="en-US"/>
        </a:p>
      </dgm:t>
    </dgm:pt>
    <dgm:pt modelId="{26B4D403-34D3-E147-974B-AE9AF3D7777B}" type="parTrans" cxnId="{D6C5E8F6-A62F-4746-ACCF-6D20786F3E3B}">
      <dgm:prSet/>
      <dgm:spPr/>
      <dgm:t>
        <a:bodyPr/>
        <a:lstStyle/>
        <a:p>
          <a:endParaRPr lang="en-US"/>
        </a:p>
      </dgm:t>
    </dgm:pt>
    <dgm:pt modelId="{A9FCC6F3-F4ED-624B-B9EA-BE4D1DE5CD3D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F3089607-688A-5647-9695-EAB2CD9B7087}" type="sibTrans" cxnId="{3C38D35B-EC39-3E41-8090-9581E9567FE9}">
      <dgm:prSet/>
      <dgm:spPr/>
      <dgm:t>
        <a:bodyPr/>
        <a:lstStyle/>
        <a:p>
          <a:endParaRPr lang="en-US"/>
        </a:p>
      </dgm:t>
    </dgm:pt>
    <dgm:pt modelId="{0F45C766-542E-DC4A-AE1C-069391359885}" type="parTrans" cxnId="{3C38D35B-EC39-3E41-8090-9581E9567FE9}">
      <dgm:prSet/>
      <dgm:spPr/>
      <dgm:t>
        <a:bodyPr/>
        <a:lstStyle/>
        <a:p>
          <a:endParaRPr lang="en-US"/>
        </a:p>
      </dgm:t>
    </dgm:pt>
    <dgm:pt modelId="{CC62ED1E-4D34-9B40-8F60-A450D3A47CDB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2</a:t>
          </a:r>
          <a:endParaRPr lang="en-US" dirty="0"/>
        </a:p>
      </dgm:t>
    </dgm:pt>
    <dgm:pt modelId="{8FCC1CDA-47D7-C040-B8F9-C1DAF3E46F37}" type="parTrans" cxnId="{1DC6800E-62A4-594C-85DB-109F82A8BCB8}">
      <dgm:prSet/>
      <dgm:spPr/>
      <dgm:t>
        <a:bodyPr/>
        <a:lstStyle/>
        <a:p>
          <a:endParaRPr lang="en-US"/>
        </a:p>
      </dgm:t>
    </dgm:pt>
    <dgm:pt modelId="{E890B4EE-6BCB-C744-8BD9-60AB6EF089EA}" type="sibTrans" cxnId="{1DC6800E-62A4-594C-85DB-109F82A8BCB8}">
      <dgm:prSet/>
      <dgm:spPr/>
      <dgm:t>
        <a:bodyPr/>
        <a:lstStyle/>
        <a:p>
          <a:endParaRPr lang="en-US"/>
        </a:p>
      </dgm:t>
    </dgm:pt>
    <dgm:pt modelId="{8E1BC7FF-4273-8E4D-91D6-FDDB37C3536F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3</a:t>
          </a:r>
          <a:endParaRPr lang="en-US" dirty="0"/>
        </a:p>
      </dgm:t>
    </dgm:pt>
    <dgm:pt modelId="{91D9AD49-A056-164F-ADDA-C8DF3075A016}" type="parTrans" cxnId="{6A4AA47C-586E-D247-A774-4515F3EEA142}">
      <dgm:prSet/>
      <dgm:spPr/>
      <dgm:t>
        <a:bodyPr/>
        <a:lstStyle/>
        <a:p>
          <a:endParaRPr lang="en-US"/>
        </a:p>
      </dgm:t>
    </dgm:pt>
    <dgm:pt modelId="{E034C0A9-B0DB-9C49-9EF8-B1434D65510B}" type="sibTrans" cxnId="{6A4AA47C-586E-D247-A774-4515F3EEA142}">
      <dgm:prSet/>
      <dgm:spPr/>
      <dgm:t>
        <a:bodyPr/>
        <a:lstStyle/>
        <a:p>
          <a:endParaRPr lang="en-US"/>
        </a:p>
      </dgm:t>
    </dgm:pt>
    <dgm:pt modelId="{61D49353-A81E-3D4B-8038-6DCFAF4F04AF}">
      <dgm:prSet phldrT="[Text]"/>
      <dgm:spPr/>
      <dgm:t>
        <a:bodyPr/>
        <a:lstStyle/>
        <a:p>
          <a:r>
            <a:rPr lang="en-US" dirty="0"/>
            <a:t>A</a:t>
          </a:r>
          <a:r>
            <a:rPr lang="en-US" baseline="-25000" dirty="0"/>
            <a:t>4</a:t>
          </a:r>
          <a:endParaRPr lang="en-US" dirty="0"/>
        </a:p>
      </dgm:t>
    </dgm:pt>
    <dgm:pt modelId="{8E661BBB-8A92-C74F-98D2-89BCD2F29888}" type="parTrans" cxnId="{FF95448B-7C57-814F-BE86-D3A263C588AC}">
      <dgm:prSet/>
      <dgm:spPr/>
      <dgm:t>
        <a:bodyPr/>
        <a:lstStyle/>
        <a:p>
          <a:endParaRPr lang="en-US"/>
        </a:p>
      </dgm:t>
    </dgm:pt>
    <dgm:pt modelId="{795F6344-35B6-CC4B-8F94-A9506ACB62F8}" type="sibTrans" cxnId="{FF95448B-7C57-814F-BE86-D3A263C588AC}">
      <dgm:prSet/>
      <dgm:spPr/>
      <dgm:t>
        <a:bodyPr/>
        <a:lstStyle/>
        <a:p>
          <a:endParaRPr lang="en-US"/>
        </a:p>
      </dgm:t>
    </dgm:pt>
    <dgm:pt modelId="{01ED66EC-3D8A-0B4F-B7CE-FC56D3993E0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3C6FA446-010D-A24C-ABB4-6CC4F935871B}" type="parTrans" cxnId="{689C876F-83C2-E34A-AF81-A385875D6F72}">
      <dgm:prSet/>
      <dgm:spPr/>
      <dgm:t>
        <a:bodyPr/>
        <a:lstStyle/>
        <a:p>
          <a:endParaRPr lang="en-US"/>
        </a:p>
      </dgm:t>
    </dgm:pt>
    <dgm:pt modelId="{CE3913EF-57B5-764D-8DD4-D503D940A369}" type="sibTrans" cxnId="{689C876F-83C2-E34A-AF81-A385875D6F72}">
      <dgm:prSet/>
      <dgm:spPr/>
      <dgm:t>
        <a:bodyPr/>
        <a:lstStyle/>
        <a:p>
          <a:endParaRPr lang="en-US"/>
        </a:p>
      </dgm:t>
    </dgm:pt>
    <dgm:pt modelId="{AE522D87-284D-3246-B793-6EDE49751820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FC826A63-7EDD-9C4D-AE9A-C1DC8B7F5CC6}" type="parTrans" cxnId="{5C0E0904-1810-5F41-A962-0427371466F2}">
      <dgm:prSet/>
      <dgm:spPr/>
      <dgm:t>
        <a:bodyPr/>
        <a:lstStyle/>
        <a:p>
          <a:endParaRPr lang="en-US"/>
        </a:p>
      </dgm:t>
    </dgm:pt>
    <dgm:pt modelId="{4340C130-6B9D-2A42-9D5E-C14FF4CF214A}" type="sibTrans" cxnId="{5C0E0904-1810-5F41-A962-0427371466F2}">
      <dgm:prSet/>
      <dgm:spPr/>
      <dgm:t>
        <a:bodyPr/>
        <a:lstStyle/>
        <a:p>
          <a:endParaRPr lang="en-US"/>
        </a:p>
      </dgm:t>
    </dgm:pt>
    <dgm:pt modelId="{09EBFE1B-4B0D-6747-9109-76CB7E079F5C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7D85BE60-85DA-AF48-B1F3-014CACB00C95}" type="parTrans" cxnId="{B3026351-9BCD-0741-B145-3ECC61FFFCC3}">
      <dgm:prSet/>
      <dgm:spPr/>
      <dgm:t>
        <a:bodyPr/>
        <a:lstStyle/>
        <a:p>
          <a:endParaRPr lang="en-US"/>
        </a:p>
      </dgm:t>
    </dgm:pt>
    <dgm:pt modelId="{8016ACB0-73D4-244B-8A31-DD68EF0310E2}" type="sibTrans" cxnId="{B3026351-9BCD-0741-B145-3ECC61FFFCC3}">
      <dgm:prSet/>
      <dgm:spPr/>
      <dgm:t>
        <a:bodyPr/>
        <a:lstStyle/>
        <a:p>
          <a:endParaRPr lang="en-US"/>
        </a:p>
      </dgm:t>
    </dgm:pt>
    <dgm:pt modelId="{41250F6C-A43E-1D4E-BC48-0BCF2EA09386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A0D40AB3-B89F-8F4A-BA3C-C8EDF58C8B84}" type="parTrans" cxnId="{EB07D8EA-B5DD-A348-BED2-125B9BF08817}">
      <dgm:prSet/>
      <dgm:spPr/>
      <dgm:t>
        <a:bodyPr/>
        <a:lstStyle/>
        <a:p>
          <a:endParaRPr lang="en-US"/>
        </a:p>
      </dgm:t>
    </dgm:pt>
    <dgm:pt modelId="{FC7CF029-8579-E34F-B69D-A516E2737EC2}" type="sibTrans" cxnId="{EB07D8EA-B5DD-A348-BED2-125B9BF08817}">
      <dgm:prSet/>
      <dgm:spPr/>
      <dgm:t>
        <a:bodyPr/>
        <a:lstStyle/>
        <a:p>
          <a:endParaRPr lang="en-US"/>
        </a:p>
      </dgm:t>
    </dgm:pt>
    <dgm:pt modelId="{78ABBE52-FD4E-6642-B92D-57092E0BA41A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1</a:t>
          </a:r>
          <a:endParaRPr lang="en-US" dirty="0"/>
        </a:p>
      </dgm:t>
    </dgm:pt>
    <dgm:pt modelId="{6AEEDB79-3F5E-2344-B9FF-FD624275B2A9}" type="parTrans" cxnId="{73502F52-0DA2-6648-A3E0-C6DC26AAFC42}">
      <dgm:prSet/>
      <dgm:spPr/>
      <dgm:t>
        <a:bodyPr/>
        <a:lstStyle/>
        <a:p>
          <a:endParaRPr lang="en-US"/>
        </a:p>
      </dgm:t>
    </dgm:pt>
    <dgm:pt modelId="{0B4AC7BF-2A27-DA49-A759-0B6C816D3B9C}" type="sibTrans" cxnId="{73502F52-0DA2-6648-A3E0-C6DC26AAFC42}">
      <dgm:prSet/>
      <dgm:spPr/>
      <dgm:t>
        <a:bodyPr/>
        <a:lstStyle/>
        <a:p>
          <a:endParaRPr lang="en-US"/>
        </a:p>
      </dgm:t>
    </dgm:pt>
    <dgm:pt modelId="{32886972-48A7-6B4B-A32E-9EC605B63384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5C91C43C-ACDF-C04B-91AD-5BEDB3C145C2}" type="parTrans" cxnId="{0AE9577A-A987-F74E-96BC-D023B4A025A6}">
      <dgm:prSet/>
      <dgm:spPr/>
      <dgm:t>
        <a:bodyPr/>
        <a:lstStyle/>
        <a:p>
          <a:endParaRPr lang="en-US"/>
        </a:p>
      </dgm:t>
    </dgm:pt>
    <dgm:pt modelId="{7E0C5D4C-92F0-FA45-8E47-3B26230BF383}" type="sibTrans" cxnId="{0AE9577A-A987-F74E-96BC-D023B4A025A6}">
      <dgm:prSet/>
      <dgm:spPr/>
      <dgm:t>
        <a:bodyPr/>
        <a:lstStyle/>
        <a:p>
          <a:endParaRPr lang="en-US"/>
        </a:p>
      </dgm:t>
    </dgm:pt>
    <dgm:pt modelId="{4C145D86-7547-0445-8BDD-CC42078B1C3E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36537EC6-CB50-5045-80CF-99F026C0E832}" type="parTrans" cxnId="{ED67CBB2-43DE-2746-9DFE-9F625C15ECCB}">
      <dgm:prSet/>
      <dgm:spPr/>
      <dgm:t>
        <a:bodyPr/>
        <a:lstStyle/>
        <a:p>
          <a:endParaRPr lang="en-US"/>
        </a:p>
      </dgm:t>
    </dgm:pt>
    <dgm:pt modelId="{B464AD53-DB9E-3E44-BB5A-353BF3BD9832}" type="sibTrans" cxnId="{ED67CBB2-43DE-2746-9DFE-9F625C15ECCB}">
      <dgm:prSet/>
      <dgm:spPr/>
      <dgm:t>
        <a:bodyPr/>
        <a:lstStyle/>
        <a:p>
          <a:endParaRPr lang="en-US"/>
        </a:p>
      </dgm:t>
    </dgm:pt>
    <dgm:pt modelId="{1B43080C-1AFF-6646-89C7-3E4AA5CF93BF}">
      <dgm:prSet phldrT="[Text]"/>
      <dgm:spPr/>
      <dgm:t>
        <a:bodyPr/>
        <a:lstStyle/>
        <a:p>
          <a:r>
            <a:rPr lang="en-US"/>
            <a:t>C</a:t>
          </a:r>
          <a:r>
            <a:rPr lang="en-US" baseline="-25000"/>
            <a:t>1</a:t>
          </a:r>
          <a:endParaRPr lang="en-US"/>
        </a:p>
      </dgm:t>
    </dgm:pt>
    <dgm:pt modelId="{D1389E5D-F75E-C549-A432-1765DADBD803}" type="parTrans" cxnId="{9F351585-59E8-1248-B80B-B276E28C2349}">
      <dgm:prSet/>
      <dgm:spPr/>
      <dgm:t>
        <a:bodyPr/>
        <a:lstStyle/>
        <a:p>
          <a:endParaRPr lang="en-US"/>
        </a:p>
      </dgm:t>
    </dgm:pt>
    <dgm:pt modelId="{995ED2FD-0824-174F-B0DA-26C167F04864}" type="sibTrans" cxnId="{9F351585-59E8-1248-B80B-B276E28C2349}">
      <dgm:prSet/>
      <dgm:spPr/>
      <dgm:t>
        <a:bodyPr/>
        <a:lstStyle/>
        <a:p>
          <a:endParaRPr lang="en-US"/>
        </a:p>
      </dgm:t>
    </dgm:pt>
    <dgm:pt modelId="{8615B162-BC5F-BF44-9B76-030EFBE17734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2</a:t>
          </a:r>
          <a:endParaRPr lang="en-US" dirty="0"/>
        </a:p>
      </dgm:t>
    </dgm:pt>
    <dgm:pt modelId="{089C769B-CBA6-2044-8DB8-BFA008131629}" type="parTrans" cxnId="{5A2286AC-0EC1-A046-9C66-010B7109D90E}">
      <dgm:prSet/>
      <dgm:spPr/>
      <dgm:t>
        <a:bodyPr/>
        <a:lstStyle/>
        <a:p>
          <a:endParaRPr lang="en-US"/>
        </a:p>
      </dgm:t>
    </dgm:pt>
    <dgm:pt modelId="{86901666-8FD2-FF47-98B4-62C377BED74F}" type="sibTrans" cxnId="{5A2286AC-0EC1-A046-9C66-010B7109D90E}">
      <dgm:prSet/>
      <dgm:spPr/>
      <dgm:t>
        <a:bodyPr/>
        <a:lstStyle/>
        <a:p>
          <a:endParaRPr lang="en-US"/>
        </a:p>
      </dgm:t>
    </dgm:pt>
    <dgm:pt modelId="{938B5FB7-B79A-4145-8A50-08689F7837F6}">
      <dgm:prSet phldrT="[Text]"/>
      <dgm:spPr/>
      <dgm:t>
        <a:bodyPr/>
        <a:lstStyle/>
        <a:p>
          <a:r>
            <a:rPr lang="en-US" dirty="0"/>
            <a:t>C</a:t>
          </a:r>
          <a:r>
            <a:rPr lang="en-US" baseline="-25000" dirty="0"/>
            <a:t>3</a:t>
          </a:r>
          <a:endParaRPr lang="en-US" dirty="0"/>
        </a:p>
      </dgm:t>
    </dgm:pt>
    <dgm:pt modelId="{9464C021-8C9B-7546-8239-29597621F38D}" type="parTrans" cxnId="{E8903B29-3497-4946-908B-9F19C9B883CA}">
      <dgm:prSet/>
      <dgm:spPr/>
      <dgm:t>
        <a:bodyPr/>
        <a:lstStyle/>
        <a:p>
          <a:endParaRPr lang="en-US"/>
        </a:p>
      </dgm:t>
    </dgm:pt>
    <dgm:pt modelId="{05F146D8-0EDF-924E-B0FF-E76E92B9A494}" type="sibTrans" cxnId="{E8903B29-3497-4946-908B-9F19C9B883CA}">
      <dgm:prSet/>
      <dgm:spPr/>
      <dgm:t>
        <a:bodyPr/>
        <a:lstStyle/>
        <a:p>
          <a:endParaRPr lang="en-US"/>
        </a:p>
      </dgm:t>
    </dgm:pt>
    <dgm:pt modelId="{7ED0CD6D-70BB-884F-8C32-09837B340A65}" type="pres">
      <dgm:prSet presAssocID="{378E1854-B6B7-794C-8C79-CDD6C2A20DD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41BC5-C79A-B84E-B4FF-3AF0E2CCFEF8}" type="pres">
      <dgm:prSet presAssocID="{378E1854-B6B7-794C-8C79-CDD6C2A20DD7}" presName="hierFlow" presStyleCnt="0"/>
      <dgm:spPr/>
    </dgm:pt>
    <dgm:pt modelId="{1A5D27CE-C1E0-AB4F-9FA5-3E093793A125}" type="pres">
      <dgm:prSet presAssocID="{378E1854-B6B7-794C-8C79-CDD6C2A20DD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18F3DE-9687-074B-B969-98EF8A636DFA}" type="pres">
      <dgm:prSet presAssocID="{A9FCC6F3-F4ED-624B-B9EA-BE4D1DE5CD3D}" presName="Name17" presStyleCnt="0"/>
      <dgm:spPr/>
    </dgm:pt>
    <dgm:pt modelId="{B38490F6-9BE2-E143-969E-F14D5AD0B063}" type="pres">
      <dgm:prSet presAssocID="{A9FCC6F3-F4ED-624B-B9EA-BE4D1DE5CD3D}" presName="level1Shape" presStyleLbl="node0" presStyleIdx="0" presStyleCnt="1" custLinFactX="-100000" custLinFactNeighborX="-165458" custLinFactNeighborY="-1061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A30D1F-EB9D-2246-9A56-A764E7DD0E14}" type="pres">
      <dgm:prSet presAssocID="{A9FCC6F3-F4ED-624B-B9EA-BE4D1DE5CD3D}" presName="hierChild2" presStyleCnt="0"/>
      <dgm:spPr/>
    </dgm:pt>
    <dgm:pt modelId="{64D0E769-465E-A042-AC89-9277DDB60DAB}" type="pres">
      <dgm:prSet presAssocID="{26B4D403-34D3-E147-974B-AE9AF3D7777B}" presName="Name25" presStyleLbl="parChTrans1D2" presStyleIdx="0" presStyleCnt="5"/>
      <dgm:spPr/>
      <dgm:t>
        <a:bodyPr/>
        <a:lstStyle/>
        <a:p>
          <a:endParaRPr lang="en-US"/>
        </a:p>
      </dgm:t>
    </dgm:pt>
    <dgm:pt modelId="{74342B42-9137-664C-96E4-1466E7DCB955}" type="pres">
      <dgm:prSet presAssocID="{26B4D403-34D3-E147-974B-AE9AF3D7777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D7B132B-8BB6-454C-A9DC-2779C1DEFD6D}" type="pres">
      <dgm:prSet presAssocID="{6C0C6DA2-7ED0-0D42-A3F4-8D6346C060AD}" presName="Name30" presStyleCnt="0"/>
      <dgm:spPr/>
    </dgm:pt>
    <dgm:pt modelId="{CA64CD5D-A220-F64A-8733-8D00B388DAF5}" type="pres">
      <dgm:prSet presAssocID="{6C0C6DA2-7ED0-0D42-A3F4-8D6346C060AD}" presName="level2Shape" presStyleLbl="node2" presStyleIdx="0" presStyleCnt="5"/>
      <dgm:spPr/>
      <dgm:t>
        <a:bodyPr/>
        <a:lstStyle/>
        <a:p>
          <a:endParaRPr lang="en-US"/>
        </a:p>
      </dgm:t>
    </dgm:pt>
    <dgm:pt modelId="{53D63803-4902-554F-95D7-D255C64D9CEE}" type="pres">
      <dgm:prSet presAssocID="{6C0C6DA2-7ED0-0D42-A3F4-8D6346C060AD}" presName="hierChild3" presStyleCnt="0"/>
      <dgm:spPr/>
    </dgm:pt>
    <dgm:pt modelId="{6B87B74B-ED30-A742-8AE8-2A689CA37133}" type="pres">
      <dgm:prSet presAssocID="{D6273CC7-860E-9F46-9EAA-8B0BC05CC6B1}" presName="Name25" presStyleLbl="parChTrans1D3" presStyleIdx="0" presStyleCnt="13"/>
      <dgm:spPr/>
      <dgm:t>
        <a:bodyPr/>
        <a:lstStyle/>
        <a:p>
          <a:endParaRPr lang="en-US"/>
        </a:p>
      </dgm:t>
    </dgm:pt>
    <dgm:pt modelId="{5892A3E7-DEDB-E443-908E-93BD46A5340A}" type="pres">
      <dgm:prSet presAssocID="{D6273CC7-860E-9F46-9EAA-8B0BC05CC6B1}" presName="connTx" presStyleLbl="parChTrans1D3" presStyleIdx="0" presStyleCnt="13"/>
      <dgm:spPr/>
      <dgm:t>
        <a:bodyPr/>
        <a:lstStyle/>
        <a:p>
          <a:endParaRPr lang="en-US"/>
        </a:p>
      </dgm:t>
    </dgm:pt>
    <dgm:pt modelId="{7A5C8C44-85FA-4741-A758-51FC19BB4FC2}" type="pres">
      <dgm:prSet presAssocID="{370C48EE-E19A-5141-AE66-31CDEAC2644E}" presName="Name30" presStyleCnt="0"/>
      <dgm:spPr/>
    </dgm:pt>
    <dgm:pt modelId="{C98BB8ED-2769-834D-B1BB-13972DB10E7C}" type="pres">
      <dgm:prSet presAssocID="{370C48EE-E19A-5141-AE66-31CDEAC2644E}" presName="level2Shape" presStyleLbl="node3" presStyleIdx="0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54279DAE-8877-AC4A-96EF-78EE0673DFA0}" type="pres">
      <dgm:prSet presAssocID="{370C48EE-E19A-5141-AE66-31CDEAC2644E}" presName="hierChild3" presStyleCnt="0"/>
      <dgm:spPr/>
    </dgm:pt>
    <dgm:pt modelId="{3782D948-64D9-5E46-A093-E9B6FEB44C99}" type="pres">
      <dgm:prSet presAssocID="{3C6FA446-010D-A24C-ABB4-6CC4F935871B}" presName="Name25" presStyleLbl="parChTrans1D3" presStyleIdx="1" presStyleCnt="13"/>
      <dgm:spPr/>
      <dgm:t>
        <a:bodyPr/>
        <a:lstStyle/>
        <a:p>
          <a:endParaRPr lang="en-US"/>
        </a:p>
      </dgm:t>
    </dgm:pt>
    <dgm:pt modelId="{07F9FA87-DF21-0742-9F03-2005A30853F8}" type="pres">
      <dgm:prSet presAssocID="{3C6FA446-010D-A24C-ABB4-6CC4F935871B}" presName="connTx" presStyleLbl="parChTrans1D3" presStyleIdx="1" presStyleCnt="13"/>
      <dgm:spPr/>
      <dgm:t>
        <a:bodyPr/>
        <a:lstStyle/>
        <a:p>
          <a:endParaRPr lang="en-US"/>
        </a:p>
      </dgm:t>
    </dgm:pt>
    <dgm:pt modelId="{655FEDDD-5C97-1448-BF43-B36B142D6AAB}" type="pres">
      <dgm:prSet presAssocID="{01ED66EC-3D8A-0B4F-B7CE-FC56D3993E0E}" presName="Name30" presStyleCnt="0"/>
      <dgm:spPr/>
    </dgm:pt>
    <dgm:pt modelId="{F23D4618-39E7-C64F-8140-4BB86CE5A1FD}" type="pres">
      <dgm:prSet presAssocID="{01ED66EC-3D8A-0B4F-B7CE-FC56D3993E0E}" presName="level2Shape" presStyleLbl="node3" presStyleIdx="1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342DA2A9-EBA4-074C-AF80-7235CC463E30}" type="pres">
      <dgm:prSet presAssocID="{01ED66EC-3D8A-0B4F-B7CE-FC56D3993E0E}" presName="hierChild3" presStyleCnt="0"/>
      <dgm:spPr/>
    </dgm:pt>
    <dgm:pt modelId="{5A98403E-6B1A-F948-9551-A8F3BAE0DD40}" type="pres">
      <dgm:prSet presAssocID="{BD31E2E4-3AB0-F64F-8B2E-D4E2C571DB8D}" presName="Name25" presStyleLbl="parChTrans1D3" presStyleIdx="2" presStyleCnt="13"/>
      <dgm:spPr/>
      <dgm:t>
        <a:bodyPr/>
        <a:lstStyle/>
        <a:p>
          <a:endParaRPr lang="en-US"/>
        </a:p>
      </dgm:t>
    </dgm:pt>
    <dgm:pt modelId="{CDBCFAE7-F2B7-0F40-8CA9-624C97D7276C}" type="pres">
      <dgm:prSet presAssocID="{BD31E2E4-3AB0-F64F-8B2E-D4E2C571DB8D}" presName="connTx" presStyleLbl="parChTrans1D3" presStyleIdx="2" presStyleCnt="13"/>
      <dgm:spPr/>
      <dgm:t>
        <a:bodyPr/>
        <a:lstStyle/>
        <a:p>
          <a:endParaRPr lang="en-US"/>
        </a:p>
      </dgm:t>
    </dgm:pt>
    <dgm:pt modelId="{A35E9739-9351-E046-8E3B-625C8DCA4393}" type="pres">
      <dgm:prSet presAssocID="{E214D24E-CE08-A945-B3D4-B83654A7BCE3}" presName="Name30" presStyleCnt="0"/>
      <dgm:spPr/>
    </dgm:pt>
    <dgm:pt modelId="{EFA45EE0-7CF5-B04A-B06D-2C2234785A23}" type="pres">
      <dgm:prSet presAssocID="{E214D24E-CE08-A945-B3D4-B83654A7BCE3}" presName="level2Shape" presStyleLbl="node3" presStyleIdx="2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2B046405-94DD-6740-8448-0F3B187FF41C}" type="pres">
      <dgm:prSet presAssocID="{E214D24E-CE08-A945-B3D4-B83654A7BCE3}" presName="hierChild3" presStyleCnt="0"/>
      <dgm:spPr/>
    </dgm:pt>
    <dgm:pt modelId="{F2F09C16-2C46-DA4B-AE44-0DF4BFD3F1BA}" type="pres">
      <dgm:prSet presAssocID="{8FCC1CDA-47D7-C040-B8F9-C1DAF3E46F37}" presName="Name25" presStyleLbl="parChTrans1D2" presStyleIdx="1" presStyleCnt="5"/>
      <dgm:spPr/>
      <dgm:t>
        <a:bodyPr/>
        <a:lstStyle/>
        <a:p>
          <a:endParaRPr lang="en-US"/>
        </a:p>
      </dgm:t>
    </dgm:pt>
    <dgm:pt modelId="{F503D544-7757-C745-A25E-7A4A7DAB653A}" type="pres">
      <dgm:prSet presAssocID="{8FCC1CDA-47D7-C040-B8F9-C1DAF3E46F3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2E9C1795-1C84-D643-8654-2EBD22F6868F}" type="pres">
      <dgm:prSet presAssocID="{CC62ED1E-4D34-9B40-8F60-A450D3A47CDB}" presName="Name30" presStyleCnt="0"/>
      <dgm:spPr/>
    </dgm:pt>
    <dgm:pt modelId="{B8872F29-05DA-074F-BE6E-82B6B47F669E}" type="pres">
      <dgm:prSet presAssocID="{CC62ED1E-4D34-9B40-8F60-A450D3A47CDB}" presName="level2Shape" presStyleLbl="node2" presStyleIdx="1" presStyleCnt="5"/>
      <dgm:spPr/>
      <dgm:t>
        <a:bodyPr/>
        <a:lstStyle/>
        <a:p>
          <a:endParaRPr lang="en-US"/>
        </a:p>
      </dgm:t>
    </dgm:pt>
    <dgm:pt modelId="{ABB65A0F-5F9F-3D41-BA0F-7877CF5238D4}" type="pres">
      <dgm:prSet presAssocID="{CC62ED1E-4D34-9B40-8F60-A450D3A47CDB}" presName="hierChild3" presStyleCnt="0"/>
      <dgm:spPr/>
    </dgm:pt>
    <dgm:pt modelId="{583A880E-FD49-0A4C-A677-62E397AA43F1}" type="pres">
      <dgm:prSet presAssocID="{FC826A63-7EDD-9C4D-AE9A-C1DC8B7F5CC6}" presName="Name25" presStyleLbl="parChTrans1D3" presStyleIdx="3" presStyleCnt="13"/>
      <dgm:spPr/>
      <dgm:t>
        <a:bodyPr/>
        <a:lstStyle/>
        <a:p>
          <a:endParaRPr lang="en-US"/>
        </a:p>
      </dgm:t>
    </dgm:pt>
    <dgm:pt modelId="{790E20AC-4C58-FE4D-8BCB-87ED6D3EFE19}" type="pres">
      <dgm:prSet presAssocID="{FC826A63-7EDD-9C4D-AE9A-C1DC8B7F5CC6}" presName="connTx" presStyleLbl="parChTrans1D3" presStyleIdx="3" presStyleCnt="13"/>
      <dgm:spPr/>
      <dgm:t>
        <a:bodyPr/>
        <a:lstStyle/>
        <a:p>
          <a:endParaRPr lang="en-US"/>
        </a:p>
      </dgm:t>
    </dgm:pt>
    <dgm:pt modelId="{94DF8F6E-E0BC-F147-B1C9-E4AFEDFDBD16}" type="pres">
      <dgm:prSet presAssocID="{AE522D87-284D-3246-B793-6EDE49751820}" presName="Name30" presStyleCnt="0"/>
      <dgm:spPr/>
    </dgm:pt>
    <dgm:pt modelId="{D5D3E45E-7500-A04A-8540-D8DD18A88D70}" type="pres">
      <dgm:prSet presAssocID="{AE522D87-284D-3246-B793-6EDE49751820}" presName="level2Shape" presStyleLbl="node3" presStyleIdx="3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FD83BD91-7443-2C48-A14B-9BAD45719386}" type="pres">
      <dgm:prSet presAssocID="{AE522D87-284D-3246-B793-6EDE49751820}" presName="hierChild3" presStyleCnt="0"/>
      <dgm:spPr/>
    </dgm:pt>
    <dgm:pt modelId="{1F7CADB9-68FC-D34D-B5EF-2DA151F80F12}" type="pres">
      <dgm:prSet presAssocID="{7D85BE60-85DA-AF48-B1F3-014CACB00C95}" presName="Name25" presStyleLbl="parChTrans1D3" presStyleIdx="4" presStyleCnt="13"/>
      <dgm:spPr/>
      <dgm:t>
        <a:bodyPr/>
        <a:lstStyle/>
        <a:p>
          <a:endParaRPr lang="en-US"/>
        </a:p>
      </dgm:t>
    </dgm:pt>
    <dgm:pt modelId="{F463CF12-FE6A-F243-AA28-D6136E7051E5}" type="pres">
      <dgm:prSet presAssocID="{7D85BE60-85DA-AF48-B1F3-014CACB00C95}" presName="connTx" presStyleLbl="parChTrans1D3" presStyleIdx="4" presStyleCnt="13"/>
      <dgm:spPr/>
      <dgm:t>
        <a:bodyPr/>
        <a:lstStyle/>
        <a:p>
          <a:endParaRPr lang="en-US"/>
        </a:p>
      </dgm:t>
    </dgm:pt>
    <dgm:pt modelId="{3A3995D4-72FD-BB4F-B9E8-B8B2130D4AB8}" type="pres">
      <dgm:prSet presAssocID="{09EBFE1B-4B0D-6747-9109-76CB7E079F5C}" presName="Name30" presStyleCnt="0"/>
      <dgm:spPr/>
    </dgm:pt>
    <dgm:pt modelId="{154AC5AA-23AA-D94D-ACBD-4BEF2779D7F3}" type="pres">
      <dgm:prSet presAssocID="{09EBFE1B-4B0D-6747-9109-76CB7E079F5C}" presName="level2Shape" presStyleLbl="node3" presStyleIdx="4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D8383FF7-C94C-C349-BC78-707D90D5399F}" type="pres">
      <dgm:prSet presAssocID="{09EBFE1B-4B0D-6747-9109-76CB7E079F5C}" presName="hierChild3" presStyleCnt="0"/>
      <dgm:spPr/>
    </dgm:pt>
    <dgm:pt modelId="{4D3E3C13-8660-6C4F-977B-14AEDC406973}" type="pres">
      <dgm:prSet presAssocID="{A0D40AB3-B89F-8F4A-BA3C-C8EDF58C8B84}" presName="Name25" presStyleLbl="parChTrans1D3" presStyleIdx="5" presStyleCnt="13"/>
      <dgm:spPr/>
      <dgm:t>
        <a:bodyPr/>
        <a:lstStyle/>
        <a:p>
          <a:endParaRPr lang="en-US"/>
        </a:p>
      </dgm:t>
    </dgm:pt>
    <dgm:pt modelId="{E872D4D2-3875-5B43-827B-C50B2A18C25A}" type="pres">
      <dgm:prSet presAssocID="{A0D40AB3-B89F-8F4A-BA3C-C8EDF58C8B84}" presName="connTx" presStyleLbl="parChTrans1D3" presStyleIdx="5" presStyleCnt="13"/>
      <dgm:spPr/>
      <dgm:t>
        <a:bodyPr/>
        <a:lstStyle/>
        <a:p>
          <a:endParaRPr lang="en-US"/>
        </a:p>
      </dgm:t>
    </dgm:pt>
    <dgm:pt modelId="{DA4D3805-B2B0-5641-ACF2-2312E8454988}" type="pres">
      <dgm:prSet presAssocID="{41250F6C-A43E-1D4E-BC48-0BCF2EA09386}" presName="Name30" presStyleCnt="0"/>
      <dgm:spPr/>
    </dgm:pt>
    <dgm:pt modelId="{9E01F605-9D72-E34E-851E-6555C860197C}" type="pres">
      <dgm:prSet presAssocID="{41250F6C-A43E-1D4E-BC48-0BCF2EA09386}" presName="level2Shape" presStyleLbl="node3" presStyleIdx="5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937DC968-3817-784D-A811-FD714A07CBAB}" type="pres">
      <dgm:prSet presAssocID="{41250F6C-A43E-1D4E-BC48-0BCF2EA09386}" presName="hierChild3" presStyleCnt="0"/>
      <dgm:spPr/>
    </dgm:pt>
    <dgm:pt modelId="{C0F215A8-5811-C642-B378-EA52590A90F1}" type="pres">
      <dgm:prSet presAssocID="{91D9AD49-A056-164F-ADDA-C8DF3075A016}" presName="Name25" presStyleLbl="parChTrans1D2" presStyleIdx="2" presStyleCnt="5"/>
      <dgm:spPr/>
      <dgm:t>
        <a:bodyPr/>
        <a:lstStyle/>
        <a:p>
          <a:endParaRPr lang="en-US"/>
        </a:p>
      </dgm:t>
    </dgm:pt>
    <dgm:pt modelId="{C9E8398F-C82D-3845-BD15-36A6937C4A5F}" type="pres">
      <dgm:prSet presAssocID="{91D9AD49-A056-164F-ADDA-C8DF3075A016}" presName="connTx" presStyleLbl="parChTrans1D2" presStyleIdx="2" presStyleCnt="5"/>
      <dgm:spPr/>
      <dgm:t>
        <a:bodyPr/>
        <a:lstStyle/>
        <a:p>
          <a:endParaRPr lang="en-US"/>
        </a:p>
      </dgm:t>
    </dgm:pt>
    <dgm:pt modelId="{153000D8-DD9A-DC4A-9548-BEB99593E689}" type="pres">
      <dgm:prSet presAssocID="{8E1BC7FF-4273-8E4D-91D6-FDDB37C3536F}" presName="Name30" presStyleCnt="0"/>
      <dgm:spPr/>
    </dgm:pt>
    <dgm:pt modelId="{FBE43CDF-A028-A140-95AA-C604BDB8AF71}" type="pres">
      <dgm:prSet presAssocID="{8E1BC7FF-4273-8E4D-91D6-FDDB37C3536F}" presName="level2Shape" presStyleLbl="node2" presStyleIdx="2" presStyleCnt="5"/>
      <dgm:spPr/>
      <dgm:t>
        <a:bodyPr/>
        <a:lstStyle/>
        <a:p>
          <a:endParaRPr lang="en-US"/>
        </a:p>
      </dgm:t>
    </dgm:pt>
    <dgm:pt modelId="{86880738-2EE1-DE43-BA96-B5826F948732}" type="pres">
      <dgm:prSet presAssocID="{8E1BC7FF-4273-8E4D-91D6-FDDB37C3536F}" presName="hierChild3" presStyleCnt="0"/>
      <dgm:spPr/>
    </dgm:pt>
    <dgm:pt modelId="{FE353BE1-0FCA-D44C-8CCF-06EF88E31EB8}" type="pres">
      <dgm:prSet presAssocID="{6AEEDB79-3F5E-2344-B9FF-FD624275B2A9}" presName="Name25" presStyleLbl="parChTrans1D3" presStyleIdx="6" presStyleCnt="13"/>
      <dgm:spPr/>
      <dgm:t>
        <a:bodyPr/>
        <a:lstStyle/>
        <a:p>
          <a:endParaRPr lang="en-US"/>
        </a:p>
      </dgm:t>
    </dgm:pt>
    <dgm:pt modelId="{545ACC12-AF5A-4B41-A1EF-29DA0B1DCCCF}" type="pres">
      <dgm:prSet presAssocID="{6AEEDB79-3F5E-2344-B9FF-FD624275B2A9}" presName="connTx" presStyleLbl="parChTrans1D3" presStyleIdx="6" presStyleCnt="13"/>
      <dgm:spPr/>
      <dgm:t>
        <a:bodyPr/>
        <a:lstStyle/>
        <a:p>
          <a:endParaRPr lang="en-US"/>
        </a:p>
      </dgm:t>
    </dgm:pt>
    <dgm:pt modelId="{3B14BB23-FC08-694B-8289-CB2AB572B20A}" type="pres">
      <dgm:prSet presAssocID="{78ABBE52-FD4E-6642-B92D-57092E0BA41A}" presName="Name30" presStyleCnt="0"/>
      <dgm:spPr/>
    </dgm:pt>
    <dgm:pt modelId="{EE448840-3E74-7947-B5F8-BA95524E7864}" type="pres">
      <dgm:prSet presAssocID="{78ABBE52-FD4E-6642-B92D-57092E0BA41A}" presName="level2Shape" presStyleLbl="node3" presStyleIdx="6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89325949-D65E-C044-95F6-3EF61B74A6B6}" type="pres">
      <dgm:prSet presAssocID="{78ABBE52-FD4E-6642-B92D-57092E0BA41A}" presName="hierChild3" presStyleCnt="0"/>
      <dgm:spPr/>
    </dgm:pt>
    <dgm:pt modelId="{FD3B960F-8E7E-E447-8657-9D9B9E82D8C2}" type="pres">
      <dgm:prSet presAssocID="{5C91C43C-ACDF-C04B-91AD-5BEDB3C145C2}" presName="Name25" presStyleLbl="parChTrans1D3" presStyleIdx="7" presStyleCnt="13"/>
      <dgm:spPr/>
      <dgm:t>
        <a:bodyPr/>
        <a:lstStyle/>
        <a:p>
          <a:endParaRPr lang="en-US"/>
        </a:p>
      </dgm:t>
    </dgm:pt>
    <dgm:pt modelId="{27F3E178-A033-E046-AAAF-78F74A1B6881}" type="pres">
      <dgm:prSet presAssocID="{5C91C43C-ACDF-C04B-91AD-5BEDB3C145C2}" presName="connTx" presStyleLbl="parChTrans1D3" presStyleIdx="7" presStyleCnt="13"/>
      <dgm:spPr/>
      <dgm:t>
        <a:bodyPr/>
        <a:lstStyle/>
        <a:p>
          <a:endParaRPr lang="en-US"/>
        </a:p>
      </dgm:t>
    </dgm:pt>
    <dgm:pt modelId="{16F3FA7D-B27C-474A-A788-C92D29FBD735}" type="pres">
      <dgm:prSet presAssocID="{32886972-48A7-6B4B-A32E-9EC605B63384}" presName="Name30" presStyleCnt="0"/>
      <dgm:spPr/>
    </dgm:pt>
    <dgm:pt modelId="{E652D471-F830-DF4D-A7F6-E6DE472A3AD6}" type="pres">
      <dgm:prSet presAssocID="{32886972-48A7-6B4B-A32E-9EC605B63384}" presName="level2Shape" presStyleLbl="node3" presStyleIdx="7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36C69F2E-4B94-114C-9289-9BD1D05B80C9}" type="pres">
      <dgm:prSet presAssocID="{32886972-48A7-6B4B-A32E-9EC605B63384}" presName="hierChild3" presStyleCnt="0"/>
      <dgm:spPr/>
    </dgm:pt>
    <dgm:pt modelId="{E09DC901-03E5-A648-90BB-45242D235A26}" type="pres">
      <dgm:prSet presAssocID="{36537EC6-CB50-5045-80CF-99F026C0E832}" presName="Name25" presStyleLbl="parChTrans1D3" presStyleIdx="8" presStyleCnt="13"/>
      <dgm:spPr/>
      <dgm:t>
        <a:bodyPr/>
        <a:lstStyle/>
        <a:p>
          <a:endParaRPr lang="en-US"/>
        </a:p>
      </dgm:t>
    </dgm:pt>
    <dgm:pt modelId="{D141ADDD-A4E9-E241-9A5F-E64A2284DE63}" type="pres">
      <dgm:prSet presAssocID="{36537EC6-CB50-5045-80CF-99F026C0E832}" presName="connTx" presStyleLbl="parChTrans1D3" presStyleIdx="8" presStyleCnt="13"/>
      <dgm:spPr/>
      <dgm:t>
        <a:bodyPr/>
        <a:lstStyle/>
        <a:p>
          <a:endParaRPr lang="en-US"/>
        </a:p>
      </dgm:t>
    </dgm:pt>
    <dgm:pt modelId="{D8FC8698-771B-6745-A5C0-D8E245690A5F}" type="pres">
      <dgm:prSet presAssocID="{4C145D86-7547-0445-8BDD-CC42078B1C3E}" presName="Name30" presStyleCnt="0"/>
      <dgm:spPr/>
    </dgm:pt>
    <dgm:pt modelId="{E29C2DD2-F270-9547-839A-70FDFC176C7C}" type="pres">
      <dgm:prSet presAssocID="{4C145D86-7547-0445-8BDD-CC42078B1C3E}" presName="level2Shape" presStyleLbl="node3" presStyleIdx="8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D0DE9930-9DE2-AB44-9D1C-5531EB1CC4B9}" type="pres">
      <dgm:prSet presAssocID="{4C145D86-7547-0445-8BDD-CC42078B1C3E}" presName="hierChild3" presStyleCnt="0"/>
      <dgm:spPr/>
    </dgm:pt>
    <dgm:pt modelId="{0F2267AC-B618-8345-9961-740132AA76A5}" type="pres">
      <dgm:prSet presAssocID="{8E661BBB-8A92-C74F-98D2-89BCD2F29888}" presName="Name25" presStyleLbl="parChTrans1D2" presStyleIdx="3" presStyleCnt="5"/>
      <dgm:spPr/>
      <dgm:t>
        <a:bodyPr/>
        <a:lstStyle/>
        <a:p>
          <a:endParaRPr lang="en-US"/>
        </a:p>
      </dgm:t>
    </dgm:pt>
    <dgm:pt modelId="{920D0C4E-FD65-DC4A-8446-8C3A9E00144F}" type="pres">
      <dgm:prSet presAssocID="{8E661BBB-8A92-C74F-98D2-89BCD2F29888}" presName="connTx" presStyleLbl="parChTrans1D2" presStyleIdx="3" presStyleCnt="5"/>
      <dgm:spPr/>
      <dgm:t>
        <a:bodyPr/>
        <a:lstStyle/>
        <a:p>
          <a:endParaRPr lang="en-US"/>
        </a:p>
      </dgm:t>
    </dgm:pt>
    <dgm:pt modelId="{C97B8C4D-3CEE-6244-AB53-DABC6044D687}" type="pres">
      <dgm:prSet presAssocID="{61D49353-A81E-3D4B-8038-6DCFAF4F04AF}" presName="Name30" presStyleCnt="0"/>
      <dgm:spPr/>
    </dgm:pt>
    <dgm:pt modelId="{09C47AA5-7ACA-E546-9206-DC85FF7AB050}" type="pres">
      <dgm:prSet presAssocID="{61D49353-A81E-3D4B-8038-6DCFAF4F04AF}" presName="level2Shape" presStyleLbl="node2" presStyleIdx="3" presStyleCnt="5"/>
      <dgm:spPr/>
      <dgm:t>
        <a:bodyPr/>
        <a:lstStyle/>
        <a:p>
          <a:endParaRPr lang="en-US"/>
        </a:p>
      </dgm:t>
    </dgm:pt>
    <dgm:pt modelId="{C92DFB04-22A7-7C46-9376-1D6E4DC3EA33}" type="pres">
      <dgm:prSet presAssocID="{61D49353-A81E-3D4B-8038-6DCFAF4F04AF}" presName="hierChild3" presStyleCnt="0"/>
      <dgm:spPr/>
    </dgm:pt>
    <dgm:pt modelId="{696FF45E-2FBC-8542-8869-790837BF4517}" type="pres">
      <dgm:prSet presAssocID="{D1389E5D-F75E-C549-A432-1765DADBD803}" presName="Name25" presStyleLbl="parChTrans1D3" presStyleIdx="9" presStyleCnt="13"/>
      <dgm:spPr/>
      <dgm:t>
        <a:bodyPr/>
        <a:lstStyle/>
        <a:p>
          <a:endParaRPr lang="en-US"/>
        </a:p>
      </dgm:t>
    </dgm:pt>
    <dgm:pt modelId="{296AF544-7248-A745-838D-B03895F8211F}" type="pres">
      <dgm:prSet presAssocID="{D1389E5D-F75E-C549-A432-1765DADBD803}" presName="connTx" presStyleLbl="parChTrans1D3" presStyleIdx="9" presStyleCnt="13"/>
      <dgm:spPr/>
      <dgm:t>
        <a:bodyPr/>
        <a:lstStyle/>
        <a:p>
          <a:endParaRPr lang="en-US"/>
        </a:p>
      </dgm:t>
    </dgm:pt>
    <dgm:pt modelId="{D7AB3E09-1B08-084B-A6A6-0E9B7533C460}" type="pres">
      <dgm:prSet presAssocID="{1B43080C-1AFF-6646-89C7-3E4AA5CF93BF}" presName="Name30" presStyleCnt="0"/>
      <dgm:spPr/>
    </dgm:pt>
    <dgm:pt modelId="{BBBBC7B9-51F8-344B-A31E-871ED8C7855A}" type="pres">
      <dgm:prSet presAssocID="{1B43080C-1AFF-6646-89C7-3E4AA5CF93BF}" presName="level2Shape" presStyleLbl="node3" presStyleIdx="9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FD1D24B7-0C7B-6848-A2CE-845448246A98}" type="pres">
      <dgm:prSet presAssocID="{1B43080C-1AFF-6646-89C7-3E4AA5CF93BF}" presName="hierChild3" presStyleCnt="0"/>
      <dgm:spPr/>
    </dgm:pt>
    <dgm:pt modelId="{B9C5DD8D-18F9-6045-A77A-3580590D2D2D}" type="pres">
      <dgm:prSet presAssocID="{089C769B-CBA6-2044-8DB8-BFA008131629}" presName="Name25" presStyleLbl="parChTrans1D3" presStyleIdx="10" presStyleCnt="13"/>
      <dgm:spPr/>
      <dgm:t>
        <a:bodyPr/>
        <a:lstStyle/>
        <a:p>
          <a:endParaRPr lang="en-US"/>
        </a:p>
      </dgm:t>
    </dgm:pt>
    <dgm:pt modelId="{384DCFF8-8169-714F-A067-CA8FF915955B}" type="pres">
      <dgm:prSet presAssocID="{089C769B-CBA6-2044-8DB8-BFA008131629}" presName="connTx" presStyleLbl="parChTrans1D3" presStyleIdx="10" presStyleCnt="13"/>
      <dgm:spPr/>
      <dgm:t>
        <a:bodyPr/>
        <a:lstStyle/>
        <a:p>
          <a:endParaRPr lang="en-US"/>
        </a:p>
      </dgm:t>
    </dgm:pt>
    <dgm:pt modelId="{1DB4D76C-87BA-3C47-AD6E-27817E4793D2}" type="pres">
      <dgm:prSet presAssocID="{8615B162-BC5F-BF44-9B76-030EFBE17734}" presName="Name30" presStyleCnt="0"/>
      <dgm:spPr/>
    </dgm:pt>
    <dgm:pt modelId="{25AC8106-AACA-A142-9551-F4CE06621210}" type="pres">
      <dgm:prSet presAssocID="{8615B162-BC5F-BF44-9B76-030EFBE17734}" presName="level2Shape" presStyleLbl="node3" presStyleIdx="10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CF601EB7-01A5-244E-BACD-4B2A20E541C7}" type="pres">
      <dgm:prSet presAssocID="{8615B162-BC5F-BF44-9B76-030EFBE17734}" presName="hierChild3" presStyleCnt="0"/>
      <dgm:spPr/>
    </dgm:pt>
    <dgm:pt modelId="{82DF7B3A-89F6-6E44-B7E6-0AC309D688A5}" type="pres">
      <dgm:prSet presAssocID="{9464C021-8C9B-7546-8239-29597621F38D}" presName="Name25" presStyleLbl="parChTrans1D3" presStyleIdx="11" presStyleCnt="13"/>
      <dgm:spPr/>
      <dgm:t>
        <a:bodyPr/>
        <a:lstStyle/>
        <a:p>
          <a:endParaRPr lang="en-US"/>
        </a:p>
      </dgm:t>
    </dgm:pt>
    <dgm:pt modelId="{600589F0-21CD-1F48-8EC2-168139E20B50}" type="pres">
      <dgm:prSet presAssocID="{9464C021-8C9B-7546-8239-29597621F38D}" presName="connTx" presStyleLbl="parChTrans1D3" presStyleIdx="11" presStyleCnt="13"/>
      <dgm:spPr/>
      <dgm:t>
        <a:bodyPr/>
        <a:lstStyle/>
        <a:p>
          <a:endParaRPr lang="en-US"/>
        </a:p>
      </dgm:t>
    </dgm:pt>
    <dgm:pt modelId="{B7EDD56F-2A78-7945-904E-3ED8FB41DA8D}" type="pres">
      <dgm:prSet presAssocID="{938B5FB7-B79A-4145-8A50-08689F7837F6}" presName="Name30" presStyleCnt="0"/>
      <dgm:spPr/>
    </dgm:pt>
    <dgm:pt modelId="{F7745726-EA33-5745-8C6C-2001DE4595F2}" type="pres">
      <dgm:prSet presAssocID="{938B5FB7-B79A-4145-8A50-08689F7837F6}" presName="level2Shape" presStyleLbl="node3" presStyleIdx="11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496A5788-A731-E644-A977-1F45A343C3CD}" type="pres">
      <dgm:prSet presAssocID="{938B5FB7-B79A-4145-8A50-08689F7837F6}" presName="hierChild3" presStyleCnt="0"/>
      <dgm:spPr/>
    </dgm:pt>
    <dgm:pt modelId="{308C8CE5-1F0A-7D48-81C0-1D2BD397D050}" type="pres">
      <dgm:prSet presAssocID="{7B0AD550-5BB2-8244-8444-5B4BDC35F86F}" presName="Name25" presStyleLbl="parChTrans1D2" presStyleIdx="4" presStyleCnt="5"/>
      <dgm:spPr/>
      <dgm:t>
        <a:bodyPr/>
        <a:lstStyle/>
        <a:p>
          <a:endParaRPr lang="en-US"/>
        </a:p>
      </dgm:t>
    </dgm:pt>
    <dgm:pt modelId="{E33AA724-7335-AC49-8BEA-16E06CAA5072}" type="pres">
      <dgm:prSet presAssocID="{7B0AD550-5BB2-8244-8444-5B4BDC35F86F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76E4458-362E-2849-8857-A1C153099615}" type="pres">
      <dgm:prSet presAssocID="{ACE8E207-6D9C-FD4C-8080-E3A7F44EC2A8}" presName="Name30" presStyleCnt="0"/>
      <dgm:spPr/>
    </dgm:pt>
    <dgm:pt modelId="{5A43C5E2-0E77-CB4A-80E5-571AFFF397F1}" type="pres">
      <dgm:prSet presAssocID="{ACE8E207-6D9C-FD4C-8080-E3A7F44EC2A8}" presName="level2Shape" presStyleLbl="node2" presStyleIdx="4" presStyleCnt="5"/>
      <dgm:spPr/>
      <dgm:t>
        <a:bodyPr/>
        <a:lstStyle/>
        <a:p>
          <a:endParaRPr lang="en-US"/>
        </a:p>
      </dgm:t>
    </dgm:pt>
    <dgm:pt modelId="{94461AA2-DD14-BC40-A03D-0EE5255DBF3A}" type="pres">
      <dgm:prSet presAssocID="{ACE8E207-6D9C-FD4C-8080-E3A7F44EC2A8}" presName="hierChild3" presStyleCnt="0"/>
      <dgm:spPr/>
    </dgm:pt>
    <dgm:pt modelId="{690AF1A8-F71F-0749-B16B-32E8F9135DFB}" type="pres">
      <dgm:prSet presAssocID="{7142A072-CB07-2E43-82F1-CC6B6649BC5D}" presName="Name25" presStyleLbl="parChTrans1D3" presStyleIdx="12" presStyleCnt="13"/>
      <dgm:spPr/>
      <dgm:t>
        <a:bodyPr/>
        <a:lstStyle/>
        <a:p>
          <a:endParaRPr lang="en-US"/>
        </a:p>
      </dgm:t>
    </dgm:pt>
    <dgm:pt modelId="{409C189C-D88F-B446-A790-9E6EB5BBF6D2}" type="pres">
      <dgm:prSet presAssocID="{7142A072-CB07-2E43-82F1-CC6B6649BC5D}" presName="connTx" presStyleLbl="parChTrans1D3" presStyleIdx="12" presStyleCnt="13"/>
      <dgm:spPr/>
      <dgm:t>
        <a:bodyPr/>
        <a:lstStyle/>
        <a:p>
          <a:endParaRPr lang="en-US"/>
        </a:p>
      </dgm:t>
    </dgm:pt>
    <dgm:pt modelId="{18B36D62-EB0A-D340-9050-86534E0FDE54}" type="pres">
      <dgm:prSet presAssocID="{6FA7C844-2A13-B945-9442-5F75A37ABC9E}" presName="Name30" presStyleCnt="0"/>
      <dgm:spPr/>
    </dgm:pt>
    <dgm:pt modelId="{7DDC6AE3-7442-114E-8692-0197D32E371C}" type="pres">
      <dgm:prSet presAssocID="{6FA7C844-2A13-B945-9442-5F75A37ABC9E}" presName="level2Shape" presStyleLbl="node3" presStyleIdx="12" presStyleCnt="13" custLinFactX="100000" custLinFactNeighborX="128294" custLinFactNeighborY="-687"/>
      <dgm:spPr/>
      <dgm:t>
        <a:bodyPr/>
        <a:lstStyle/>
        <a:p>
          <a:endParaRPr lang="en-US"/>
        </a:p>
      </dgm:t>
    </dgm:pt>
    <dgm:pt modelId="{F5F9779A-CE55-AB44-94F8-0BD70379BC84}" type="pres">
      <dgm:prSet presAssocID="{6FA7C844-2A13-B945-9442-5F75A37ABC9E}" presName="hierChild3" presStyleCnt="0"/>
      <dgm:spPr/>
    </dgm:pt>
    <dgm:pt modelId="{A449130D-BBB4-724B-8E3A-616D7C0DFB58}" type="pres">
      <dgm:prSet presAssocID="{378E1854-B6B7-794C-8C79-CDD6C2A20DD7}" presName="bgShapesFlow" presStyleCnt="0"/>
      <dgm:spPr/>
    </dgm:pt>
  </dgm:ptLst>
  <dgm:cxnLst>
    <dgm:cxn modelId="{7D0930E1-7DB5-6D4C-926E-11661B55894C}" type="presOf" srcId="{FC826A63-7EDD-9C4D-AE9A-C1DC8B7F5CC6}" destId="{790E20AC-4C58-FE4D-8BCB-87ED6D3EFE19}" srcOrd="1" destOrd="0" presId="urn:microsoft.com/office/officeart/2005/8/layout/hierarchy5"/>
    <dgm:cxn modelId="{D205ACDD-DB82-2A40-8CED-8FBBD3C08B14}" type="presOf" srcId="{7B0AD550-5BB2-8244-8444-5B4BDC35F86F}" destId="{308C8CE5-1F0A-7D48-81C0-1D2BD397D050}" srcOrd="0" destOrd="0" presId="urn:microsoft.com/office/officeart/2005/8/layout/hierarchy5"/>
    <dgm:cxn modelId="{4A6AFAB8-7904-6347-BE58-DEB1B3A8BF7F}" type="presOf" srcId="{BD31E2E4-3AB0-F64F-8B2E-D4E2C571DB8D}" destId="{CDBCFAE7-F2B7-0F40-8CA9-624C97D7276C}" srcOrd="1" destOrd="0" presId="urn:microsoft.com/office/officeart/2005/8/layout/hierarchy5"/>
    <dgm:cxn modelId="{601EB313-53E3-244C-9431-3093028D8338}" type="presOf" srcId="{3C6FA446-010D-A24C-ABB4-6CC4F935871B}" destId="{3782D948-64D9-5E46-A093-E9B6FEB44C99}" srcOrd="0" destOrd="0" presId="urn:microsoft.com/office/officeart/2005/8/layout/hierarchy5"/>
    <dgm:cxn modelId="{4B770A34-B013-DB4E-AD56-89A32E964A98}" type="presOf" srcId="{26B4D403-34D3-E147-974B-AE9AF3D7777B}" destId="{74342B42-9137-664C-96E4-1466E7DCB955}" srcOrd="1" destOrd="0" presId="urn:microsoft.com/office/officeart/2005/8/layout/hierarchy5"/>
    <dgm:cxn modelId="{5A2286AC-0EC1-A046-9C66-010B7109D90E}" srcId="{61D49353-A81E-3D4B-8038-6DCFAF4F04AF}" destId="{8615B162-BC5F-BF44-9B76-030EFBE17734}" srcOrd="1" destOrd="0" parTransId="{089C769B-CBA6-2044-8DB8-BFA008131629}" sibTransId="{86901666-8FD2-FF47-98B4-62C377BED74F}"/>
    <dgm:cxn modelId="{6A4AA47C-586E-D247-A774-4515F3EEA142}" srcId="{A9FCC6F3-F4ED-624B-B9EA-BE4D1DE5CD3D}" destId="{8E1BC7FF-4273-8E4D-91D6-FDDB37C3536F}" srcOrd="2" destOrd="0" parTransId="{91D9AD49-A056-164F-ADDA-C8DF3075A016}" sibTransId="{E034C0A9-B0DB-9C49-9EF8-B1434D65510B}"/>
    <dgm:cxn modelId="{84636630-90F4-184E-8635-1ADDA65BB929}" type="presOf" srcId="{7142A072-CB07-2E43-82F1-CC6B6649BC5D}" destId="{690AF1A8-F71F-0749-B16B-32E8F9135DFB}" srcOrd="0" destOrd="0" presId="urn:microsoft.com/office/officeart/2005/8/layout/hierarchy5"/>
    <dgm:cxn modelId="{E4E210A0-ED22-124A-BB1A-A3CEB14F3633}" srcId="{6C0C6DA2-7ED0-0D42-A3F4-8D6346C060AD}" destId="{370C48EE-E19A-5141-AE66-31CDEAC2644E}" srcOrd="0" destOrd="0" parTransId="{D6273CC7-860E-9F46-9EAA-8B0BC05CC6B1}" sibTransId="{AEC88EB7-8479-764B-BDC0-BA6BC2936F20}"/>
    <dgm:cxn modelId="{6277618C-C131-EE41-92C3-9A92A27730C4}" srcId="{A9FCC6F3-F4ED-624B-B9EA-BE4D1DE5CD3D}" destId="{ACE8E207-6D9C-FD4C-8080-E3A7F44EC2A8}" srcOrd="4" destOrd="0" parTransId="{7B0AD550-5BB2-8244-8444-5B4BDC35F86F}" sibTransId="{3D8461A2-9FC3-DF49-93D8-D93FD427B347}"/>
    <dgm:cxn modelId="{7CE5EB05-4148-C949-9916-38F56766AFA6}" type="presOf" srcId="{6AEEDB79-3F5E-2344-B9FF-FD624275B2A9}" destId="{545ACC12-AF5A-4B41-A1EF-29DA0B1DCCCF}" srcOrd="1" destOrd="0" presId="urn:microsoft.com/office/officeart/2005/8/layout/hierarchy5"/>
    <dgm:cxn modelId="{E24B3A55-6486-FB4E-9433-D2ADADD867F8}" type="presOf" srcId="{61D49353-A81E-3D4B-8038-6DCFAF4F04AF}" destId="{09C47AA5-7ACA-E546-9206-DC85FF7AB050}" srcOrd="0" destOrd="0" presId="urn:microsoft.com/office/officeart/2005/8/layout/hierarchy5"/>
    <dgm:cxn modelId="{73502F52-0DA2-6648-A3E0-C6DC26AAFC42}" srcId="{8E1BC7FF-4273-8E4D-91D6-FDDB37C3536F}" destId="{78ABBE52-FD4E-6642-B92D-57092E0BA41A}" srcOrd="0" destOrd="0" parTransId="{6AEEDB79-3F5E-2344-B9FF-FD624275B2A9}" sibTransId="{0B4AC7BF-2A27-DA49-A759-0B6C816D3B9C}"/>
    <dgm:cxn modelId="{16C3971A-6179-7C4F-A939-F68B5A8DDD68}" type="presOf" srcId="{D6273CC7-860E-9F46-9EAA-8B0BC05CC6B1}" destId="{5892A3E7-DEDB-E443-908E-93BD46A5340A}" srcOrd="1" destOrd="0" presId="urn:microsoft.com/office/officeart/2005/8/layout/hierarchy5"/>
    <dgm:cxn modelId="{8F054E92-B91C-C04C-9938-F3D0ED7B0CA7}" type="presOf" srcId="{D1389E5D-F75E-C549-A432-1765DADBD803}" destId="{696FF45E-2FBC-8542-8869-790837BF4517}" srcOrd="0" destOrd="0" presId="urn:microsoft.com/office/officeart/2005/8/layout/hierarchy5"/>
    <dgm:cxn modelId="{A80FDAEE-ADAE-A34F-BF4C-1FA423205E9E}" type="presOf" srcId="{9464C021-8C9B-7546-8239-29597621F38D}" destId="{82DF7B3A-89F6-6E44-B7E6-0AC309D688A5}" srcOrd="0" destOrd="0" presId="urn:microsoft.com/office/officeart/2005/8/layout/hierarchy5"/>
    <dgm:cxn modelId="{9725D843-09AE-BE45-90FF-38DFA6A5FAB1}" type="presOf" srcId="{8FCC1CDA-47D7-C040-B8F9-C1DAF3E46F37}" destId="{F503D544-7757-C745-A25E-7A4A7DAB653A}" srcOrd="1" destOrd="0" presId="urn:microsoft.com/office/officeart/2005/8/layout/hierarchy5"/>
    <dgm:cxn modelId="{0D6A1AA7-0E86-944B-942C-0A3063FA6189}" type="presOf" srcId="{CC62ED1E-4D34-9B40-8F60-A450D3A47CDB}" destId="{B8872F29-05DA-074F-BE6E-82B6B47F669E}" srcOrd="0" destOrd="0" presId="urn:microsoft.com/office/officeart/2005/8/layout/hierarchy5"/>
    <dgm:cxn modelId="{A964E19E-11E1-E742-8750-19B7CD4E60EF}" type="presOf" srcId="{5C91C43C-ACDF-C04B-91AD-5BEDB3C145C2}" destId="{27F3E178-A033-E046-AAAF-78F74A1B6881}" srcOrd="1" destOrd="0" presId="urn:microsoft.com/office/officeart/2005/8/layout/hierarchy5"/>
    <dgm:cxn modelId="{514088EF-A05B-D74E-91FF-7281E214BB2A}" type="presOf" srcId="{A9FCC6F3-F4ED-624B-B9EA-BE4D1DE5CD3D}" destId="{B38490F6-9BE2-E143-969E-F14D5AD0B063}" srcOrd="0" destOrd="0" presId="urn:microsoft.com/office/officeart/2005/8/layout/hierarchy5"/>
    <dgm:cxn modelId="{BAF82BAB-7214-564B-AE89-6F3B09324D93}" type="presOf" srcId="{91D9AD49-A056-164F-ADDA-C8DF3075A016}" destId="{C0F215A8-5811-C642-B378-EA52590A90F1}" srcOrd="0" destOrd="0" presId="urn:microsoft.com/office/officeart/2005/8/layout/hierarchy5"/>
    <dgm:cxn modelId="{DB137D36-8168-AC40-92C5-38A47A8918C9}" type="presOf" srcId="{7D85BE60-85DA-AF48-B1F3-014CACB00C95}" destId="{1F7CADB9-68FC-D34D-B5EF-2DA151F80F12}" srcOrd="0" destOrd="0" presId="urn:microsoft.com/office/officeart/2005/8/layout/hierarchy5"/>
    <dgm:cxn modelId="{6D73EB3E-1BB1-CD47-85FF-86CE29179837}" type="presOf" srcId="{32886972-48A7-6B4B-A32E-9EC605B63384}" destId="{E652D471-F830-DF4D-A7F6-E6DE472A3AD6}" srcOrd="0" destOrd="0" presId="urn:microsoft.com/office/officeart/2005/8/layout/hierarchy5"/>
    <dgm:cxn modelId="{00984625-2728-C24E-AE10-0111A62FE975}" type="presOf" srcId="{3C6FA446-010D-A24C-ABB4-6CC4F935871B}" destId="{07F9FA87-DF21-0742-9F03-2005A30853F8}" srcOrd="1" destOrd="0" presId="urn:microsoft.com/office/officeart/2005/8/layout/hierarchy5"/>
    <dgm:cxn modelId="{E9CA3E1F-E9D5-7B4A-AC3F-24510A562F2A}" type="presOf" srcId="{36537EC6-CB50-5045-80CF-99F026C0E832}" destId="{E09DC901-03E5-A648-90BB-45242D235A26}" srcOrd="0" destOrd="0" presId="urn:microsoft.com/office/officeart/2005/8/layout/hierarchy5"/>
    <dgm:cxn modelId="{689C876F-83C2-E34A-AF81-A385875D6F72}" srcId="{6C0C6DA2-7ED0-0D42-A3F4-8D6346C060AD}" destId="{01ED66EC-3D8A-0B4F-B7CE-FC56D3993E0E}" srcOrd="1" destOrd="0" parTransId="{3C6FA446-010D-A24C-ABB4-6CC4F935871B}" sibTransId="{CE3913EF-57B5-764D-8DD4-D503D940A369}"/>
    <dgm:cxn modelId="{6B2644D8-34BE-354E-AB2B-9EA532047861}" type="presOf" srcId="{6FA7C844-2A13-B945-9442-5F75A37ABC9E}" destId="{7DDC6AE3-7442-114E-8692-0197D32E371C}" srcOrd="0" destOrd="0" presId="urn:microsoft.com/office/officeart/2005/8/layout/hierarchy5"/>
    <dgm:cxn modelId="{459157ED-989A-0240-8435-032534D2CD50}" srcId="{ACE8E207-6D9C-FD4C-8080-E3A7F44EC2A8}" destId="{6FA7C844-2A13-B945-9442-5F75A37ABC9E}" srcOrd="0" destOrd="0" parTransId="{7142A072-CB07-2E43-82F1-CC6B6649BC5D}" sibTransId="{3611AD0C-0228-F445-93AB-3AE507AD1A4A}"/>
    <dgm:cxn modelId="{313F4715-8457-7149-A32D-4D043450B0E3}" type="presOf" srcId="{FC826A63-7EDD-9C4D-AE9A-C1DC8B7F5CC6}" destId="{583A880E-FD49-0A4C-A677-62E397AA43F1}" srcOrd="0" destOrd="0" presId="urn:microsoft.com/office/officeart/2005/8/layout/hierarchy5"/>
    <dgm:cxn modelId="{B3026351-9BCD-0741-B145-3ECC61FFFCC3}" srcId="{CC62ED1E-4D34-9B40-8F60-A450D3A47CDB}" destId="{09EBFE1B-4B0D-6747-9109-76CB7E079F5C}" srcOrd="1" destOrd="0" parTransId="{7D85BE60-85DA-AF48-B1F3-014CACB00C95}" sibTransId="{8016ACB0-73D4-244B-8A31-DD68EF0310E2}"/>
    <dgm:cxn modelId="{A5EC4508-60EE-7E43-918B-98D6F5BD4CEC}" type="presOf" srcId="{8FCC1CDA-47D7-C040-B8F9-C1DAF3E46F37}" destId="{F2F09C16-2C46-DA4B-AE44-0DF4BFD3F1BA}" srcOrd="0" destOrd="0" presId="urn:microsoft.com/office/officeart/2005/8/layout/hierarchy5"/>
    <dgm:cxn modelId="{2010225A-69DA-1242-ABF3-16BC40ACA269}" type="presOf" srcId="{9464C021-8C9B-7546-8239-29597621F38D}" destId="{600589F0-21CD-1F48-8EC2-168139E20B50}" srcOrd="1" destOrd="0" presId="urn:microsoft.com/office/officeart/2005/8/layout/hierarchy5"/>
    <dgm:cxn modelId="{7192E0DD-773D-7A4B-B54C-EA7A5ACD9B8B}" type="presOf" srcId="{089C769B-CBA6-2044-8DB8-BFA008131629}" destId="{384DCFF8-8169-714F-A067-CA8FF915955B}" srcOrd="1" destOrd="0" presId="urn:microsoft.com/office/officeart/2005/8/layout/hierarchy5"/>
    <dgm:cxn modelId="{F797401E-A19E-1245-8522-2426C3E3F878}" type="presOf" srcId="{26B4D403-34D3-E147-974B-AE9AF3D7777B}" destId="{64D0E769-465E-A042-AC89-9277DDB60DAB}" srcOrd="0" destOrd="0" presId="urn:microsoft.com/office/officeart/2005/8/layout/hierarchy5"/>
    <dgm:cxn modelId="{D93FFDF0-2395-284B-9A31-AB78D96EC765}" type="presOf" srcId="{5C91C43C-ACDF-C04B-91AD-5BEDB3C145C2}" destId="{FD3B960F-8E7E-E447-8657-9D9B9E82D8C2}" srcOrd="0" destOrd="0" presId="urn:microsoft.com/office/officeart/2005/8/layout/hierarchy5"/>
    <dgm:cxn modelId="{1DC6800E-62A4-594C-85DB-109F82A8BCB8}" srcId="{A9FCC6F3-F4ED-624B-B9EA-BE4D1DE5CD3D}" destId="{CC62ED1E-4D34-9B40-8F60-A450D3A47CDB}" srcOrd="1" destOrd="0" parTransId="{8FCC1CDA-47D7-C040-B8F9-C1DAF3E46F37}" sibTransId="{E890B4EE-6BCB-C744-8BD9-60AB6EF089EA}"/>
    <dgm:cxn modelId="{6D089DAE-2521-2E4B-BD32-89F57215969A}" type="presOf" srcId="{78ABBE52-FD4E-6642-B92D-57092E0BA41A}" destId="{EE448840-3E74-7947-B5F8-BA95524E7864}" srcOrd="0" destOrd="0" presId="urn:microsoft.com/office/officeart/2005/8/layout/hierarchy5"/>
    <dgm:cxn modelId="{ED67CBB2-43DE-2746-9DFE-9F625C15ECCB}" srcId="{8E1BC7FF-4273-8E4D-91D6-FDDB37C3536F}" destId="{4C145D86-7547-0445-8BDD-CC42078B1C3E}" srcOrd="2" destOrd="0" parTransId="{36537EC6-CB50-5045-80CF-99F026C0E832}" sibTransId="{B464AD53-DB9E-3E44-BB5A-353BF3BD9832}"/>
    <dgm:cxn modelId="{28078481-7CED-9240-B053-6CCD5B849725}" type="presOf" srcId="{09EBFE1B-4B0D-6747-9109-76CB7E079F5C}" destId="{154AC5AA-23AA-D94D-ACBD-4BEF2779D7F3}" srcOrd="0" destOrd="0" presId="urn:microsoft.com/office/officeart/2005/8/layout/hierarchy5"/>
    <dgm:cxn modelId="{2DD00034-1D5F-0F48-BDEC-343E78511502}" type="presOf" srcId="{8615B162-BC5F-BF44-9B76-030EFBE17734}" destId="{25AC8106-AACA-A142-9551-F4CE06621210}" srcOrd="0" destOrd="0" presId="urn:microsoft.com/office/officeart/2005/8/layout/hierarchy5"/>
    <dgm:cxn modelId="{E8903B29-3497-4946-908B-9F19C9B883CA}" srcId="{61D49353-A81E-3D4B-8038-6DCFAF4F04AF}" destId="{938B5FB7-B79A-4145-8A50-08689F7837F6}" srcOrd="2" destOrd="0" parTransId="{9464C021-8C9B-7546-8239-29597621F38D}" sibTransId="{05F146D8-0EDF-924E-B0FF-E76E92B9A494}"/>
    <dgm:cxn modelId="{D9EFF42D-EB55-F64E-B71A-91BB48FA5D16}" type="presOf" srcId="{378E1854-B6B7-794C-8C79-CDD6C2A20DD7}" destId="{7ED0CD6D-70BB-884F-8C32-09837B340A65}" srcOrd="0" destOrd="0" presId="urn:microsoft.com/office/officeart/2005/8/layout/hierarchy5"/>
    <dgm:cxn modelId="{0A3AE488-CD3B-404B-8CFC-9F272EC7D68C}" type="presOf" srcId="{7B0AD550-5BB2-8244-8444-5B4BDC35F86F}" destId="{E33AA724-7335-AC49-8BEA-16E06CAA5072}" srcOrd="1" destOrd="0" presId="urn:microsoft.com/office/officeart/2005/8/layout/hierarchy5"/>
    <dgm:cxn modelId="{671C2FBE-63B6-F142-9A2D-5D4358E293E1}" type="presOf" srcId="{370C48EE-E19A-5141-AE66-31CDEAC2644E}" destId="{C98BB8ED-2769-834D-B1BB-13972DB10E7C}" srcOrd="0" destOrd="0" presId="urn:microsoft.com/office/officeart/2005/8/layout/hierarchy5"/>
    <dgm:cxn modelId="{461EF7BE-CB55-5E44-8D99-0E04CCCDC7E9}" type="presOf" srcId="{A0D40AB3-B89F-8F4A-BA3C-C8EDF58C8B84}" destId="{E872D4D2-3875-5B43-827B-C50B2A18C25A}" srcOrd="1" destOrd="0" presId="urn:microsoft.com/office/officeart/2005/8/layout/hierarchy5"/>
    <dgm:cxn modelId="{0AE9577A-A987-F74E-96BC-D023B4A025A6}" srcId="{8E1BC7FF-4273-8E4D-91D6-FDDB37C3536F}" destId="{32886972-48A7-6B4B-A32E-9EC605B63384}" srcOrd="1" destOrd="0" parTransId="{5C91C43C-ACDF-C04B-91AD-5BEDB3C145C2}" sibTransId="{7E0C5D4C-92F0-FA45-8E47-3B26230BF383}"/>
    <dgm:cxn modelId="{ED6DD379-9914-8A48-8B8E-035E2BE77868}" type="presOf" srcId="{7142A072-CB07-2E43-82F1-CC6B6649BC5D}" destId="{409C189C-D88F-B446-A790-9E6EB5BBF6D2}" srcOrd="1" destOrd="0" presId="urn:microsoft.com/office/officeart/2005/8/layout/hierarchy5"/>
    <dgm:cxn modelId="{D24ACEAB-823F-E44A-9001-B8E7BE69A73F}" type="presOf" srcId="{ACE8E207-6D9C-FD4C-8080-E3A7F44EC2A8}" destId="{5A43C5E2-0E77-CB4A-80E5-571AFFF397F1}" srcOrd="0" destOrd="0" presId="urn:microsoft.com/office/officeart/2005/8/layout/hierarchy5"/>
    <dgm:cxn modelId="{73C39E30-6057-974F-A8FD-5F90834EF16E}" type="presOf" srcId="{A0D40AB3-B89F-8F4A-BA3C-C8EDF58C8B84}" destId="{4D3E3C13-8660-6C4F-977B-14AEDC406973}" srcOrd="0" destOrd="0" presId="urn:microsoft.com/office/officeart/2005/8/layout/hierarchy5"/>
    <dgm:cxn modelId="{62C244CE-D279-1B42-A69F-353687165E58}" type="presOf" srcId="{8E1BC7FF-4273-8E4D-91D6-FDDB37C3536F}" destId="{FBE43CDF-A028-A140-95AA-C604BDB8AF71}" srcOrd="0" destOrd="0" presId="urn:microsoft.com/office/officeart/2005/8/layout/hierarchy5"/>
    <dgm:cxn modelId="{3C38D35B-EC39-3E41-8090-9581E9567FE9}" srcId="{378E1854-B6B7-794C-8C79-CDD6C2A20DD7}" destId="{A9FCC6F3-F4ED-624B-B9EA-BE4D1DE5CD3D}" srcOrd="0" destOrd="0" parTransId="{0F45C766-542E-DC4A-AE1C-069391359885}" sibTransId="{F3089607-688A-5647-9695-EAB2CD9B7087}"/>
    <dgm:cxn modelId="{09A0141C-7DC3-984B-A573-0C4610064974}" type="presOf" srcId="{4C145D86-7547-0445-8BDD-CC42078B1C3E}" destId="{E29C2DD2-F270-9547-839A-70FDFC176C7C}" srcOrd="0" destOrd="0" presId="urn:microsoft.com/office/officeart/2005/8/layout/hierarchy5"/>
    <dgm:cxn modelId="{5794E1F9-8E7B-DB47-9D69-8D6EAA851A49}" type="presOf" srcId="{AE522D87-284D-3246-B793-6EDE49751820}" destId="{D5D3E45E-7500-A04A-8540-D8DD18A88D70}" srcOrd="0" destOrd="0" presId="urn:microsoft.com/office/officeart/2005/8/layout/hierarchy5"/>
    <dgm:cxn modelId="{1E364F5A-85C2-C649-B6F0-49E467FE687B}" type="presOf" srcId="{D1389E5D-F75E-C549-A432-1765DADBD803}" destId="{296AF544-7248-A745-838D-B03895F8211F}" srcOrd="1" destOrd="0" presId="urn:microsoft.com/office/officeart/2005/8/layout/hierarchy5"/>
    <dgm:cxn modelId="{BB0AA7B6-4B39-BF47-9419-5FC78BF3FEF9}" type="presOf" srcId="{6C0C6DA2-7ED0-0D42-A3F4-8D6346C060AD}" destId="{CA64CD5D-A220-F64A-8733-8D00B388DAF5}" srcOrd="0" destOrd="0" presId="urn:microsoft.com/office/officeart/2005/8/layout/hierarchy5"/>
    <dgm:cxn modelId="{2B10144A-688C-544A-979F-9C83FAB3A127}" type="presOf" srcId="{D6273CC7-860E-9F46-9EAA-8B0BC05CC6B1}" destId="{6B87B74B-ED30-A742-8AE8-2A689CA37133}" srcOrd="0" destOrd="0" presId="urn:microsoft.com/office/officeart/2005/8/layout/hierarchy5"/>
    <dgm:cxn modelId="{9F351585-59E8-1248-B80B-B276E28C2349}" srcId="{61D49353-A81E-3D4B-8038-6DCFAF4F04AF}" destId="{1B43080C-1AFF-6646-89C7-3E4AA5CF93BF}" srcOrd="0" destOrd="0" parTransId="{D1389E5D-F75E-C549-A432-1765DADBD803}" sibTransId="{995ED2FD-0824-174F-B0DA-26C167F04864}"/>
    <dgm:cxn modelId="{FF95448B-7C57-814F-BE86-D3A263C588AC}" srcId="{A9FCC6F3-F4ED-624B-B9EA-BE4D1DE5CD3D}" destId="{61D49353-A81E-3D4B-8038-6DCFAF4F04AF}" srcOrd="3" destOrd="0" parTransId="{8E661BBB-8A92-C74F-98D2-89BCD2F29888}" sibTransId="{795F6344-35B6-CC4B-8F94-A9506ACB62F8}"/>
    <dgm:cxn modelId="{5314937E-DA6A-0644-83BE-A48F67A3AD5F}" type="presOf" srcId="{BD31E2E4-3AB0-F64F-8B2E-D4E2C571DB8D}" destId="{5A98403E-6B1A-F948-9551-A8F3BAE0DD40}" srcOrd="0" destOrd="0" presId="urn:microsoft.com/office/officeart/2005/8/layout/hierarchy5"/>
    <dgm:cxn modelId="{6D2B54A0-8868-864B-B6C3-D55B0604773C}" type="presOf" srcId="{6AEEDB79-3F5E-2344-B9FF-FD624275B2A9}" destId="{FE353BE1-0FCA-D44C-8CCF-06EF88E31EB8}" srcOrd="0" destOrd="0" presId="urn:microsoft.com/office/officeart/2005/8/layout/hierarchy5"/>
    <dgm:cxn modelId="{47832640-D415-FD4E-9052-D5287767972E}" type="presOf" srcId="{36537EC6-CB50-5045-80CF-99F026C0E832}" destId="{D141ADDD-A4E9-E241-9A5F-E64A2284DE63}" srcOrd="1" destOrd="0" presId="urn:microsoft.com/office/officeart/2005/8/layout/hierarchy5"/>
    <dgm:cxn modelId="{C920D227-E6ED-EE4D-B430-CE6B0C77786B}" srcId="{6C0C6DA2-7ED0-0D42-A3F4-8D6346C060AD}" destId="{E214D24E-CE08-A945-B3D4-B83654A7BCE3}" srcOrd="2" destOrd="0" parTransId="{BD31E2E4-3AB0-F64F-8B2E-D4E2C571DB8D}" sibTransId="{AF89DBD8-E620-EB4E-8691-48EB5E97970C}"/>
    <dgm:cxn modelId="{1965BA84-B318-BF44-A061-937FF43155FA}" type="presOf" srcId="{01ED66EC-3D8A-0B4F-B7CE-FC56D3993E0E}" destId="{F23D4618-39E7-C64F-8140-4BB86CE5A1FD}" srcOrd="0" destOrd="0" presId="urn:microsoft.com/office/officeart/2005/8/layout/hierarchy5"/>
    <dgm:cxn modelId="{CEAD332E-D08F-0A4A-BAFC-26B149BD4AA5}" type="presOf" srcId="{E214D24E-CE08-A945-B3D4-B83654A7BCE3}" destId="{EFA45EE0-7CF5-B04A-B06D-2C2234785A23}" srcOrd="0" destOrd="0" presId="urn:microsoft.com/office/officeart/2005/8/layout/hierarchy5"/>
    <dgm:cxn modelId="{D61F018E-9AA0-324E-AECE-B3EEF5DA098E}" type="presOf" srcId="{8E661BBB-8A92-C74F-98D2-89BCD2F29888}" destId="{920D0C4E-FD65-DC4A-8446-8C3A9E00144F}" srcOrd="1" destOrd="0" presId="urn:microsoft.com/office/officeart/2005/8/layout/hierarchy5"/>
    <dgm:cxn modelId="{5C0E0904-1810-5F41-A962-0427371466F2}" srcId="{CC62ED1E-4D34-9B40-8F60-A450D3A47CDB}" destId="{AE522D87-284D-3246-B793-6EDE49751820}" srcOrd="0" destOrd="0" parTransId="{FC826A63-7EDD-9C4D-AE9A-C1DC8B7F5CC6}" sibTransId="{4340C130-6B9D-2A42-9D5E-C14FF4CF214A}"/>
    <dgm:cxn modelId="{A890E100-C314-B94A-AE05-F3BFEC538E59}" type="presOf" srcId="{1B43080C-1AFF-6646-89C7-3E4AA5CF93BF}" destId="{BBBBC7B9-51F8-344B-A31E-871ED8C7855A}" srcOrd="0" destOrd="0" presId="urn:microsoft.com/office/officeart/2005/8/layout/hierarchy5"/>
    <dgm:cxn modelId="{2D57DFFC-2334-294F-AFF8-3882D3B19006}" type="presOf" srcId="{8E661BBB-8A92-C74F-98D2-89BCD2F29888}" destId="{0F2267AC-B618-8345-9961-740132AA76A5}" srcOrd="0" destOrd="0" presId="urn:microsoft.com/office/officeart/2005/8/layout/hierarchy5"/>
    <dgm:cxn modelId="{9198D822-A9D5-D941-AC3A-08BA13716DCF}" type="presOf" srcId="{91D9AD49-A056-164F-ADDA-C8DF3075A016}" destId="{C9E8398F-C82D-3845-BD15-36A6937C4A5F}" srcOrd="1" destOrd="0" presId="urn:microsoft.com/office/officeart/2005/8/layout/hierarchy5"/>
    <dgm:cxn modelId="{19E3EBB7-AD94-DF47-B9C0-DB0150F9BAA3}" type="presOf" srcId="{938B5FB7-B79A-4145-8A50-08689F7837F6}" destId="{F7745726-EA33-5745-8C6C-2001DE4595F2}" srcOrd="0" destOrd="0" presId="urn:microsoft.com/office/officeart/2005/8/layout/hierarchy5"/>
    <dgm:cxn modelId="{E90FCE39-CBD3-454C-9F08-14BEC69885D9}" type="presOf" srcId="{7D85BE60-85DA-AF48-B1F3-014CACB00C95}" destId="{F463CF12-FE6A-F243-AA28-D6136E7051E5}" srcOrd="1" destOrd="0" presId="urn:microsoft.com/office/officeart/2005/8/layout/hierarchy5"/>
    <dgm:cxn modelId="{EB07D8EA-B5DD-A348-BED2-125B9BF08817}" srcId="{CC62ED1E-4D34-9B40-8F60-A450D3A47CDB}" destId="{41250F6C-A43E-1D4E-BC48-0BCF2EA09386}" srcOrd="2" destOrd="0" parTransId="{A0D40AB3-B89F-8F4A-BA3C-C8EDF58C8B84}" sibTransId="{FC7CF029-8579-E34F-B69D-A516E2737EC2}"/>
    <dgm:cxn modelId="{5BE79C97-130F-884B-9C02-F8C982F66543}" type="presOf" srcId="{41250F6C-A43E-1D4E-BC48-0BCF2EA09386}" destId="{9E01F605-9D72-E34E-851E-6555C860197C}" srcOrd="0" destOrd="0" presId="urn:microsoft.com/office/officeart/2005/8/layout/hierarchy5"/>
    <dgm:cxn modelId="{B478C9EA-1FD4-3240-8516-6EA8165FCC98}" type="presOf" srcId="{089C769B-CBA6-2044-8DB8-BFA008131629}" destId="{B9C5DD8D-18F9-6045-A77A-3580590D2D2D}" srcOrd="0" destOrd="0" presId="urn:microsoft.com/office/officeart/2005/8/layout/hierarchy5"/>
    <dgm:cxn modelId="{D6C5E8F6-A62F-4746-ACCF-6D20786F3E3B}" srcId="{A9FCC6F3-F4ED-624B-B9EA-BE4D1DE5CD3D}" destId="{6C0C6DA2-7ED0-0D42-A3F4-8D6346C060AD}" srcOrd="0" destOrd="0" parTransId="{26B4D403-34D3-E147-974B-AE9AF3D7777B}" sibTransId="{C89AF948-7188-614F-8E1C-339EC07F7DF8}"/>
    <dgm:cxn modelId="{A42C32EC-DAE5-1D4F-AA2C-7D6803C2A942}" type="presParOf" srcId="{7ED0CD6D-70BB-884F-8C32-09837B340A65}" destId="{B8F41BC5-C79A-B84E-B4FF-3AF0E2CCFEF8}" srcOrd="0" destOrd="0" presId="urn:microsoft.com/office/officeart/2005/8/layout/hierarchy5"/>
    <dgm:cxn modelId="{2E601ED4-C055-CB4E-8D8B-4A94E4CD0D01}" type="presParOf" srcId="{B8F41BC5-C79A-B84E-B4FF-3AF0E2CCFEF8}" destId="{1A5D27CE-C1E0-AB4F-9FA5-3E093793A125}" srcOrd="0" destOrd="0" presId="urn:microsoft.com/office/officeart/2005/8/layout/hierarchy5"/>
    <dgm:cxn modelId="{376DBA1B-9F9C-4248-A7BB-8B907F70D66C}" type="presParOf" srcId="{1A5D27CE-C1E0-AB4F-9FA5-3E093793A125}" destId="{BF18F3DE-9687-074B-B969-98EF8A636DFA}" srcOrd="0" destOrd="0" presId="urn:microsoft.com/office/officeart/2005/8/layout/hierarchy5"/>
    <dgm:cxn modelId="{895BD0C0-2A4D-E84F-BDC1-497ED75A6C90}" type="presParOf" srcId="{BF18F3DE-9687-074B-B969-98EF8A636DFA}" destId="{B38490F6-9BE2-E143-969E-F14D5AD0B063}" srcOrd="0" destOrd="0" presId="urn:microsoft.com/office/officeart/2005/8/layout/hierarchy5"/>
    <dgm:cxn modelId="{5E743174-1509-2843-8727-0BA4720199CB}" type="presParOf" srcId="{BF18F3DE-9687-074B-B969-98EF8A636DFA}" destId="{65A30D1F-EB9D-2246-9A56-A764E7DD0E14}" srcOrd="1" destOrd="0" presId="urn:microsoft.com/office/officeart/2005/8/layout/hierarchy5"/>
    <dgm:cxn modelId="{D031E699-50C3-C649-B9A3-7BA62F3137F0}" type="presParOf" srcId="{65A30D1F-EB9D-2246-9A56-A764E7DD0E14}" destId="{64D0E769-465E-A042-AC89-9277DDB60DAB}" srcOrd="0" destOrd="0" presId="urn:microsoft.com/office/officeart/2005/8/layout/hierarchy5"/>
    <dgm:cxn modelId="{B6552FA6-AE8A-D54A-B35C-165190511B32}" type="presParOf" srcId="{64D0E769-465E-A042-AC89-9277DDB60DAB}" destId="{74342B42-9137-664C-96E4-1466E7DCB955}" srcOrd="0" destOrd="0" presId="urn:microsoft.com/office/officeart/2005/8/layout/hierarchy5"/>
    <dgm:cxn modelId="{D3C83241-AAC0-3C43-8316-1CF48C216AF5}" type="presParOf" srcId="{65A30D1F-EB9D-2246-9A56-A764E7DD0E14}" destId="{CD7B132B-8BB6-454C-A9DC-2779C1DEFD6D}" srcOrd="1" destOrd="0" presId="urn:microsoft.com/office/officeart/2005/8/layout/hierarchy5"/>
    <dgm:cxn modelId="{F5ADB27E-C7EA-1A43-9CA2-51B4EC498C16}" type="presParOf" srcId="{CD7B132B-8BB6-454C-A9DC-2779C1DEFD6D}" destId="{CA64CD5D-A220-F64A-8733-8D00B388DAF5}" srcOrd="0" destOrd="0" presId="urn:microsoft.com/office/officeart/2005/8/layout/hierarchy5"/>
    <dgm:cxn modelId="{33DD889C-6AE0-4945-B081-7F9825B9D1E8}" type="presParOf" srcId="{CD7B132B-8BB6-454C-A9DC-2779C1DEFD6D}" destId="{53D63803-4902-554F-95D7-D255C64D9CEE}" srcOrd="1" destOrd="0" presId="urn:microsoft.com/office/officeart/2005/8/layout/hierarchy5"/>
    <dgm:cxn modelId="{E1688E3C-CC49-7D41-806C-FFCE29EBA44D}" type="presParOf" srcId="{53D63803-4902-554F-95D7-D255C64D9CEE}" destId="{6B87B74B-ED30-A742-8AE8-2A689CA37133}" srcOrd="0" destOrd="0" presId="urn:microsoft.com/office/officeart/2005/8/layout/hierarchy5"/>
    <dgm:cxn modelId="{CB19A95F-A128-234E-AFB4-CF2BFD8A3A63}" type="presParOf" srcId="{6B87B74B-ED30-A742-8AE8-2A689CA37133}" destId="{5892A3E7-DEDB-E443-908E-93BD46A5340A}" srcOrd="0" destOrd="0" presId="urn:microsoft.com/office/officeart/2005/8/layout/hierarchy5"/>
    <dgm:cxn modelId="{F8F630BC-D969-434F-9F13-1592E2726F1F}" type="presParOf" srcId="{53D63803-4902-554F-95D7-D255C64D9CEE}" destId="{7A5C8C44-85FA-4741-A758-51FC19BB4FC2}" srcOrd="1" destOrd="0" presId="urn:microsoft.com/office/officeart/2005/8/layout/hierarchy5"/>
    <dgm:cxn modelId="{06871BC9-5BFF-7B43-AD52-2C2AEF47436F}" type="presParOf" srcId="{7A5C8C44-85FA-4741-A758-51FC19BB4FC2}" destId="{C98BB8ED-2769-834D-B1BB-13972DB10E7C}" srcOrd="0" destOrd="0" presId="urn:microsoft.com/office/officeart/2005/8/layout/hierarchy5"/>
    <dgm:cxn modelId="{9E813333-04D6-8242-9BB6-7E8721CAAFFE}" type="presParOf" srcId="{7A5C8C44-85FA-4741-A758-51FC19BB4FC2}" destId="{54279DAE-8877-AC4A-96EF-78EE0673DFA0}" srcOrd="1" destOrd="0" presId="urn:microsoft.com/office/officeart/2005/8/layout/hierarchy5"/>
    <dgm:cxn modelId="{2EAA2142-C1B9-0844-9B25-624821120F4A}" type="presParOf" srcId="{53D63803-4902-554F-95D7-D255C64D9CEE}" destId="{3782D948-64D9-5E46-A093-E9B6FEB44C99}" srcOrd="2" destOrd="0" presId="urn:microsoft.com/office/officeart/2005/8/layout/hierarchy5"/>
    <dgm:cxn modelId="{DFE18EFA-6A01-1045-A98C-DC1C76D7A417}" type="presParOf" srcId="{3782D948-64D9-5E46-A093-E9B6FEB44C99}" destId="{07F9FA87-DF21-0742-9F03-2005A30853F8}" srcOrd="0" destOrd="0" presId="urn:microsoft.com/office/officeart/2005/8/layout/hierarchy5"/>
    <dgm:cxn modelId="{7AAEAE1C-4480-B948-A88A-AA31AE24F1F0}" type="presParOf" srcId="{53D63803-4902-554F-95D7-D255C64D9CEE}" destId="{655FEDDD-5C97-1448-BF43-B36B142D6AAB}" srcOrd="3" destOrd="0" presId="urn:microsoft.com/office/officeart/2005/8/layout/hierarchy5"/>
    <dgm:cxn modelId="{C63CA0ED-BF16-5A4E-9AB3-86C7DD774BA3}" type="presParOf" srcId="{655FEDDD-5C97-1448-BF43-B36B142D6AAB}" destId="{F23D4618-39E7-C64F-8140-4BB86CE5A1FD}" srcOrd="0" destOrd="0" presId="urn:microsoft.com/office/officeart/2005/8/layout/hierarchy5"/>
    <dgm:cxn modelId="{0FA6ED1C-D706-7342-90AB-0846546CCACD}" type="presParOf" srcId="{655FEDDD-5C97-1448-BF43-B36B142D6AAB}" destId="{342DA2A9-EBA4-074C-AF80-7235CC463E30}" srcOrd="1" destOrd="0" presId="urn:microsoft.com/office/officeart/2005/8/layout/hierarchy5"/>
    <dgm:cxn modelId="{E317ACD5-C81A-0842-921C-612F44D232E6}" type="presParOf" srcId="{53D63803-4902-554F-95D7-D255C64D9CEE}" destId="{5A98403E-6B1A-F948-9551-A8F3BAE0DD40}" srcOrd="4" destOrd="0" presId="urn:microsoft.com/office/officeart/2005/8/layout/hierarchy5"/>
    <dgm:cxn modelId="{597E41C9-9B39-F84C-BD40-A9AF0A6D2103}" type="presParOf" srcId="{5A98403E-6B1A-F948-9551-A8F3BAE0DD40}" destId="{CDBCFAE7-F2B7-0F40-8CA9-624C97D7276C}" srcOrd="0" destOrd="0" presId="urn:microsoft.com/office/officeart/2005/8/layout/hierarchy5"/>
    <dgm:cxn modelId="{ABCDBD75-10CB-2541-A871-C7B81956F3E1}" type="presParOf" srcId="{53D63803-4902-554F-95D7-D255C64D9CEE}" destId="{A35E9739-9351-E046-8E3B-625C8DCA4393}" srcOrd="5" destOrd="0" presId="urn:microsoft.com/office/officeart/2005/8/layout/hierarchy5"/>
    <dgm:cxn modelId="{1AE60EFC-522F-7A49-B1FF-4708F5E0A7CE}" type="presParOf" srcId="{A35E9739-9351-E046-8E3B-625C8DCA4393}" destId="{EFA45EE0-7CF5-B04A-B06D-2C2234785A23}" srcOrd="0" destOrd="0" presId="urn:microsoft.com/office/officeart/2005/8/layout/hierarchy5"/>
    <dgm:cxn modelId="{DC2B253A-9E1A-024C-9431-C83B75111A86}" type="presParOf" srcId="{A35E9739-9351-E046-8E3B-625C8DCA4393}" destId="{2B046405-94DD-6740-8448-0F3B187FF41C}" srcOrd="1" destOrd="0" presId="urn:microsoft.com/office/officeart/2005/8/layout/hierarchy5"/>
    <dgm:cxn modelId="{B4151DE5-45D8-9948-8A81-6E27EE884DBD}" type="presParOf" srcId="{65A30D1F-EB9D-2246-9A56-A764E7DD0E14}" destId="{F2F09C16-2C46-DA4B-AE44-0DF4BFD3F1BA}" srcOrd="2" destOrd="0" presId="urn:microsoft.com/office/officeart/2005/8/layout/hierarchy5"/>
    <dgm:cxn modelId="{74E760AD-178A-8441-AA29-7B0D13FB2C2E}" type="presParOf" srcId="{F2F09C16-2C46-DA4B-AE44-0DF4BFD3F1BA}" destId="{F503D544-7757-C745-A25E-7A4A7DAB653A}" srcOrd="0" destOrd="0" presId="urn:microsoft.com/office/officeart/2005/8/layout/hierarchy5"/>
    <dgm:cxn modelId="{9EE83424-DF36-964C-B4EF-3514CE86AA61}" type="presParOf" srcId="{65A30D1F-EB9D-2246-9A56-A764E7DD0E14}" destId="{2E9C1795-1C84-D643-8654-2EBD22F6868F}" srcOrd="3" destOrd="0" presId="urn:microsoft.com/office/officeart/2005/8/layout/hierarchy5"/>
    <dgm:cxn modelId="{98D3BB2F-3B65-FE44-BB9E-97B49FD521E5}" type="presParOf" srcId="{2E9C1795-1C84-D643-8654-2EBD22F6868F}" destId="{B8872F29-05DA-074F-BE6E-82B6B47F669E}" srcOrd="0" destOrd="0" presId="urn:microsoft.com/office/officeart/2005/8/layout/hierarchy5"/>
    <dgm:cxn modelId="{66D323CC-25BD-9349-9C97-DFF1F119C857}" type="presParOf" srcId="{2E9C1795-1C84-D643-8654-2EBD22F6868F}" destId="{ABB65A0F-5F9F-3D41-BA0F-7877CF5238D4}" srcOrd="1" destOrd="0" presId="urn:microsoft.com/office/officeart/2005/8/layout/hierarchy5"/>
    <dgm:cxn modelId="{813F8B1C-15F8-1A41-9922-5A96531AFA31}" type="presParOf" srcId="{ABB65A0F-5F9F-3D41-BA0F-7877CF5238D4}" destId="{583A880E-FD49-0A4C-A677-62E397AA43F1}" srcOrd="0" destOrd="0" presId="urn:microsoft.com/office/officeart/2005/8/layout/hierarchy5"/>
    <dgm:cxn modelId="{3AA81D89-9310-6C4D-93EC-A9BC9B42D950}" type="presParOf" srcId="{583A880E-FD49-0A4C-A677-62E397AA43F1}" destId="{790E20AC-4C58-FE4D-8BCB-87ED6D3EFE19}" srcOrd="0" destOrd="0" presId="urn:microsoft.com/office/officeart/2005/8/layout/hierarchy5"/>
    <dgm:cxn modelId="{5C9672A6-83ED-A347-A516-4F3FE1FE8BC6}" type="presParOf" srcId="{ABB65A0F-5F9F-3D41-BA0F-7877CF5238D4}" destId="{94DF8F6E-E0BC-F147-B1C9-E4AFEDFDBD16}" srcOrd="1" destOrd="0" presId="urn:microsoft.com/office/officeart/2005/8/layout/hierarchy5"/>
    <dgm:cxn modelId="{AB95DBE0-609D-364E-A07A-0887D2DEDD3D}" type="presParOf" srcId="{94DF8F6E-E0BC-F147-B1C9-E4AFEDFDBD16}" destId="{D5D3E45E-7500-A04A-8540-D8DD18A88D70}" srcOrd="0" destOrd="0" presId="urn:microsoft.com/office/officeart/2005/8/layout/hierarchy5"/>
    <dgm:cxn modelId="{72C1ABBA-E045-2A4B-948E-0BEBD5F77FC6}" type="presParOf" srcId="{94DF8F6E-E0BC-F147-B1C9-E4AFEDFDBD16}" destId="{FD83BD91-7443-2C48-A14B-9BAD45719386}" srcOrd="1" destOrd="0" presId="urn:microsoft.com/office/officeart/2005/8/layout/hierarchy5"/>
    <dgm:cxn modelId="{263C3B4E-0BE2-6E42-9A14-AD2FA9B2329C}" type="presParOf" srcId="{ABB65A0F-5F9F-3D41-BA0F-7877CF5238D4}" destId="{1F7CADB9-68FC-D34D-B5EF-2DA151F80F12}" srcOrd="2" destOrd="0" presId="urn:microsoft.com/office/officeart/2005/8/layout/hierarchy5"/>
    <dgm:cxn modelId="{EA881764-150A-B645-94F2-7DBF02B7D2D9}" type="presParOf" srcId="{1F7CADB9-68FC-D34D-B5EF-2DA151F80F12}" destId="{F463CF12-FE6A-F243-AA28-D6136E7051E5}" srcOrd="0" destOrd="0" presId="urn:microsoft.com/office/officeart/2005/8/layout/hierarchy5"/>
    <dgm:cxn modelId="{F1A8064C-B6A7-1849-A1FC-199209903BF4}" type="presParOf" srcId="{ABB65A0F-5F9F-3D41-BA0F-7877CF5238D4}" destId="{3A3995D4-72FD-BB4F-B9E8-B8B2130D4AB8}" srcOrd="3" destOrd="0" presId="urn:microsoft.com/office/officeart/2005/8/layout/hierarchy5"/>
    <dgm:cxn modelId="{FEAF5708-17B6-324E-A9E1-661ADF429354}" type="presParOf" srcId="{3A3995D4-72FD-BB4F-B9E8-B8B2130D4AB8}" destId="{154AC5AA-23AA-D94D-ACBD-4BEF2779D7F3}" srcOrd="0" destOrd="0" presId="urn:microsoft.com/office/officeart/2005/8/layout/hierarchy5"/>
    <dgm:cxn modelId="{EF614CF4-04B7-F14D-B679-3B2CE7C145FE}" type="presParOf" srcId="{3A3995D4-72FD-BB4F-B9E8-B8B2130D4AB8}" destId="{D8383FF7-C94C-C349-BC78-707D90D5399F}" srcOrd="1" destOrd="0" presId="urn:microsoft.com/office/officeart/2005/8/layout/hierarchy5"/>
    <dgm:cxn modelId="{C42A159B-CD92-F548-834E-EF54B92F813E}" type="presParOf" srcId="{ABB65A0F-5F9F-3D41-BA0F-7877CF5238D4}" destId="{4D3E3C13-8660-6C4F-977B-14AEDC406973}" srcOrd="4" destOrd="0" presId="urn:microsoft.com/office/officeart/2005/8/layout/hierarchy5"/>
    <dgm:cxn modelId="{373343D3-D597-A549-BA98-284CC3291F92}" type="presParOf" srcId="{4D3E3C13-8660-6C4F-977B-14AEDC406973}" destId="{E872D4D2-3875-5B43-827B-C50B2A18C25A}" srcOrd="0" destOrd="0" presId="urn:microsoft.com/office/officeart/2005/8/layout/hierarchy5"/>
    <dgm:cxn modelId="{0F53BF5E-9961-2B43-AD38-E55080C25AA4}" type="presParOf" srcId="{ABB65A0F-5F9F-3D41-BA0F-7877CF5238D4}" destId="{DA4D3805-B2B0-5641-ACF2-2312E8454988}" srcOrd="5" destOrd="0" presId="urn:microsoft.com/office/officeart/2005/8/layout/hierarchy5"/>
    <dgm:cxn modelId="{2053743D-AD25-D74B-9EC2-A4484A216EAD}" type="presParOf" srcId="{DA4D3805-B2B0-5641-ACF2-2312E8454988}" destId="{9E01F605-9D72-E34E-851E-6555C860197C}" srcOrd="0" destOrd="0" presId="urn:microsoft.com/office/officeart/2005/8/layout/hierarchy5"/>
    <dgm:cxn modelId="{023777B0-39FE-164D-AC09-08E654E42893}" type="presParOf" srcId="{DA4D3805-B2B0-5641-ACF2-2312E8454988}" destId="{937DC968-3817-784D-A811-FD714A07CBAB}" srcOrd="1" destOrd="0" presId="urn:microsoft.com/office/officeart/2005/8/layout/hierarchy5"/>
    <dgm:cxn modelId="{DE34B6F8-C75B-7745-B678-48BC75EF8171}" type="presParOf" srcId="{65A30D1F-EB9D-2246-9A56-A764E7DD0E14}" destId="{C0F215A8-5811-C642-B378-EA52590A90F1}" srcOrd="4" destOrd="0" presId="urn:microsoft.com/office/officeart/2005/8/layout/hierarchy5"/>
    <dgm:cxn modelId="{E5FB8DEA-DEA5-F145-BEEC-4EDE6C3D2113}" type="presParOf" srcId="{C0F215A8-5811-C642-B378-EA52590A90F1}" destId="{C9E8398F-C82D-3845-BD15-36A6937C4A5F}" srcOrd="0" destOrd="0" presId="urn:microsoft.com/office/officeart/2005/8/layout/hierarchy5"/>
    <dgm:cxn modelId="{67118D90-16B3-F04D-9F2A-50A9803B2198}" type="presParOf" srcId="{65A30D1F-EB9D-2246-9A56-A764E7DD0E14}" destId="{153000D8-DD9A-DC4A-9548-BEB99593E689}" srcOrd="5" destOrd="0" presId="urn:microsoft.com/office/officeart/2005/8/layout/hierarchy5"/>
    <dgm:cxn modelId="{F8CC2E32-5E57-774B-910E-5C4884ECE9BF}" type="presParOf" srcId="{153000D8-DD9A-DC4A-9548-BEB99593E689}" destId="{FBE43CDF-A028-A140-95AA-C604BDB8AF71}" srcOrd="0" destOrd="0" presId="urn:microsoft.com/office/officeart/2005/8/layout/hierarchy5"/>
    <dgm:cxn modelId="{93F60B9D-07E9-DE4B-AE99-D5F0035A3815}" type="presParOf" srcId="{153000D8-DD9A-DC4A-9548-BEB99593E689}" destId="{86880738-2EE1-DE43-BA96-B5826F948732}" srcOrd="1" destOrd="0" presId="urn:microsoft.com/office/officeart/2005/8/layout/hierarchy5"/>
    <dgm:cxn modelId="{C588DB4E-A590-8A40-A45C-27CECCA517BA}" type="presParOf" srcId="{86880738-2EE1-DE43-BA96-B5826F948732}" destId="{FE353BE1-0FCA-D44C-8CCF-06EF88E31EB8}" srcOrd="0" destOrd="0" presId="urn:microsoft.com/office/officeart/2005/8/layout/hierarchy5"/>
    <dgm:cxn modelId="{3E351D0E-26DE-FB41-847E-8D7C7B0CCE81}" type="presParOf" srcId="{FE353BE1-0FCA-D44C-8CCF-06EF88E31EB8}" destId="{545ACC12-AF5A-4B41-A1EF-29DA0B1DCCCF}" srcOrd="0" destOrd="0" presId="urn:microsoft.com/office/officeart/2005/8/layout/hierarchy5"/>
    <dgm:cxn modelId="{7702CA68-876F-CF47-9F53-5CF610849D8F}" type="presParOf" srcId="{86880738-2EE1-DE43-BA96-B5826F948732}" destId="{3B14BB23-FC08-694B-8289-CB2AB572B20A}" srcOrd="1" destOrd="0" presId="urn:microsoft.com/office/officeart/2005/8/layout/hierarchy5"/>
    <dgm:cxn modelId="{D8D67EC2-2FA6-4D49-8D15-871BE47AAF73}" type="presParOf" srcId="{3B14BB23-FC08-694B-8289-CB2AB572B20A}" destId="{EE448840-3E74-7947-B5F8-BA95524E7864}" srcOrd="0" destOrd="0" presId="urn:microsoft.com/office/officeart/2005/8/layout/hierarchy5"/>
    <dgm:cxn modelId="{A509BEC2-0F7B-FD40-ADFF-6E91EF27C657}" type="presParOf" srcId="{3B14BB23-FC08-694B-8289-CB2AB572B20A}" destId="{89325949-D65E-C044-95F6-3EF61B74A6B6}" srcOrd="1" destOrd="0" presId="urn:microsoft.com/office/officeart/2005/8/layout/hierarchy5"/>
    <dgm:cxn modelId="{BB51976D-2231-F144-8B8D-DD6F7CF8491C}" type="presParOf" srcId="{86880738-2EE1-DE43-BA96-B5826F948732}" destId="{FD3B960F-8E7E-E447-8657-9D9B9E82D8C2}" srcOrd="2" destOrd="0" presId="urn:microsoft.com/office/officeart/2005/8/layout/hierarchy5"/>
    <dgm:cxn modelId="{CBD8E384-B071-094D-AE3E-8D0D6554BBD3}" type="presParOf" srcId="{FD3B960F-8E7E-E447-8657-9D9B9E82D8C2}" destId="{27F3E178-A033-E046-AAAF-78F74A1B6881}" srcOrd="0" destOrd="0" presId="urn:microsoft.com/office/officeart/2005/8/layout/hierarchy5"/>
    <dgm:cxn modelId="{98F45418-2EC6-E949-B75A-602DA9F4774C}" type="presParOf" srcId="{86880738-2EE1-DE43-BA96-B5826F948732}" destId="{16F3FA7D-B27C-474A-A788-C92D29FBD735}" srcOrd="3" destOrd="0" presId="urn:microsoft.com/office/officeart/2005/8/layout/hierarchy5"/>
    <dgm:cxn modelId="{2CAF8117-7951-264C-956E-F6379BD50C3E}" type="presParOf" srcId="{16F3FA7D-B27C-474A-A788-C92D29FBD735}" destId="{E652D471-F830-DF4D-A7F6-E6DE472A3AD6}" srcOrd="0" destOrd="0" presId="urn:microsoft.com/office/officeart/2005/8/layout/hierarchy5"/>
    <dgm:cxn modelId="{94382727-75D1-4547-B9D8-238BF97EAC79}" type="presParOf" srcId="{16F3FA7D-B27C-474A-A788-C92D29FBD735}" destId="{36C69F2E-4B94-114C-9289-9BD1D05B80C9}" srcOrd="1" destOrd="0" presId="urn:microsoft.com/office/officeart/2005/8/layout/hierarchy5"/>
    <dgm:cxn modelId="{66BF8B20-696C-2448-8576-A316062967F8}" type="presParOf" srcId="{86880738-2EE1-DE43-BA96-B5826F948732}" destId="{E09DC901-03E5-A648-90BB-45242D235A26}" srcOrd="4" destOrd="0" presId="urn:microsoft.com/office/officeart/2005/8/layout/hierarchy5"/>
    <dgm:cxn modelId="{15046F41-C4F8-9A49-BB16-40B4250DB664}" type="presParOf" srcId="{E09DC901-03E5-A648-90BB-45242D235A26}" destId="{D141ADDD-A4E9-E241-9A5F-E64A2284DE63}" srcOrd="0" destOrd="0" presId="urn:microsoft.com/office/officeart/2005/8/layout/hierarchy5"/>
    <dgm:cxn modelId="{9636F82A-2577-6340-808F-022150A16E14}" type="presParOf" srcId="{86880738-2EE1-DE43-BA96-B5826F948732}" destId="{D8FC8698-771B-6745-A5C0-D8E245690A5F}" srcOrd="5" destOrd="0" presId="urn:microsoft.com/office/officeart/2005/8/layout/hierarchy5"/>
    <dgm:cxn modelId="{BB6BB5B2-3D90-3649-B488-042429E87CB1}" type="presParOf" srcId="{D8FC8698-771B-6745-A5C0-D8E245690A5F}" destId="{E29C2DD2-F270-9547-839A-70FDFC176C7C}" srcOrd="0" destOrd="0" presId="urn:microsoft.com/office/officeart/2005/8/layout/hierarchy5"/>
    <dgm:cxn modelId="{5C92BCB1-C874-E94F-A4FF-77547CD5D522}" type="presParOf" srcId="{D8FC8698-771B-6745-A5C0-D8E245690A5F}" destId="{D0DE9930-9DE2-AB44-9D1C-5531EB1CC4B9}" srcOrd="1" destOrd="0" presId="urn:microsoft.com/office/officeart/2005/8/layout/hierarchy5"/>
    <dgm:cxn modelId="{2985BAFB-3D2B-804F-9556-4D8104BFFEC6}" type="presParOf" srcId="{65A30D1F-EB9D-2246-9A56-A764E7DD0E14}" destId="{0F2267AC-B618-8345-9961-740132AA76A5}" srcOrd="6" destOrd="0" presId="urn:microsoft.com/office/officeart/2005/8/layout/hierarchy5"/>
    <dgm:cxn modelId="{5B82D807-E29A-5C42-8143-EC68930F1FE5}" type="presParOf" srcId="{0F2267AC-B618-8345-9961-740132AA76A5}" destId="{920D0C4E-FD65-DC4A-8446-8C3A9E00144F}" srcOrd="0" destOrd="0" presId="urn:microsoft.com/office/officeart/2005/8/layout/hierarchy5"/>
    <dgm:cxn modelId="{5F1C4078-F358-D944-BEC3-641CD33CBCFC}" type="presParOf" srcId="{65A30D1F-EB9D-2246-9A56-A764E7DD0E14}" destId="{C97B8C4D-3CEE-6244-AB53-DABC6044D687}" srcOrd="7" destOrd="0" presId="urn:microsoft.com/office/officeart/2005/8/layout/hierarchy5"/>
    <dgm:cxn modelId="{0002BD64-583A-B54E-8FCC-C891C1F1173D}" type="presParOf" srcId="{C97B8C4D-3CEE-6244-AB53-DABC6044D687}" destId="{09C47AA5-7ACA-E546-9206-DC85FF7AB050}" srcOrd="0" destOrd="0" presId="urn:microsoft.com/office/officeart/2005/8/layout/hierarchy5"/>
    <dgm:cxn modelId="{6746620D-9E5B-6E40-B3DB-44727481C6DD}" type="presParOf" srcId="{C97B8C4D-3CEE-6244-AB53-DABC6044D687}" destId="{C92DFB04-22A7-7C46-9376-1D6E4DC3EA33}" srcOrd="1" destOrd="0" presId="urn:microsoft.com/office/officeart/2005/8/layout/hierarchy5"/>
    <dgm:cxn modelId="{7CEA9509-9A4C-BB4D-A9B7-1D03A1FEF76E}" type="presParOf" srcId="{C92DFB04-22A7-7C46-9376-1D6E4DC3EA33}" destId="{696FF45E-2FBC-8542-8869-790837BF4517}" srcOrd="0" destOrd="0" presId="urn:microsoft.com/office/officeart/2005/8/layout/hierarchy5"/>
    <dgm:cxn modelId="{AB9B29D1-8DD4-6548-8B43-4E859B05234B}" type="presParOf" srcId="{696FF45E-2FBC-8542-8869-790837BF4517}" destId="{296AF544-7248-A745-838D-B03895F8211F}" srcOrd="0" destOrd="0" presId="urn:microsoft.com/office/officeart/2005/8/layout/hierarchy5"/>
    <dgm:cxn modelId="{EEE7C785-444E-634C-B205-E16214699B46}" type="presParOf" srcId="{C92DFB04-22A7-7C46-9376-1D6E4DC3EA33}" destId="{D7AB3E09-1B08-084B-A6A6-0E9B7533C460}" srcOrd="1" destOrd="0" presId="urn:microsoft.com/office/officeart/2005/8/layout/hierarchy5"/>
    <dgm:cxn modelId="{98D7FB4C-BF6F-634C-A773-0A45DBC5E641}" type="presParOf" srcId="{D7AB3E09-1B08-084B-A6A6-0E9B7533C460}" destId="{BBBBC7B9-51F8-344B-A31E-871ED8C7855A}" srcOrd="0" destOrd="0" presId="urn:microsoft.com/office/officeart/2005/8/layout/hierarchy5"/>
    <dgm:cxn modelId="{133C9F28-B415-C54B-9F5B-C499A492F8CB}" type="presParOf" srcId="{D7AB3E09-1B08-084B-A6A6-0E9B7533C460}" destId="{FD1D24B7-0C7B-6848-A2CE-845448246A98}" srcOrd="1" destOrd="0" presId="urn:microsoft.com/office/officeart/2005/8/layout/hierarchy5"/>
    <dgm:cxn modelId="{02A15F3B-5996-374C-B8D3-2B8DD99EA03C}" type="presParOf" srcId="{C92DFB04-22A7-7C46-9376-1D6E4DC3EA33}" destId="{B9C5DD8D-18F9-6045-A77A-3580590D2D2D}" srcOrd="2" destOrd="0" presId="urn:microsoft.com/office/officeart/2005/8/layout/hierarchy5"/>
    <dgm:cxn modelId="{08504709-D455-124C-9B93-2C34B9CE1642}" type="presParOf" srcId="{B9C5DD8D-18F9-6045-A77A-3580590D2D2D}" destId="{384DCFF8-8169-714F-A067-CA8FF915955B}" srcOrd="0" destOrd="0" presId="urn:microsoft.com/office/officeart/2005/8/layout/hierarchy5"/>
    <dgm:cxn modelId="{7F9775D5-274A-744B-851D-9098559C052E}" type="presParOf" srcId="{C92DFB04-22A7-7C46-9376-1D6E4DC3EA33}" destId="{1DB4D76C-87BA-3C47-AD6E-27817E4793D2}" srcOrd="3" destOrd="0" presId="urn:microsoft.com/office/officeart/2005/8/layout/hierarchy5"/>
    <dgm:cxn modelId="{C4DC4C57-FE9F-A24A-B6BB-240AC427EA73}" type="presParOf" srcId="{1DB4D76C-87BA-3C47-AD6E-27817E4793D2}" destId="{25AC8106-AACA-A142-9551-F4CE06621210}" srcOrd="0" destOrd="0" presId="urn:microsoft.com/office/officeart/2005/8/layout/hierarchy5"/>
    <dgm:cxn modelId="{9DE93231-BB0C-4E42-AF7F-C10EEBE6B60F}" type="presParOf" srcId="{1DB4D76C-87BA-3C47-AD6E-27817E4793D2}" destId="{CF601EB7-01A5-244E-BACD-4B2A20E541C7}" srcOrd="1" destOrd="0" presId="urn:microsoft.com/office/officeart/2005/8/layout/hierarchy5"/>
    <dgm:cxn modelId="{689FC580-7406-9040-9A6E-E2C4E0FB4058}" type="presParOf" srcId="{C92DFB04-22A7-7C46-9376-1D6E4DC3EA33}" destId="{82DF7B3A-89F6-6E44-B7E6-0AC309D688A5}" srcOrd="4" destOrd="0" presId="urn:microsoft.com/office/officeart/2005/8/layout/hierarchy5"/>
    <dgm:cxn modelId="{24C7A2D7-D0BF-0F45-807E-3270EADCC2F4}" type="presParOf" srcId="{82DF7B3A-89F6-6E44-B7E6-0AC309D688A5}" destId="{600589F0-21CD-1F48-8EC2-168139E20B50}" srcOrd="0" destOrd="0" presId="urn:microsoft.com/office/officeart/2005/8/layout/hierarchy5"/>
    <dgm:cxn modelId="{CA7C66F2-8F1D-4A4D-9FF8-6DACD382AA70}" type="presParOf" srcId="{C92DFB04-22A7-7C46-9376-1D6E4DC3EA33}" destId="{B7EDD56F-2A78-7945-904E-3ED8FB41DA8D}" srcOrd="5" destOrd="0" presId="urn:microsoft.com/office/officeart/2005/8/layout/hierarchy5"/>
    <dgm:cxn modelId="{C23F8521-B33D-2C46-AB6B-906FC4FB43C4}" type="presParOf" srcId="{B7EDD56F-2A78-7945-904E-3ED8FB41DA8D}" destId="{F7745726-EA33-5745-8C6C-2001DE4595F2}" srcOrd="0" destOrd="0" presId="urn:microsoft.com/office/officeart/2005/8/layout/hierarchy5"/>
    <dgm:cxn modelId="{D57FA72B-31F5-BC48-8CD9-600E3074BA52}" type="presParOf" srcId="{B7EDD56F-2A78-7945-904E-3ED8FB41DA8D}" destId="{496A5788-A731-E644-A977-1F45A343C3CD}" srcOrd="1" destOrd="0" presId="urn:microsoft.com/office/officeart/2005/8/layout/hierarchy5"/>
    <dgm:cxn modelId="{A0E957C6-D4AC-4F4F-B617-C9E40B457916}" type="presParOf" srcId="{65A30D1F-EB9D-2246-9A56-A764E7DD0E14}" destId="{308C8CE5-1F0A-7D48-81C0-1D2BD397D050}" srcOrd="8" destOrd="0" presId="urn:microsoft.com/office/officeart/2005/8/layout/hierarchy5"/>
    <dgm:cxn modelId="{143B8DFC-56F2-CA4F-B84F-26B132181F8F}" type="presParOf" srcId="{308C8CE5-1F0A-7D48-81C0-1D2BD397D050}" destId="{E33AA724-7335-AC49-8BEA-16E06CAA5072}" srcOrd="0" destOrd="0" presId="urn:microsoft.com/office/officeart/2005/8/layout/hierarchy5"/>
    <dgm:cxn modelId="{8D9AE5B3-D8AA-4E42-A9A0-02C7DD118DB5}" type="presParOf" srcId="{65A30D1F-EB9D-2246-9A56-A764E7DD0E14}" destId="{976E4458-362E-2849-8857-A1C153099615}" srcOrd="9" destOrd="0" presId="urn:microsoft.com/office/officeart/2005/8/layout/hierarchy5"/>
    <dgm:cxn modelId="{F6E833C8-7235-D342-92BD-9720B412823C}" type="presParOf" srcId="{976E4458-362E-2849-8857-A1C153099615}" destId="{5A43C5E2-0E77-CB4A-80E5-571AFFF397F1}" srcOrd="0" destOrd="0" presId="urn:microsoft.com/office/officeart/2005/8/layout/hierarchy5"/>
    <dgm:cxn modelId="{1CBDF29C-AD98-9245-A102-7646ACCFC7D0}" type="presParOf" srcId="{976E4458-362E-2849-8857-A1C153099615}" destId="{94461AA2-DD14-BC40-A03D-0EE5255DBF3A}" srcOrd="1" destOrd="0" presId="urn:microsoft.com/office/officeart/2005/8/layout/hierarchy5"/>
    <dgm:cxn modelId="{E2AAD9B7-2522-2E4B-966B-FF8BE777E2C8}" type="presParOf" srcId="{94461AA2-DD14-BC40-A03D-0EE5255DBF3A}" destId="{690AF1A8-F71F-0749-B16B-32E8F9135DFB}" srcOrd="0" destOrd="0" presId="urn:microsoft.com/office/officeart/2005/8/layout/hierarchy5"/>
    <dgm:cxn modelId="{93B661D6-B50F-1E4C-A7A8-451938F59A84}" type="presParOf" srcId="{690AF1A8-F71F-0749-B16B-32E8F9135DFB}" destId="{409C189C-D88F-B446-A790-9E6EB5BBF6D2}" srcOrd="0" destOrd="0" presId="urn:microsoft.com/office/officeart/2005/8/layout/hierarchy5"/>
    <dgm:cxn modelId="{675487DF-D0E2-D54C-9E5B-47521B04B8AF}" type="presParOf" srcId="{94461AA2-DD14-BC40-A03D-0EE5255DBF3A}" destId="{18B36D62-EB0A-D340-9050-86534E0FDE54}" srcOrd="1" destOrd="0" presId="urn:microsoft.com/office/officeart/2005/8/layout/hierarchy5"/>
    <dgm:cxn modelId="{B905BB1F-EBFB-914D-BCB0-3C16E2873392}" type="presParOf" srcId="{18B36D62-EB0A-D340-9050-86534E0FDE54}" destId="{7DDC6AE3-7442-114E-8692-0197D32E371C}" srcOrd="0" destOrd="0" presId="urn:microsoft.com/office/officeart/2005/8/layout/hierarchy5"/>
    <dgm:cxn modelId="{26207DBD-EEBB-E34A-90A7-808C123D8C22}" type="presParOf" srcId="{18B36D62-EB0A-D340-9050-86534E0FDE54}" destId="{F5F9779A-CE55-AB44-94F8-0BD70379BC84}" srcOrd="1" destOrd="0" presId="urn:microsoft.com/office/officeart/2005/8/layout/hierarchy5"/>
    <dgm:cxn modelId="{73F21551-B695-CD48-A11E-47FFB3E8092E}" type="presParOf" srcId="{7ED0CD6D-70BB-884F-8C32-09837B340A65}" destId="{A449130D-BBB4-724B-8E3A-616D7C0DFB58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8490F6-9BE2-E143-969E-F14D5AD0B063}">
      <dsp:nvSpPr>
        <dsp:cNvPr id="0" name=""/>
        <dsp:cNvSpPr/>
      </dsp:nvSpPr>
      <dsp:spPr>
        <a:xfrm>
          <a:off x="1323038" y="2317045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Start</a:t>
          </a:r>
        </a:p>
      </dsp:txBody>
      <dsp:txXfrm>
        <a:off x="1323038" y="2317045"/>
        <a:ext cx="575581" cy="287790"/>
      </dsp:txXfrm>
    </dsp:sp>
    <dsp:sp modelId="{64D0E769-465E-A042-AC89-9277DDB60DAB}">
      <dsp:nvSpPr>
        <dsp:cNvPr id="0" name=""/>
        <dsp:cNvSpPr/>
      </dsp:nvSpPr>
      <dsp:spPr>
        <a:xfrm rot="19010488">
          <a:off x="1505927" y="1462800"/>
          <a:ext cx="290307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903070" y="52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9010488">
        <a:off x="2884886" y="1395486"/>
        <a:ext cx="145153" cy="145153"/>
      </dsp:txXfrm>
    </dsp:sp>
    <dsp:sp modelId="{CA64CD5D-A220-F64A-8733-8D00B388DAF5}">
      <dsp:nvSpPr>
        <dsp:cNvPr id="0" name=""/>
        <dsp:cNvSpPr/>
      </dsp:nvSpPr>
      <dsp:spPr>
        <a:xfrm>
          <a:off x="4016305" y="331289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</a:t>
          </a:r>
          <a:r>
            <a:rPr lang="en-US" sz="1700" kern="1200" baseline="-25000" dirty="0"/>
            <a:t>1</a:t>
          </a:r>
          <a:endParaRPr lang="en-US" sz="1700" kern="1200" dirty="0"/>
        </a:p>
      </dsp:txBody>
      <dsp:txXfrm>
        <a:off x="4016305" y="331289"/>
        <a:ext cx="575581" cy="287790"/>
      </dsp:txXfrm>
    </dsp:sp>
    <dsp:sp modelId="{6B87B74B-ED30-A742-8AE8-2A689CA37133}">
      <dsp:nvSpPr>
        <dsp:cNvPr id="0" name=""/>
        <dsp:cNvSpPr/>
      </dsp:nvSpPr>
      <dsp:spPr>
        <a:xfrm rot="20908111">
          <a:off x="4575161" y="304277"/>
          <a:ext cx="165722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223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08111">
        <a:off x="5362342" y="268109"/>
        <a:ext cx="82861" cy="82861"/>
      </dsp:txXfrm>
    </dsp:sp>
    <dsp:sp modelId="{C98BB8ED-2769-834D-B1BB-13972DB10E7C}">
      <dsp:nvSpPr>
        <dsp:cNvPr id="0" name=""/>
        <dsp:cNvSpPr/>
      </dsp:nvSpPr>
      <dsp:spPr>
        <a:xfrm>
          <a:off x="6215659" y="0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1</a:t>
          </a:r>
          <a:endParaRPr lang="en-US" sz="1700" kern="1200" dirty="0"/>
        </a:p>
      </dsp:txBody>
      <dsp:txXfrm>
        <a:off x="6215659" y="0"/>
        <a:ext cx="575581" cy="287790"/>
      </dsp:txXfrm>
    </dsp:sp>
    <dsp:sp modelId="{3782D948-64D9-5E46-A093-E9B6FEB44C99}">
      <dsp:nvSpPr>
        <dsp:cNvPr id="0" name=""/>
        <dsp:cNvSpPr/>
      </dsp:nvSpPr>
      <dsp:spPr>
        <a:xfrm rot="21599299">
          <a:off x="4591886" y="469757"/>
          <a:ext cx="162377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23772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299">
        <a:off x="5363178" y="434425"/>
        <a:ext cx="81188" cy="81188"/>
      </dsp:txXfrm>
    </dsp:sp>
    <dsp:sp modelId="{F23D4618-39E7-C64F-8140-4BB86CE5A1FD}">
      <dsp:nvSpPr>
        <dsp:cNvPr id="0" name=""/>
        <dsp:cNvSpPr/>
      </dsp:nvSpPr>
      <dsp:spPr>
        <a:xfrm>
          <a:off x="6215659" y="330958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6215659" y="330958"/>
        <a:ext cx="575581" cy="287790"/>
      </dsp:txXfrm>
    </dsp:sp>
    <dsp:sp modelId="{5A98403E-6B1A-F948-9551-A8F3BAE0DD40}">
      <dsp:nvSpPr>
        <dsp:cNvPr id="0" name=""/>
        <dsp:cNvSpPr/>
      </dsp:nvSpPr>
      <dsp:spPr>
        <a:xfrm rot="690545">
          <a:off x="4575227" y="635236"/>
          <a:ext cx="16570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091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0545">
        <a:off x="5362345" y="599072"/>
        <a:ext cx="82854" cy="82854"/>
      </dsp:txXfrm>
    </dsp:sp>
    <dsp:sp modelId="{EFA45EE0-7CF5-B04A-B06D-2C2234785A23}">
      <dsp:nvSpPr>
        <dsp:cNvPr id="0" name=""/>
        <dsp:cNvSpPr/>
      </dsp:nvSpPr>
      <dsp:spPr>
        <a:xfrm>
          <a:off x="6215659" y="661918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3</a:t>
          </a:r>
          <a:endParaRPr lang="en-US" sz="1700" kern="1200" dirty="0"/>
        </a:p>
      </dsp:txBody>
      <dsp:txXfrm>
        <a:off x="6215659" y="661918"/>
        <a:ext cx="575581" cy="287790"/>
      </dsp:txXfrm>
    </dsp:sp>
    <dsp:sp modelId="{F2F09C16-2C46-DA4B-AE44-0DF4BFD3F1BA}">
      <dsp:nvSpPr>
        <dsp:cNvPr id="0" name=""/>
        <dsp:cNvSpPr/>
      </dsp:nvSpPr>
      <dsp:spPr>
        <a:xfrm rot="20092826">
          <a:off x="1788018" y="1959239"/>
          <a:ext cx="233888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338887" y="52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092826">
        <a:off x="2898990" y="1906029"/>
        <a:ext cx="116944" cy="116944"/>
      </dsp:txXfrm>
    </dsp:sp>
    <dsp:sp modelId="{B8872F29-05DA-074F-BE6E-82B6B47F669E}">
      <dsp:nvSpPr>
        <dsp:cNvPr id="0" name=""/>
        <dsp:cNvSpPr/>
      </dsp:nvSpPr>
      <dsp:spPr>
        <a:xfrm>
          <a:off x="4016305" y="1324167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4016305" y="1324167"/>
        <a:ext cx="575581" cy="287790"/>
      </dsp:txXfrm>
    </dsp:sp>
    <dsp:sp modelId="{583A880E-FD49-0A4C-A677-62E397AA43F1}">
      <dsp:nvSpPr>
        <dsp:cNvPr id="0" name=""/>
        <dsp:cNvSpPr/>
      </dsp:nvSpPr>
      <dsp:spPr>
        <a:xfrm rot="20908110">
          <a:off x="4575161" y="1297155"/>
          <a:ext cx="165722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223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08110">
        <a:off x="5362342" y="1260987"/>
        <a:ext cx="82861" cy="82861"/>
      </dsp:txXfrm>
    </dsp:sp>
    <dsp:sp modelId="{D5D3E45E-7500-A04A-8540-D8DD18A88D70}">
      <dsp:nvSpPr>
        <dsp:cNvPr id="0" name=""/>
        <dsp:cNvSpPr/>
      </dsp:nvSpPr>
      <dsp:spPr>
        <a:xfrm>
          <a:off x="6215659" y="992877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1</a:t>
          </a:r>
          <a:endParaRPr lang="en-US" sz="1700" kern="1200" dirty="0"/>
        </a:p>
      </dsp:txBody>
      <dsp:txXfrm>
        <a:off x="6215659" y="992877"/>
        <a:ext cx="575581" cy="287790"/>
      </dsp:txXfrm>
    </dsp:sp>
    <dsp:sp modelId="{1F7CADB9-68FC-D34D-B5EF-2DA151F80F12}">
      <dsp:nvSpPr>
        <dsp:cNvPr id="0" name=""/>
        <dsp:cNvSpPr/>
      </dsp:nvSpPr>
      <dsp:spPr>
        <a:xfrm rot="21599299">
          <a:off x="4591886" y="1462635"/>
          <a:ext cx="162377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23772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299">
        <a:off x="5363178" y="1427303"/>
        <a:ext cx="81188" cy="81188"/>
      </dsp:txXfrm>
    </dsp:sp>
    <dsp:sp modelId="{154AC5AA-23AA-D94D-ACBD-4BEF2779D7F3}">
      <dsp:nvSpPr>
        <dsp:cNvPr id="0" name=""/>
        <dsp:cNvSpPr/>
      </dsp:nvSpPr>
      <dsp:spPr>
        <a:xfrm>
          <a:off x="6215659" y="1323836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6215659" y="1323836"/>
        <a:ext cx="575581" cy="287790"/>
      </dsp:txXfrm>
    </dsp:sp>
    <dsp:sp modelId="{4D3E3C13-8660-6C4F-977B-14AEDC406973}">
      <dsp:nvSpPr>
        <dsp:cNvPr id="0" name=""/>
        <dsp:cNvSpPr/>
      </dsp:nvSpPr>
      <dsp:spPr>
        <a:xfrm rot="690545">
          <a:off x="4575227" y="1628114"/>
          <a:ext cx="16570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091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0545">
        <a:off x="5362345" y="1591949"/>
        <a:ext cx="82854" cy="82854"/>
      </dsp:txXfrm>
    </dsp:sp>
    <dsp:sp modelId="{9E01F605-9D72-E34E-851E-6555C860197C}">
      <dsp:nvSpPr>
        <dsp:cNvPr id="0" name=""/>
        <dsp:cNvSpPr/>
      </dsp:nvSpPr>
      <dsp:spPr>
        <a:xfrm>
          <a:off x="6215659" y="1654796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3</a:t>
          </a:r>
          <a:endParaRPr lang="en-US" sz="1700" kern="1200" dirty="0"/>
        </a:p>
      </dsp:txBody>
      <dsp:txXfrm>
        <a:off x="6215659" y="1654796"/>
        <a:ext cx="575581" cy="287790"/>
      </dsp:txXfrm>
    </dsp:sp>
    <dsp:sp modelId="{C0F215A8-5811-C642-B378-EA52590A90F1}">
      <dsp:nvSpPr>
        <dsp:cNvPr id="0" name=""/>
        <dsp:cNvSpPr/>
      </dsp:nvSpPr>
      <dsp:spPr>
        <a:xfrm>
          <a:off x="1898620" y="2455678"/>
          <a:ext cx="211768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117684" y="52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04520" y="2407998"/>
        <a:ext cx="105884" cy="105884"/>
      </dsp:txXfrm>
    </dsp:sp>
    <dsp:sp modelId="{FBE43CDF-A028-A140-95AA-C604BDB8AF71}">
      <dsp:nvSpPr>
        <dsp:cNvPr id="0" name=""/>
        <dsp:cNvSpPr/>
      </dsp:nvSpPr>
      <dsp:spPr>
        <a:xfrm>
          <a:off x="4016305" y="2317045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</a:t>
          </a:r>
          <a:r>
            <a:rPr lang="en-US" sz="1700" kern="1200" baseline="-25000" dirty="0"/>
            <a:t>3</a:t>
          </a:r>
          <a:endParaRPr lang="en-US" sz="1700" kern="1200" dirty="0"/>
        </a:p>
      </dsp:txBody>
      <dsp:txXfrm>
        <a:off x="4016305" y="2317045"/>
        <a:ext cx="575581" cy="287790"/>
      </dsp:txXfrm>
    </dsp:sp>
    <dsp:sp modelId="{FE353BE1-0FCA-D44C-8CCF-06EF88E31EB8}">
      <dsp:nvSpPr>
        <dsp:cNvPr id="0" name=""/>
        <dsp:cNvSpPr/>
      </dsp:nvSpPr>
      <dsp:spPr>
        <a:xfrm rot="20908110">
          <a:off x="4575161" y="2290033"/>
          <a:ext cx="165722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223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08110">
        <a:off x="5362342" y="2253865"/>
        <a:ext cx="82861" cy="82861"/>
      </dsp:txXfrm>
    </dsp:sp>
    <dsp:sp modelId="{EE448840-3E74-7947-B5F8-BA95524E7864}">
      <dsp:nvSpPr>
        <dsp:cNvPr id="0" name=""/>
        <dsp:cNvSpPr/>
      </dsp:nvSpPr>
      <dsp:spPr>
        <a:xfrm>
          <a:off x="6215659" y="1985755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1</a:t>
          </a:r>
          <a:endParaRPr lang="en-US" sz="1700" kern="1200" dirty="0"/>
        </a:p>
      </dsp:txBody>
      <dsp:txXfrm>
        <a:off x="6215659" y="1985755"/>
        <a:ext cx="575581" cy="287790"/>
      </dsp:txXfrm>
    </dsp:sp>
    <dsp:sp modelId="{FD3B960F-8E7E-E447-8657-9D9B9E82D8C2}">
      <dsp:nvSpPr>
        <dsp:cNvPr id="0" name=""/>
        <dsp:cNvSpPr/>
      </dsp:nvSpPr>
      <dsp:spPr>
        <a:xfrm rot="21599299">
          <a:off x="4591886" y="2455513"/>
          <a:ext cx="162377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23772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299">
        <a:off x="5363178" y="2420181"/>
        <a:ext cx="81188" cy="81188"/>
      </dsp:txXfrm>
    </dsp:sp>
    <dsp:sp modelId="{E652D471-F830-DF4D-A7F6-E6DE472A3AD6}">
      <dsp:nvSpPr>
        <dsp:cNvPr id="0" name=""/>
        <dsp:cNvSpPr/>
      </dsp:nvSpPr>
      <dsp:spPr>
        <a:xfrm>
          <a:off x="6215659" y="2316714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6215659" y="2316714"/>
        <a:ext cx="575581" cy="287790"/>
      </dsp:txXfrm>
    </dsp:sp>
    <dsp:sp modelId="{E09DC901-03E5-A648-90BB-45242D235A26}">
      <dsp:nvSpPr>
        <dsp:cNvPr id="0" name=""/>
        <dsp:cNvSpPr/>
      </dsp:nvSpPr>
      <dsp:spPr>
        <a:xfrm rot="690545">
          <a:off x="4575227" y="2620992"/>
          <a:ext cx="16570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091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0545">
        <a:off x="5362345" y="2584827"/>
        <a:ext cx="82854" cy="82854"/>
      </dsp:txXfrm>
    </dsp:sp>
    <dsp:sp modelId="{E29C2DD2-F270-9547-839A-70FDFC176C7C}">
      <dsp:nvSpPr>
        <dsp:cNvPr id="0" name=""/>
        <dsp:cNvSpPr/>
      </dsp:nvSpPr>
      <dsp:spPr>
        <a:xfrm>
          <a:off x="6215659" y="2647674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3</a:t>
          </a:r>
          <a:endParaRPr lang="en-US" sz="1700" kern="1200" dirty="0"/>
        </a:p>
      </dsp:txBody>
      <dsp:txXfrm>
        <a:off x="6215659" y="2647674"/>
        <a:ext cx="575581" cy="287790"/>
      </dsp:txXfrm>
    </dsp:sp>
    <dsp:sp modelId="{0F2267AC-B618-8345-9961-740132AA76A5}">
      <dsp:nvSpPr>
        <dsp:cNvPr id="0" name=""/>
        <dsp:cNvSpPr/>
      </dsp:nvSpPr>
      <dsp:spPr>
        <a:xfrm rot="1507174">
          <a:off x="1788018" y="2952117"/>
          <a:ext cx="2338887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338887" y="52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507174">
        <a:off x="2898990" y="2898907"/>
        <a:ext cx="116944" cy="116944"/>
      </dsp:txXfrm>
    </dsp:sp>
    <dsp:sp modelId="{09C47AA5-7ACA-E546-9206-DC85FF7AB050}">
      <dsp:nvSpPr>
        <dsp:cNvPr id="0" name=""/>
        <dsp:cNvSpPr/>
      </dsp:nvSpPr>
      <dsp:spPr>
        <a:xfrm>
          <a:off x="4016305" y="3309923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</a:t>
          </a:r>
          <a:r>
            <a:rPr lang="en-US" sz="1700" kern="1200" baseline="-25000" dirty="0"/>
            <a:t>4</a:t>
          </a:r>
          <a:endParaRPr lang="en-US" sz="1700" kern="1200" dirty="0"/>
        </a:p>
      </dsp:txBody>
      <dsp:txXfrm>
        <a:off x="4016305" y="3309923"/>
        <a:ext cx="575581" cy="287790"/>
      </dsp:txXfrm>
    </dsp:sp>
    <dsp:sp modelId="{696FF45E-2FBC-8542-8869-790837BF4517}">
      <dsp:nvSpPr>
        <dsp:cNvPr id="0" name=""/>
        <dsp:cNvSpPr/>
      </dsp:nvSpPr>
      <dsp:spPr>
        <a:xfrm rot="20908110">
          <a:off x="4575161" y="3282911"/>
          <a:ext cx="165722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223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08110">
        <a:off x="5362342" y="3246743"/>
        <a:ext cx="82861" cy="82861"/>
      </dsp:txXfrm>
    </dsp:sp>
    <dsp:sp modelId="{BBBBC7B9-51F8-344B-A31E-871ED8C7855A}">
      <dsp:nvSpPr>
        <dsp:cNvPr id="0" name=""/>
        <dsp:cNvSpPr/>
      </dsp:nvSpPr>
      <dsp:spPr>
        <a:xfrm>
          <a:off x="6215659" y="2978633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</a:t>
          </a:r>
          <a:r>
            <a:rPr lang="en-US" sz="1700" kern="1200" baseline="-25000"/>
            <a:t>1</a:t>
          </a:r>
          <a:endParaRPr lang="en-US" sz="1700" kern="1200"/>
        </a:p>
      </dsp:txBody>
      <dsp:txXfrm>
        <a:off x="6215659" y="2978633"/>
        <a:ext cx="575581" cy="287790"/>
      </dsp:txXfrm>
    </dsp:sp>
    <dsp:sp modelId="{B9C5DD8D-18F9-6045-A77A-3580590D2D2D}">
      <dsp:nvSpPr>
        <dsp:cNvPr id="0" name=""/>
        <dsp:cNvSpPr/>
      </dsp:nvSpPr>
      <dsp:spPr>
        <a:xfrm rot="21599299">
          <a:off x="4591886" y="3448391"/>
          <a:ext cx="162377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23772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299">
        <a:off x="5363178" y="3413059"/>
        <a:ext cx="81188" cy="81188"/>
      </dsp:txXfrm>
    </dsp:sp>
    <dsp:sp modelId="{25AC8106-AACA-A142-9551-F4CE06621210}">
      <dsp:nvSpPr>
        <dsp:cNvPr id="0" name=""/>
        <dsp:cNvSpPr/>
      </dsp:nvSpPr>
      <dsp:spPr>
        <a:xfrm>
          <a:off x="6215659" y="3309592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6215659" y="3309592"/>
        <a:ext cx="575581" cy="287790"/>
      </dsp:txXfrm>
    </dsp:sp>
    <dsp:sp modelId="{82DF7B3A-89F6-6E44-B7E6-0AC309D688A5}">
      <dsp:nvSpPr>
        <dsp:cNvPr id="0" name=""/>
        <dsp:cNvSpPr/>
      </dsp:nvSpPr>
      <dsp:spPr>
        <a:xfrm rot="690545">
          <a:off x="4575227" y="3613870"/>
          <a:ext cx="16570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091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0545">
        <a:off x="5362345" y="3577705"/>
        <a:ext cx="82854" cy="82854"/>
      </dsp:txXfrm>
    </dsp:sp>
    <dsp:sp modelId="{F7745726-EA33-5745-8C6C-2001DE4595F2}">
      <dsp:nvSpPr>
        <dsp:cNvPr id="0" name=""/>
        <dsp:cNvSpPr/>
      </dsp:nvSpPr>
      <dsp:spPr>
        <a:xfrm>
          <a:off x="6215659" y="3640551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3</a:t>
          </a:r>
          <a:endParaRPr lang="en-US" sz="1700" kern="1200" dirty="0"/>
        </a:p>
      </dsp:txBody>
      <dsp:txXfrm>
        <a:off x="6215659" y="3640551"/>
        <a:ext cx="575581" cy="287790"/>
      </dsp:txXfrm>
    </dsp:sp>
    <dsp:sp modelId="{308C8CE5-1F0A-7D48-81C0-1D2BD397D050}">
      <dsp:nvSpPr>
        <dsp:cNvPr id="0" name=""/>
        <dsp:cNvSpPr/>
      </dsp:nvSpPr>
      <dsp:spPr>
        <a:xfrm rot="2589512">
          <a:off x="1505927" y="3448556"/>
          <a:ext cx="290307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2903070" y="52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589512">
        <a:off x="2884886" y="3381242"/>
        <a:ext cx="145153" cy="145153"/>
      </dsp:txXfrm>
    </dsp:sp>
    <dsp:sp modelId="{5A43C5E2-0E77-CB4A-80E5-571AFFF397F1}">
      <dsp:nvSpPr>
        <dsp:cNvPr id="0" name=""/>
        <dsp:cNvSpPr/>
      </dsp:nvSpPr>
      <dsp:spPr>
        <a:xfrm>
          <a:off x="4016305" y="4302801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</a:t>
          </a:r>
          <a:r>
            <a:rPr lang="en-US" sz="1700" kern="1200" baseline="-25000" dirty="0"/>
            <a:t>5</a:t>
          </a:r>
          <a:endParaRPr lang="en-US" sz="1700" kern="1200" dirty="0"/>
        </a:p>
      </dsp:txBody>
      <dsp:txXfrm>
        <a:off x="4016305" y="4302801"/>
        <a:ext cx="575581" cy="287790"/>
      </dsp:txXfrm>
    </dsp:sp>
    <dsp:sp modelId="{690AF1A8-F71F-0749-B16B-32E8F9135DFB}">
      <dsp:nvSpPr>
        <dsp:cNvPr id="0" name=""/>
        <dsp:cNvSpPr/>
      </dsp:nvSpPr>
      <dsp:spPr>
        <a:xfrm rot="20908110">
          <a:off x="4575161" y="4275789"/>
          <a:ext cx="1657223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223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0908110">
        <a:off x="5362342" y="4239621"/>
        <a:ext cx="82861" cy="82861"/>
      </dsp:txXfrm>
    </dsp:sp>
    <dsp:sp modelId="{7DDC6AE3-7442-114E-8692-0197D32E371C}">
      <dsp:nvSpPr>
        <dsp:cNvPr id="0" name=""/>
        <dsp:cNvSpPr/>
      </dsp:nvSpPr>
      <dsp:spPr>
        <a:xfrm>
          <a:off x="6215659" y="3971511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1</a:t>
          </a:r>
          <a:endParaRPr lang="en-US" sz="1700" kern="1200" dirty="0"/>
        </a:p>
      </dsp:txBody>
      <dsp:txXfrm>
        <a:off x="6215659" y="3971511"/>
        <a:ext cx="575581" cy="287790"/>
      </dsp:txXfrm>
    </dsp:sp>
    <dsp:sp modelId="{98BE8A61-961F-DF46-BD9A-2D0B3F182020}">
      <dsp:nvSpPr>
        <dsp:cNvPr id="0" name=""/>
        <dsp:cNvSpPr/>
      </dsp:nvSpPr>
      <dsp:spPr>
        <a:xfrm rot="21599299">
          <a:off x="4591886" y="4441268"/>
          <a:ext cx="162377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23772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599299">
        <a:off x="5363178" y="4405937"/>
        <a:ext cx="81188" cy="81188"/>
      </dsp:txXfrm>
    </dsp:sp>
    <dsp:sp modelId="{B3648FC4-326A-2646-BD6C-84AB84453FC0}">
      <dsp:nvSpPr>
        <dsp:cNvPr id="0" name=""/>
        <dsp:cNvSpPr/>
      </dsp:nvSpPr>
      <dsp:spPr>
        <a:xfrm>
          <a:off x="6215659" y="4302470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</a:t>
          </a:r>
          <a:r>
            <a:rPr lang="en-US" sz="1700" kern="1200" baseline="-25000" dirty="0"/>
            <a:t>2</a:t>
          </a:r>
          <a:endParaRPr lang="en-US" sz="1700" kern="1200" dirty="0"/>
        </a:p>
      </dsp:txBody>
      <dsp:txXfrm>
        <a:off x="6215659" y="4302470"/>
        <a:ext cx="575581" cy="287790"/>
      </dsp:txXfrm>
    </dsp:sp>
    <dsp:sp modelId="{B4F2F630-5FF5-A84A-A24E-82D673D045F2}">
      <dsp:nvSpPr>
        <dsp:cNvPr id="0" name=""/>
        <dsp:cNvSpPr/>
      </dsp:nvSpPr>
      <dsp:spPr>
        <a:xfrm rot="690545">
          <a:off x="4575227" y="4606748"/>
          <a:ext cx="1657091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657091" y="52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690545">
        <a:off x="5362345" y="4570583"/>
        <a:ext cx="82854" cy="82854"/>
      </dsp:txXfrm>
    </dsp:sp>
    <dsp:sp modelId="{210D83A0-0977-3244-9EFE-B1BB1C674B13}">
      <dsp:nvSpPr>
        <dsp:cNvPr id="0" name=""/>
        <dsp:cNvSpPr/>
      </dsp:nvSpPr>
      <dsp:spPr>
        <a:xfrm>
          <a:off x="6215659" y="4633429"/>
          <a:ext cx="575581" cy="287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C</a:t>
          </a:r>
          <a:r>
            <a:rPr lang="en-US" sz="1700" kern="1200" baseline="-25000"/>
            <a:t>3</a:t>
          </a:r>
          <a:endParaRPr lang="en-US" sz="1700" kern="1200" dirty="0"/>
        </a:p>
      </dsp:txBody>
      <dsp:txXfrm>
        <a:off x="6215659" y="4633429"/>
        <a:ext cx="575581" cy="28779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8490F6-9BE2-E143-969E-F14D5AD0B063}">
      <dsp:nvSpPr>
        <dsp:cNvPr id="0" name=""/>
        <dsp:cNvSpPr/>
      </dsp:nvSpPr>
      <dsp:spPr>
        <a:xfrm>
          <a:off x="1277567" y="2450578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Start</a:t>
          </a:r>
        </a:p>
      </dsp:txBody>
      <dsp:txXfrm>
        <a:off x="1277567" y="2450578"/>
        <a:ext cx="664502" cy="332251"/>
      </dsp:txXfrm>
    </dsp:sp>
    <dsp:sp modelId="{64D0E769-465E-A042-AC89-9277DDB60DAB}">
      <dsp:nvSpPr>
        <dsp:cNvPr id="0" name=""/>
        <dsp:cNvSpPr/>
      </dsp:nvSpPr>
      <dsp:spPr>
        <a:xfrm rot="18869424">
          <a:off x="1508752" y="1577525"/>
          <a:ext cx="289641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896410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8869424">
        <a:off x="2884547" y="1511190"/>
        <a:ext cx="144820" cy="144820"/>
      </dsp:txXfrm>
    </dsp:sp>
    <dsp:sp modelId="{CA64CD5D-A220-F64A-8733-8D00B388DAF5}">
      <dsp:nvSpPr>
        <dsp:cNvPr id="0" name=""/>
        <dsp:cNvSpPr/>
      </dsp:nvSpPr>
      <dsp:spPr>
        <a:xfrm>
          <a:off x="3971844" y="384371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  <a:r>
            <a:rPr lang="en-US" sz="2000" kern="1200" baseline="-25000" dirty="0"/>
            <a:t>1</a:t>
          </a:r>
          <a:endParaRPr lang="en-US" sz="2000" kern="1200" dirty="0"/>
        </a:p>
      </dsp:txBody>
      <dsp:txXfrm>
        <a:off x="3971844" y="384371"/>
        <a:ext cx="664502" cy="332251"/>
      </dsp:txXfrm>
    </dsp:sp>
    <dsp:sp modelId="{6B87B74B-ED30-A742-8AE8-2A689CA37133}">
      <dsp:nvSpPr>
        <dsp:cNvPr id="0" name=""/>
        <dsp:cNvSpPr/>
      </dsp:nvSpPr>
      <dsp:spPr>
        <a:xfrm rot="20870004">
          <a:off x="4615865" y="352236"/>
          <a:ext cx="18237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37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870004">
        <a:off x="5482162" y="312717"/>
        <a:ext cx="91189" cy="91189"/>
      </dsp:txXfrm>
    </dsp:sp>
    <dsp:sp modelId="{C98BB8ED-2769-834D-B1BB-13972DB10E7C}">
      <dsp:nvSpPr>
        <dsp:cNvPr id="0" name=""/>
        <dsp:cNvSpPr/>
      </dsp:nvSpPr>
      <dsp:spPr>
        <a:xfrm>
          <a:off x="6419166" y="0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1</a:t>
          </a:r>
          <a:endParaRPr lang="en-US" sz="2000" kern="1200" dirty="0"/>
        </a:p>
      </dsp:txBody>
      <dsp:txXfrm>
        <a:off x="6419166" y="0"/>
        <a:ext cx="664502" cy="332251"/>
      </dsp:txXfrm>
    </dsp:sp>
    <dsp:sp modelId="{3782D948-64D9-5E46-A093-E9B6FEB44C99}">
      <dsp:nvSpPr>
        <dsp:cNvPr id="0" name=""/>
        <dsp:cNvSpPr/>
      </dsp:nvSpPr>
      <dsp:spPr>
        <a:xfrm rot="21595599">
          <a:off x="4636346" y="543280"/>
          <a:ext cx="178282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782820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5599">
        <a:off x="5483186" y="504785"/>
        <a:ext cx="89141" cy="89141"/>
      </dsp:txXfrm>
    </dsp:sp>
    <dsp:sp modelId="{F23D4618-39E7-C64F-8140-4BB86CE5A1FD}">
      <dsp:nvSpPr>
        <dsp:cNvPr id="0" name=""/>
        <dsp:cNvSpPr/>
      </dsp:nvSpPr>
      <dsp:spPr>
        <a:xfrm>
          <a:off x="6419166" y="382089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2</a:t>
          </a:r>
          <a:endParaRPr lang="en-US" sz="2000" kern="1200" dirty="0"/>
        </a:p>
      </dsp:txBody>
      <dsp:txXfrm>
        <a:off x="6419166" y="382089"/>
        <a:ext cx="664502" cy="332251"/>
      </dsp:txXfrm>
    </dsp:sp>
    <dsp:sp modelId="{5A98403E-6B1A-F948-9551-A8F3BAE0DD40}">
      <dsp:nvSpPr>
        <dsp:cNvPr id="0" name=""/>
        <dsp:cNvSpPr/>
      </dsp:nvSpPr>
      <dsp:spPr>
        <a:xfrm rot="721579">
          <a:off x="4616343" y="734325"/>
          <a:ext cx="182282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2826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721579">
        <a:off x="5482186" y="694829"/>
        <a:ext cx="91141" cy="91141"/>
      </dsp:txXfrm>
    </dsp:sp>
    <dsp:sp modelId="{EFA45EE0-7CF5-B04A-B06D-2C2234785A23}">
      <dsp:nvSpPr>
        <dsp:cNvPr id="0" name=""/>
        <dsp:cNvSpPr/>
      </dsp:nvSpPr>
      <dsp:spPr>
        <a:xfrm>
          <a:off x="6419166" y="764177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3</a:t>
          </a:r>
          <a:endParaRPr lang="en-US" sz="2000" kern="1200" dirty="0"/>
        </a:p>
      </dsp:txBody>
      <dsp:txXfrm>
        <a:off x="6419166" y="764177"/>
        <a:ext cx="664502" cy="332251"/>
      </dsp:txXfrm>
    </dsp:sp>
    <dsp:sp modelId="{F2F09C16-2C46-DA4B-AE44-0DF4BFD3F1BA}">
      <dsp:nvSpPr>
        <dsp:cNvPr id="0" name=""/>
        <dsp:cNvSpPr/>
      </dsp:nvSpPr>
      <dsp:spPr>
        <a:xfrm rot="20137133">
          <a:off x="1842700" y="2150658"/>
          <a:ext cx="2228514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228514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137133">
        <a:off x="2901244" y="2101020"/>
        <a:ext cx="111425" cy="111425"/>
      </dsp:txXfrm>
    </dsp:sp>
    <dsp:sp modelId="{B8872F29-05DA-074F-BE6E-82B6B47F669E}">
      <dsp:nvSpPr>
        <dsp:cNvPr id="0" name=""/>
        <dsp:cNvSpPr/>
      </dsp:nvSpPr>
      <dsp:spPr>
        <a:xfrm>
          <a:off x="3971844" y="1530638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  <a:r>
            <a:rPr lang="en-US" sz="2000" kern="1200" baseline="-25000" dirty="0"/>
            <a:t>2</a:t>
          </a:r>
          <a:endParaRPr lang="en-US" sz="2000" kern="1200" dirty="0"/>
        </a:p>
      </dsp:txBody>
      <dsp:txXfrm>
        <a:off x="3971844" y="1530638"/>
        <a:ext cx="664502" cy="332251"/>
      </dsp:txXfrm>
    </dsp:sp>
    <dsp:sp modelId="{583A880E-FD49-0A4C-A677-62E397AA43F1}">
      <dsp:nvSpPr>
        <dsp:cNvPr id="0" name=""/>
        <dsp:cNvSpPr/>
      </dsp:nvSpPr>
      <dsp:spPr>
        <a:xfrm rot="20870004">
          <a:off x="4615865" y="1498502"/>
          <a:ext cx="18237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37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870004">
        <a:off x="5482162" y="1458983"/>
        <a:ext cx="91189" cy="91189"/>
      </dsp:txXfrm>
    </dsp:sp>
    <dsp:sp modelId="{D5D3E45E-7500-A04A-8540-D8DD18A88D70}">
      <dsp:nvSpPr>
        <dsp:cNvPr id="0" name=""/>
        <dsp:cNvSpPr/>
      </dsp:nvSpPr>
      <dsp:spPr>
        <a:xfrm>
          <a:off x="6419166" y="1146266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1</a:t>
          </a:r>
          <a:endParaRPr lang="en-US" sz="2000" kern="1200" dirty="0"/>
        </a:p>
      </dsp:txBody>
      <dsp:txXfrm>
        <a:off x="6419166" y="1146266"/>
        <a:ext cx="664502" cy="332251"/>
      </dsp:txXfrm>
    </dsp:sp>
    <dsp:sp modelId="{1F7CADB9-68FC-D34D-B5EF-2DA151F80F12}">
      <dsp:nvSpPr>
        <dsp:cNvPr id="0" name=""/>
        <dsp:cNvSpPr/>
      </dsp:nvSpPr>
      <dsp:spPr>
        <a:xfrm rot="21595599">
          <a:off x="4636346" y="1689546"/>
          <a:ext cx="178282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782820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5599">
        <a:off x="5483186" y="1651051"/>
        <a:ext cx="89141" cy="89141"/>
      </dsp:txXfrm>
    </dsp:sp>
    <dsp:sp modelId="{154AC5AA-23AA-D94D-ACBD-4BEF2779D7F3}">
      <dsp:nvSpPr>
        <dsp:cNvPr id="0" name=""/>
        <dsp:cNvSpPr/>
      </dsp:nvSpPr>
      <dsp:spPr>
        <a:xfrm>
          <a:off x="6419166" y="1528355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2</a:t>
          </a:r>
          <a:endParaRPr lang="en-US" sz="2000" kern="1200" dirty="0"/>
        </a:p>
      </dsp:txBody>
      <dsp:txXfrm>
        <a:off x="6419166" y="1528355"/>
        <a:ext cx="664502" cy="332251"/>
      </dsp:txXfrm>
    </dsp:sp>
    <dsp:sp modelId="{4D3E3C13-8660-6C4F-977B-14AEDC406973}">
      <dsp:nvSpPr>
        <dsp:cNvPr id="0" name=""/>
        <dsp:cNvSpPr/>
      </dsp:nvSpPr>
      <dsp:spPr>
        <a:xfrm rot="721579">
          <a:off x="4616343" y="1880591"/>
          <a:ext cx="182282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2826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721579">
        <a:off x="5482186" y="1841095"/>
        <a:ext cx="91141" cy="91141"/>
      </dsp:txXfrm>
    </dsp:sp>
    <dsp:sp modelId="{9E01F605-9D72-E34E-851E-6555C860197C}">
      <dsp:nvSpPr>
        <dsp:cNvPr id="0" name=""/>
        <dsp:cNvSpPr/>
      </dsp:nvSpPr>
      <dsp:spPr>
        <a:xfrm>
          <a:off x="6419166" y="1910444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3</a:t>
          </a:r>
          <a:endParaRPr lang="en-US" sz="2000" kern="1200" dirty="0"/>
        </a:p>
      </dsp:txBody>
      <dsp:txXfrm>
        <a:off x="6419166" y="1910444"/>
        <a:ext cx="664502" cy="332251"/>
      </dsp:txXfrm>
    </dsp:sp>
    <dsp:sp modelId="{C0F215A8-5811-C642-B378-EA52590A90F1}">
      <dsp:nvSpPr>
        <dsp:cNvPr id="0" name=""/>
        <dsp:cNvSpPr/>
      </dsp:nvSpPr>
      <dsp:spPr>
        <a:xfrm rot="381742">
          <a:off x="1935780" y="2723791"/>
          <a:ext cx="204235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042353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381742">
        <a:off x="2905898" y="2678807"/>
        <a:ext cx="102117" cy="102117"/>
      </dsp:txXfrm>
    </dsp:sp>
    <dsp:sp modelId="{FBE43CDF-A028-A140-95AA-C604BDB8AF71}">
      <dsp:nvSpPr>
        <dsp:cNvPr id="0" name=""/>
        <dsp:cNvSpPr/>
      </dsp:nvSpPr>
      <dsp:spPr>
        <a:xfrm>
          <a:off x="3971844" y="2676904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  <a:r>
            <a:rPr lang="en-US" sz="2000" kern="1200" baseline="-25000" dirty="0"/>
            <a:t>3</a:t>
          </a:r>
          <a:endParaRPr lang="en-US" sz="2000" kern="1200" dirty="0"/>
        </a:p>
      </dsp:txBody>
      <dsp:txXfrm>
        <a:off x="3971844" y="2676904"/>
        <a:ext cx="664502" cy="332251"/>
      </dsp:txXfrm>
    </dsp:sp>
    <dsp:sp modelId="{FE353BE1-0FCA-D44C-8CCF-06EF88E31EB8}">
      <dsp:nvSpPr>
        <dsp:cNvPr id="0" name=""/>
        <dsp:cNvSpPr/>
      </dsp:nvSpPr>
      <dsp:spPr>
        <a:xfrm rot="20870004">
          <a:off x="4615865" y="2644768"/>
          <a:ext cx="18237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37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870004">
        <a:off x="5482162" y="2605249"/>
        <a:ext cx="91189" cy="91189"/>
      </dsp:txXfrm>
    </dsp:sp>
    <dsp:sp modelId="{EE448840-3E74-7947-B5F8-BA95524E7864}">
      <dsp:nvSpPr>
        <dsp:cNvPr id="0" name=""/>
        <dsp:cNvSpPr/>
      </dsp:nvSpPr>
      <dsp:spPr>
        <a:xfrm>
          <a:off x="6419166" y="2292532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1</a:t>
          </a:r>
          <a:endParaRPr lang="en-US" sz="2000" kern="1200" dirty="0"/>
        </a:p>
      </dsp:txBody>
      <dsp:txXfrm>
        <a:off x="6419166" y="2292532"/>
        <a:ext cx="664502" cy="332251"/>
      </dsp:txXfrm>
    </dsp:sp>
    <dsp:sp modelId="{FD3B960F-8E7E-E447-8657-9D9B9E82D8C2}">
      <dsp:nvSpPr>
        <dsp:cNvPr id="0" name=""/>
        <dsp:cNvSpPr/>
      </dsp:nvSpPr>
      <dsp:spPr>
        <a:xfrm rot="21595599">
          <a:off x="4636346" y="2835813"/>
          <a:ext cx="178282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782820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5599">
        <a:off x="5483186" y="2797317"/>
        <a:ext cx="89141" cy="89141"/>
      </dsp:txXfrm>
    </dsp:sp>
    <dsp:sp modelId="{E652D471-F830-DF4D-A7F6-E6DE472A3AD6}">
      <dsp:nvSpPr>
        <dsp:cNvPr id="0" name=""/>
        <dsp:cNvSpPr/>
      </dsp:nvSpPr>
      <dsp:spPr>
        <a:xfrm>
          <a:off x="6419166" y="2674621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2</a:t>
          </a:r>
          <a:endParaRPr lang="en-US" sz="2000" kern="1200" dirty="0"/>
        </a:p>
      </dsp:txBody>
      <dsp:txXfrm>
        <a:off x="6419166" y="2674621"/>
        <a:ext cx="664502" cy="332251"/>
      </dsp:txXfrm>
    </dsp:sp>
    <dsp:sp modelId="{E09DC901-03E5-A648-90BB-45242D235A26}">
      <dsp:nvSpPr>
        <dsp:cNvPr id="0" name=""/>
        <dsp:cNvSpPr/>
      </dsp:nvSpPr>
      <dsp:spPr>
        <a:xfrm rot="721579">
          <a:off x="4616343" y="3026857"/>
          <a:ext cx="182282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2826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721579">
        <a:off x="5482186" y="2987362"/>
        <a:ext cx="91141" cy="91141"/>
      </dsp:txXfrm>
    </dsp:sp>
    <dsp:sp modelId="{E29C2DD2-F270-9547-839A-70FDFC176C7C}">
      <dsp:nvSpPr>
        <dsp:cNvPr id="0" name=""/>
        <dsp:cNvSpPr/>
      </dsp:nvSpPr>
      <dsp:spPr>
        <a:xfrm>
          <a:off x="6419166" y="3056710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3</a:t>
          </a:r>
          <a:endParaRPr lang="en-US" sz="2000" kern="1200" dirty="0"/>
        </a:p>
      </dsp:txBody>
      <dsp:txXfrm>
        <a:off x="6419166" y="3056710"/>
        <a:ext cx="664502" cy="332251"/>
      </dsp:txXfrm>
    </dsp:sp>
    <dsp:sp modelId="{0F2267AC-B618-8345-9961-740132AA76A5}">
      <dsp:nvSpPr>
        <dsp:cNvPr id="0" name=""/>
        <dsp:cNvSpPr/>
      </dsp:nvSpPr>
      <dsp:spPr>
        <a:xfrm rot="2044061">
          <a:off x="1731804" y="3296924"/>
          <a:ext cx="2450305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450305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2044061">
        <a:off x="2895699" y="3241742"/>
        <a:ext cx="122515" cy="122515"/>
      </dsp:txXfrm>
    </dsp:sp>
    <dsp:sp modelId="{09C47AA5-7ACA-E546-9206-DC85FF7AB050}">
      <dsp:nvSpPr>
        <dsp:cNvPr id="0" name=""/>
        <dsp:cNvSpPr/>
      </dsp:nvSpPr>
      <dsp:spPr>
        <a:xfrm>
          <a:off x="3971844" y="3823170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  <a:r>
            <a:rPr lang="en-US" sz="2000" kern="1200" baseline="-25000" dirty="0"/>
            <a:t>4</a:t>
          </a:r>
          <a:endParaRPr lang="en-US" sz="2000" kern="1200" dirty="0"/>
        </a:p>
      </dsp:txBody>
      <dsp:txXfrm>
        <a:off x="3971844" y="3823170"/>
        <a:ext cx="664502" cy="332251"/>
      </dsp:txXfrm>
    </dsp:sp>
    <dsp:sp modelId="{696FF45E-2FBC-8542-8869-790837BF4517}">
      <dsp:nvSpPr>
        <dsp:cNvPr id="0" name=""/>
        <dsp:cNvSpPr/>
      </dsp:nvSpPr>
      <dsp:spPr>
        <a:xfrm rot="20870004">
          <a:off x="4615865" y="3791034"/>
          <a:ext cx="182378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3783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0870004">
        <a:off x="5482162" y="3751515"/>
        <a:ext cx="91189" cy="91189"/>
      </dsp:txXfrm>
    </dsp:sp>
    <dsp:sp modelId="{BBBBC7B9-51F8-344B-A31E-871ED8C7855A}">
      <dsp:nvSpPr>
        <dsp:cNvPr id="0" name=""/>
        <dsp:cNvSpPr/>
      </dsp:nvSpPr>
      <dsp:spPr>
        <a:xfrm>
          <a:off x="6419166" y="3438799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C</a:t>
          </a:r>
          <a:r>
            <a:rPr lang="en-US" sz="2000" kern="1200" baseline="-25000"/>
            <a:t>1</a:t>
          </a:r>
          <a:endParaRPr lang="en-US" sz="2000" kern="1200"/>
        </a:p>
      </dsp:txBody>
      <dsp:txXfrm>
        <a:off x="6419166" y="3438799"/>
        <a:ext cx="664502" cy="332251"/>
      </dsp:txXfrm>
    </dsp:sp>
    <dsp:sp modelId="{B9C5DD8D-18F9-6045-A77A-3580590D2D2D}">
      <dsp:nvSpPr>
        <dsp:cNvPr id="0" name=""/>
        <dsp:cNvSpPr/>
      </dsp:nvSpPr>
      <dsp:spPr>
        <a:xfrm rot="21595599">
          <a:off x="4636346" y="3982079"/>
          <a:ext cx="178282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782820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5599">
        <a:off x="5483186" y="3943584"/>
        <a:ext cx="89141" cy="89141"/>
      </dsp:txXfrm>
    </dsp:sp>
    <dsp:sp modelId="{25AC8106-AACA-A142-9551-F4CE06621210}">
      <dsp:nvSpPr>
        <dsp:cNvPr id="0" name=""/>
        <dsp:cNvSpPr/>
      </dsp:nvSpPr>
      <dsp:spPr>
        <a:xfrm>
          <a:off x="6419166" y="3820887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2</a:t>
          </a:r>
          <a:endParaRPr lang="en-US" sz="2000" kern="1200" dirty="0"/>
        </a:p>
      </dsp:txBody>
      <dsp:txXfrm>
        <a:off x="6419166" y="3820887"/>
        <a:ext cx="664502" cy="332251"/>
      </dsp:txXfrm>
    </dsp:sp>
    <dsp:sp modelId="{82DF7B3A-89F6-6E44-B7E6-0AC309D688A5}">
      <dsp:nvSpPr>
        <dsp:cNvPr id="0" name=""/>
        <dsp:cNvSpPr/>
      </dsp:nvSpPr>
      <dsp:spPr>
        <a:xfrm rot="721579">
          <a:off x="4616343" y="4173123"/>
          <a:ext cx="1822826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822826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721579">
        <a:off x="5482186" y="4133628"/>
        <a:ext cx="91141" cy="91141"/>
      </dsp:txXfrm>
    </dsp:sp>
    <dsp:sp modelId="{F7745726-EA33-5745-8C6C-2001DE4595F2}">
      <dsp:nvSpPr>
        <dsp:cNvPr id="0" name=""/>
        <dsp:cNvSpPr/>
      </dsp:nvSpPr>
      <dsp:spPr>
        <a:xfrm>
          <a:off x="6419166" y="4202976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3</a:t>
          </a:r>
          <a:endParaRPr lang="en-US" sz="2000" kern="1200" dirty="0"/>
        </a:p>
      </dsp:txBody>
      <dsp:txXfrm>
        <a:off x="6419166" y="4202976"/>
        <a:ext cx="664502" cy="332251"/>
      </dsp:txXfrm>
    </dsp:sp>
    <dsp:sp modelId="{308C8CE5-1F0A-7D48-81C0-1D2BD397D050}">
      <dsp:nvSpPr>
        <dsp:cNvPr id="0" name=""/>
        <dsp:cNvSpPr/>
      </dsp:nvSpPr>
      <dsp:spPr>
        <a:xfrm rot="2788260">
          <a:off x="1483375" y="3679013"/>
          <a:ext cx="2947163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2947163" y="607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2788260">
        <a:off x="2883278" y="3611409"/>
        <a:ext cx="147358" cy="147358"/>
      </dsp:txXfrm>
    </dsp:sp>
    <dsp:sp modelId="{5A43C5E2-0E77-CB4A-80E5-571AFFF397F1}">
      <dsp:nvSpPr>
        <dsp:cNvPr id="0" name=""/>
        <dsp:cNvSpPr/>
      </dsp:nvSpPr>
      <dsp:spPr>
        <a:xfrm>
          <a:off x="3971844" y="4587347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</a:t>
          </a:r>
          <a:r>
            <a:rPr lang="en-US" sz="2000" kern="1200" baseline="-25000" dirty="0"/>
            <a:t>5</a:t>
          </a:r>
          <a:endParaRPr lang="en-US" sz="2000" kern="1200" dirty="0"/>
        </a:p>
      </dsp:txBody>
      <dsp:txXfrm>
        <a:off x="3971844" y="4587347"/>
        <a:ext cx="664502" cy="332251"/>
      </dsp:txXfrm>
    </dsp:sp>
    <dsp:sp modelId="{690AF1A8-F71F-0749-B16B-32E8F9135DFB}">
      <dsp:nvSpPr>
        <dsp:cNvPr id="0" name=""/>
        <dsp:cNvSpPr/>
      </dsp:nvSpPr>
      <dsp:spPr>
        <a:xfrm rot="21595599">
          <a:off x="4636346" y="4746256"/>
          <a:ext cx="1782820" cy="12150"/>
        </a:xfrm>
        <a:custGeom>
          <a:avLst/>
          <a:gdLst/>
          <a:ahLst/>
          <a:cxnLst/>
          <a:rect l="0" t="0" r="0" b="0"/>
          <a:pathLst>
            <a:path>
              <a:moveTo>
                <a:pt x="0" y="6075"/>
              </a:moveTo>
              <a:lnTo>
                <a:pt x="1782820" y="607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 rot="21595599">
        <a:off x="5483186" y="4707761"/>
        <a:ext cx="89141" cy="89141"/>
      </dsp:txXfrm>
    </dsp:sp>
    <dsp:sp modelId="{7DDC6AE3-7442-114E-8692-0197D32E371C}">
      <dsp:nvSpPr>
        <dsp:cNvPr id="0" name=""/>
        <dsp:cNvSpPr/>
      </dsp:nvSpPr>
      <dsp:spPr>
        <a:xfrm>
          <a:off x="6419166" y="4585065"/>
          <a:ext cx="664502" cy="332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1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glow" dir="tl">
            <a:rot lat="0" lon="0" rev="1800000"/>
          </a:lightRig>
        </a:scene3d>
        <a:sp3d contourW="10160" prstMaterial="dkEdge">
          <a:bevelT w="0" h="0" prst="angle"/>
          <a:contourClr>
            <a:schemeClr val="accent1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</a:t>
          </a:r>
          <a:r>
            <a:rPr lang="en-US" sz="2000" kern="1200" baseline="-25000" dirty="0"/>
            <a:t>1</a:t>
          </a:r>
          <a:endParaRPr lang="en-US" sz="2000" kern="1200" dirty="0"/>
        </a:p>
      </dsp:txBody>
      <dsp:txXfrm>
        <a:off x="6419166" y="4585065"/>
        <a:ext cx="664502" cy="332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5FFDB-C5DE-CC42-AE34-1AE8B0D85FC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4D3C4-120E-9F46-B55E-4B8FA6AD34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16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D378-478F-DE46-8934-DA3CF815CFE7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0AFC4-7F9C-FD46-8217-FD6A9EF0C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3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AFC4-7F9C-FD46-8217-FD6A9EF0CF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08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</a:t>
            </a:r>
            <a:r>
              <a:rPr lang="fr-FR" dirty="0"/>
              <a:t>’</a:t>
            </a:r>
            <a:r>
              <a:rPr lang="en-US" dirty="0"/>
              <a:t>T</a:t>
            </a:r>
            <a:r>
              <a:rPr lang="en-US" baseline="0" dirty="0"/>
              <a:t> WORK OUT NOW————WILL COME BACK TO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AFC4-7F9C-FD46-8217-FD6A9EF0CF3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4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AFC4-7F9C-FD46-8217-FD6A9EF0CF3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88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</a:t>
            </a:r>
          </a:p>
          <a:p>
            <a:r>
              <a:rPr lang="en-US" dirty="0"/>
              <a:t>Denominator</a:t>
            </a:r>
            <a:r>
              <a:rPr lang="en-US" baseline="0" dirty="0"/>
              <a:t> = </a:t>
            </a:r>
            <a:r>
              <a:rPr lang="en-US" dirty="0"/>
              <a:t>(50 </a:t>
            </a:r>
            <a:r>
              <a:rPr lang="en-US" dirty="0" err="1"/>
              <a:t>nCr</a:t>
            </a:r>
            <a:r>
              <a:rPr lang="en-US" baseline="0" dirty="0"/>
              <a:t> 5)</a:t>
            </a:r>
          </a:p>
          <a:p>
            <a:r>
              <a:rPr lang="en-US" dirty="0"/>
              <a:t>Numerator = (47 </a:t>
            </a:r>
            <a:r>
              <a:rPr lang="en-US" dirty="0" err="1"/>
              <a:t>nCr</a:t>
            </a:r>
            <a:r>
              <a:rPr lang="en-US" dirty="0"/>
              <a:t> 4)</a:t>
            </a:r>
          </a:p>
          <a:p>
            <a:r>
              <a:rPr lang="en-US" dirty="0"/>
              <a:t>N/D</a:t>
            </a:r>
            <a:r>
              <a:rPr lang="en-US" baseline="0" dirty="0"/>
              <a:t> = 0.0842</a:t>
            </a:r>
          </a:p>
          <a:p>
            <a:endParaRPr lang="en-US" dirty="0"/>
          </a:p>
          <a:p>
            <a:r>
              <a:rPr lang="en-US" dirty="0"/>
              <a:t>B)</a:t>
            </a:r>
          </a:p>
          <a:p>
            <a:r>
              <a:rPr lang="en-US" dirty="0"/>
              <a:t>(47 </a:t>
            </a:r>
            <a:r>
              <a:rPr lang="en-US" dirty="0" err="1"/>
              <a:t>nCr</a:t>
            </a:r>
            <a:r>
              <a:rPr lang="en-US" dirty="0"/>
              <a:t> 4)/(50 5) + (48 </a:t>
            </a:r>
            <a:r>
              <a:rPr lang="en-US" dirty="0" err="1"/>
              <a:t>nCr</a:t>
            </a:r>
            <a:r>
              <a:rPr lang="en-US" dirty="0"/>
              <a:t> 4)/(50 5) + (49 </a:t>
            </a:r>
            <a:r>
              <a:rPr lang="en-US" dirty="0" err="1"/>
              <a:t>nCr</a:t>
            </a:r>
            <a:r>
              <a:rPr lang="en-US" dirty="0"/>
              <a:t> 4)/(50 5) =</a:t>
            </a:r>
            <a:r>
              <a:rPr lang="en-US" baseline="0" dirty="0"/>
              <a:t> 0.2760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AFC4-7F9C-FD46-8217-FD6A9EF0CF3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9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</a:t>
            </a:r>
          </a:p>
          <a:p>
            <a:r>
              <a:rPr lang="en-US" dirty="0"/>
              <a:t>Denominator</a:t>
            </a:r>
            <a:r>
              <a:rPr lang="en-US" baseline="0" dirty="0"/>
              <a:t> = </a:t>
            </a:r>
            <a:r>
              <a:rPr lang="en-US" dirty="0"/>
              <a:t>(50 </a:t>
            </a:r>
            <a:r>
              <a:rPr lang="en-US" dirty="0" err="1"/>
              <a:t>nCr</a:t>
            </a:r>
            <a:r>
              <a:rPr lang="en-US" baseline="0" dirty="0"/>
              <a:t> 5)</a:t>
            </a:r>
          </a:p>
          <a:p>
            <a:r>
              <a:rPr lang="en-US" dirty="0"/>
              <a:t>Numerator = (47 </a:t>
            </a:r>
            <a:r>
              <a:rPr lang="en-US" dirty="0" err="1"/>
              <a:t>nCr</a:t>
            </a:r>
            <a:r>
              <a:rPr lang="en-US" dirty="0"/>
              <a:t> 4)</a:t>
            </a:r>
          </a:p>
          <a:p>
            <a:r>
              <a:rPr lang="en-US" dirty="0"/>
              <a:t>N/D</a:t>
            </a:r>
            <a:r>
              <a:rPr lang="en-US" baseline="0" dirty="0"/>
              <a:t> = 0.0842</a:t>
            </a:r>
          </a:p>
          <a:p>
            <a:endParaRPr lang="en-US" dirty="0"/>
          </a:p>
          <a:p>
            <a:r>
              <a:rPr lang="en-US" dirty="0"/>
              <a:t>B)</a:t>
            </a:r>
          </a:p>
          <a:p>
            <a:r>
              <a:rPr lang="en-US" dirty="0"/>
              <a:t>(47 </a:t>
            </a:r>
            <a:r>
              <a:rPr lang="en-US" dirty="0" err="1"/>
              <a:t>nCr</a:t>
            </a:r>
            <a:r>
              <a:rPr lang="en-US" dirty="0"/>
              <a:t> 4)/(50 5) + (48 </a:t>
            </a:r>
            <a:r>
              <a:rPr lang="en-US" dirty="0" err="1"/>
              <a:t>nCr</a:t>
            </a:r>
            <a:r>
              <a:rPr lang="en-US" dirty="0"/>
              <a:t> 4)/(50 5) + (49 </a:t>
            </a:r>
            <a:r>
              <a:rPr lang="en-US" dirty="0" err="1"/>
              <a:t>nCr</a:t>
            </a:r>
            <a:r>
              <a:rPr lang="en-US" dirty="0"/>
              <a:t> 4)/(50 5) =</a:t>
            </a:r>
            <a:r>
              <a:rPr lang="en-US" baseline="0" dirty="0"/>
              <a:t> 0.2760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0AFC4-7F9C-FD46-8217-FD6A9EF0CF3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17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6FEEBD3-25FF-664E-A862-D7AD1022D152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27E5FA-05F5-B947-A076-D4F88B2A82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MATH 3342</a:t>
            </a:r>
          </a:p>
          <a:p>
            <a:r>
              <a:rPr lang="en-US" dirty="0"/>
              <a:t>Section 2.3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20566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Permutation and 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little league baseball team has 15 players on its roster.</a:t>
            </a:r>
          </a:p>
          <a:p>
            <a:pPr lvl="1"/>
            <a:r>
              <a:rPr lang="en-US" dirty="0"/>
              <a:t>How many ways are there to select 9 players to form a starting lineup?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campus bookstore has 4 laptop models.</a:t>
            </a:r>
          </a:p>
          <a:p>
            <a:pPr lvl="1"/>
            <a:r>
              <a:rPr lang="en-US" dirty="0"/>
              <a:t>How many ways can it display 3 at a time?</a:t>
            </a:r>
          </a:p>
        </p:txBody>
      </p:sp>
    </p:spTree>
    <p:extLst>
      <p:ext uri="{BB962C8B-B14F-4D97-AF65-F5344CB8AC3E}">
        <p14:creationId xmlns:p14="http://schemas.microsoft.com/office/powerpoint/2010/main" xmlns="" val="39139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76FB8B-D0D3-4C84-9EA9-48B0C99F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</p:txBody>
      </p:sp>
      <p:pic>
        <p:nvPicPr>
          <p:cNvPr id="7170" name="Picture 2" descr="Image result for baseball lineup">
            <a:extLst>
              <a:ext uri="{FF2B5EF4-FFF2-40B4-BE49-F238E27FC236}">
                <a16:creationId xmlns:a16="http://schemas.microsoft.com/office/drawing/2014/main" xmlns="" id="{E32CC2B0-19F6-4352-AD77-8AAA7AEC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754" y="1802245"/>
            <a:ext cx="5943286" cy="50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945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65F53-1B2B-492D-AC46-35768DF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Not important</a:t>
            </a:r>
          </a:p>
        </p:txBody>
      </p:sp>
      <p:pic>
        <p:nvPicPr>
          <p:cNvPr id="8196" name="Picture 4" descr="Image result for best buy display 3 computer for sell">
            <a:extLst>
              <a:ext uri="{FF2B5EF4-FFF2-40B4-BE49-F238E27FC236}">
                <a16:creationId xmlns:a16="http://schemas.microsoft.com/office/drawing/2014/main" xmlns="" id="{A3AAAAD9-951C-47DA-9636-68FF948A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2584" y="2557463"/>
            <a:ext cx="4703408" cy="312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0466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20A00-19B7-475D-AC80-3BD7C70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C4097-FF78-408D-9E90-BD529E69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baseball scenario, the </a:t>
            </a:r>
            <a:r>
              <a:rPr lang="en-US" b="1" dirty="0"/>
              <a:t>order is important </a:t>
            </a:r>
          </a:p>
          <a:p>
            <a:pPr lvl="2"/>
            <a:r>
              <a:rPr lang="en-US" dirty="0"/>
              <a:t>How many ways are there to select 9 players from 15 to form a starting lineup?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For the Display of 3 laptop, the </a:t>
            </a:r>
            <a:r>
              <a:rPr lang="en-US" b="1" dirty="0"/>
              <a:t>order in NOT important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How many ways can it display 3 out of 4 at a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738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8" y="1658681"/>
            <a:ext cx="8761511" cy="2772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6128" y="1707917"/>
            <a:ext cx="1444875" cy="323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49" y="4642206"/>
            <a:ext cx="8694110" cy="6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64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77" y="2834840"/>
            <a:ext cx="4411466" cy="1768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7" y="4807076"/>
            <a:ext cx="8223809" cy="1082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76" y="1722782"/>
            <a:ext cx="8223810" cy="9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9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89" y="1762584"/>
            <a:ext cx="8671560" cy="12004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9" y="3004762"/>
            <a:ext cx="5852032" cy="552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89" y="3627206"/>
            <a:ext cx="5852032" cy="569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89" y="4242068"/>
            <a:ext cx="8136988" cy="610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89" y="5703061"/>
            <a:ext cx="8350651" cy="6981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289" y="4919088"/>
            <a:ext cx="4091609" cy="61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798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00" y="1735918"/>
            <a:ext cx="8563128" cy="832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06" y="2651750"/>
            <a:ext cx="7954700" cy="120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00" y="3942135"/>
            <a:ext cx="6393186" cy="624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9" y="4733056"/>
            <a:ext cx="7877715" cy="16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4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869E3-3700-4F52-95CE-4254EF22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320307-4E6B-4CFF-B889-06972F73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3" y="2011362"/>
            <a:ext cx="8960487" cy="46815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7B7723B-8B4C-4217-AAAB-7C57BB24A53C}"/>
              </a:ext>
            </a:extLst>
          </p:cNvPr>
          <p:cNvSpPr/>
          <p:nvPr/>
        </p:nvSpPr>
        <p:spPr>
          <a:xfrm>
            <a:off x="4254500" y="594360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https://www.intmath.com/counting-probability/1-factorial-notation.php</a:t>
            </a:r>
          </a:p>
        </p:txBody>
      </p:sp>
    </p:spTree>
    <p:extLst>
      <p:ext uri="{BB962C8B-B14F-4D97-AF65-F5344CB8AC3E}">
        <p14:creationId xmlns:p14="http://schemas.microsoft.com/office/powerpoint/2010/main" xmlns="" val="256082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word for an </a:t>
            </a:r>
            <a:r>
              <a:rPr lang="en-US" b="1" i="1" dirty="0"/>
              <a:t>ordered</a:t>
            </a:r>
            <a:r>
              <a:rPr lang="en-US" dirty="0"/>
              <a:t> subset</a:t>
            </a:r>
          </a:p>
          <a:p>
            <a:endParaRPr lang="en-US" dirty="0"/>
          </a:p>
          <a:p>
            <a:r>
              <a:rPr lang="en-US" dirty="0"/>
              <a:t>The number of permutations of size </a:t>
            </a:r>
            <a:r>
              <a:rPr lang="en-US" i="1" dirty="0"/>
              <a:t>k</a:t>
            </a:r>
            <a:r>
              <a:rPr lang="en-US" dirty="0"/>
              <a:t> that can be formed from the </a:t>
            </a:r>
            <a:r>
              <a:rPr lang="en-US" i="1" dirty="0"/>
              <a:t>n</a:t>
            </a:r>
            <a:r>
              <a:rPr lang="en-US" dirty="0"/>
              <a:t> objects in a group is denoted by </a:t>
            </a:r>
            <a:r>
              <a:rPr lang="en-US" dirty="0" err="1"/>
              <a:t>P</a:t>
            </a:r>
            <a:r>
              <a:rPr lang="en-US" baseline="-25000" dirty="0" err="1"/>
              <a:t>k,n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2150468"/>
              </p:ext>
            </p:extLst>
          </p:nvPr>
        </p:nvGraphicFramePr>
        <p:xfrm>
          <a:off x="1002983" y="4205252"/>
          <a:ext cx="4736413" cy="1691576"/>
        </p:xfrm>
        <a:graphic>
          <a:graphicData uri="http://schemas.openxmlformats.org/presentationml/2006/ole">
            <p:oleObj spid="_x0000_s3110" name="Equation" r:id="rId3" imgW="1764360" imgH="621360" progId="Equation.3">
              <p:embed/>
            </p:oleObj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1B677A-5A1E-4E6C-8E3B-755B9AE749CE}"/>
              </a:ext>
            </a:extLst>
          </p:cNvPr>
          <p:cNvSpPr/>
          <p:nvPr/>
        </p:nvSpPr>
        <p:spPr>
          <a:xfrm>
            <a:off x="4960957" y="4525554"/>
            <a:ext cx="3318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-permutations of </a:t>
            </a:r>
            <a:r>
              <a:rPr lang="en-US" sz="2400" b="1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18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5637"/>
          </a:xfrm>
        </p:spPr>
        <p:txBody>
          <a:bodyPr>
            <a:normAutofit/>
          </a:bodyPr>
          <a:lstStyle/>
          <a:p>
            <a:r>
              <a:rPr lang="en-US" dirty="0"/>
              <a:t>Let N be the total number of outcomes in </a:t>
            </a:r>
            <a:r>
              <a:rPr lang="en-US" b="1" i="1" dirty="0"/>
              <a:t>S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probability of any outcome is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Let N(A) be the number of outcomes in event 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2037726"/>
              </p:ext>
            </p:extLst>
          </p:nvPr>
        </p:nvGraphicFramePr>
        <p:xfrm>
          <a:off x="5984688" y="2198388"/>
          <a:ext cx="506412" cy="1046162"/>
        </p:xfrm>
        <a:graphic>
          <a:graphicData uri="http://schemas.openxmlformats.org/presentationml/2006/ole">
            <p:oleObj spid="_x0000_s1102" name="Equation" r:id="rId3" imgW="182520" imgH="3837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1716811"/>
              </p:ext>
            </p:extLst>
          </p:nvPr>
        </p:nvGraphicFramePr>
        <p:xfrm>
          <a:off x="3142373" y="4009630"/>
          <a:ext cx="2262187" cy="1046163"/>
        </p:xfrm>
        <a:graphic>
          <a:graphicData uri="http://schemas.openxmlformats.org/presentationml/2006/ole">
            <p:oleObj spid="_x0000_s1103" name="Equation" r:id="rId4" imgW="840960" imgH="3837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69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little league baseball team has 15 players on its roster.</a:t>
            </a:r>
          </a:p>
          <a:p>
            <a:r>
              <a:rPr lang="en-US" dirty="0"/>
              <a:t>How many ways are there to select 9 players to form a starting lineup?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9964960"/>
              </p:ext>
            </p:extLst>
          </p:nvPr>
        </p:nvGraphicFramePr>
        <p:xfrm>
          <a:off x="1462088" y="3343275"/>
          <a:ext cx="6189662" cy="3417888"/>
        </p:xfrm>
        <a:graphic>
          <a:graphicData uri="http://schemas.openxmlformats.org/presentationml/2006/ole">
            <p:oleObj spid="_x0000_s4132" name="Equation" r:id="rId3" imgW="2313000" imgH="1270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26131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28" y="1758461"/>
            <a:ext cx="8260672" cy="998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" y="2799110"/>
            <a:ext cx="8557818" cy="717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3558918"/>
            <a:ext cx="7972284" cy="796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8" y="4375834"/>
            <a:ext cx="7538074" cy="726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28" y="5137681"/>
            <a:ext cx="7152340" cy="7798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FDA85CA-E4BD-4C4B-AAFF-CB4789FBDE7F}"/>
              </a:ext>
            </a:extLst>
          </p:cNvPr>
          <p:cNvSpPr/>
          <p:nvPr/>
        </p:nvSpPr>
        <p:spPr>
          <a:xfrm>
            <a:off x="2831384" y="4371787"/>
            <a:ext cx="579751" cy="5543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A89431C-826E-42D8-9898-F5755131748D}"/>
                  </a:ext>
                </a:extLst>
              </p:cNvPr>
              <p:cNvSpPr/>
              <p:nvPr/>
            </p:nvSpPr>
            <p:spPr>
              <a:xfrm>
                <a:off x="2526116" y="4499058"/>
                <a:ext cx="1190286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6,10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A89431C-826E-42D8-9898-F57551317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16" y="4499058"/>
                <a:ext cx="1190286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835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word for an </a:t>
            </a:r>
            <a:r>
              <a:rPr lang="en-US" b="1" i="1" dirty="0"/>
              <a:t>unordered</a:t>
            </a:r>
            <a:r>
              <a:rPr lang="en-US" dirty="0"/>
              <a:t> subset</a:t>
            </a:r>
          </a:p>
          <a:p>
            <a:endParaRPr lang="en-US" dirty="0"/>
          </a:p>
          <a:p>
            <a:r>
              <a:rPr lang="en-US" dirty="0"/>
              <a:t>The number of permutations of size </a:t>
            </a:r>
            <a:r>
              <a:rPr lang="en-US" i="1" dirty="0"/>
              <a:t>k</a:t>
            </a:r>
            <a:r>
              <a:rPr lang="en-US" dirty="0"/>
              <a:t> that can be formed from the </a:t>
            </a:r>
            <a:r>
              <a:rPr lang="en-US" i="1" dirty="0"/>
              <a:t>n</a:t>
            </a:r>
            <a:r>
              <a:rPr lang="en-US" dirty="0"/>
              <a:t> objects in a group is denoted </a:t>
            </a:r>
            <a:br>
              <a:rPr lang="en-US" dirty="0"/>
            </a:br>
            <a:r>
              <a:rPr lang="en-US" dirty="0"/>
              <a:t>by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3431883"/>
              </p:ext>
            </p:extLst>
          </p:nvPr>
        </p:nvGraphicFramePr>
        <p:xfrm>
          <a:off x="1446459" y="3488696"/>
          <a:ext cx="727581" cy="886739"/>
        </p:xfrm>
        <a:graphic>
          <a:graphicData uri="http://schemas.openxmlformats.org/presentationml/2006/ole">
            <p:oleObj spid="_x0000_s5190" name="Equation" r:id="rId3" imgW="393120" imgH="48456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105777"/>
              </p:ext>
            </p:extLst>
          </p:nvPr>
        </p:nvGraphicFramePr>
        <p:xfrm>
          <a:off x="2822359" y="4375435"/>
          <a:ext cx="3456956" cy="1516829"/>
        </p:xfrm>
        <a:graphic>
          <a:graphicData uri="http://schemas.openxmlformats.org/presentationml/2006/ole">
            <p:oleObj spid="_x0000_s5191" name="Equation" r:id="rId4" imgW="1115280" imgH="4845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148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24" y="1746110"/>
            <a:ext cx="8229600" cy="11018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107" y="1746110"/>
            <a:ext cx="1411549" cy="30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4" y="3026106"/>
            <a:ext cx="5246703" cy="370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4" y="3574438"/>
            <a:ext cx="4114800" cy="370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24" y="4123514"/>
            <a:ext cx="2938510" cy="905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24" y="5230563"/>
            <a:ext cx="7665868" cy="11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04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80" y="1691461"/>
            <a:ext cx="8229600" cy="1033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" y="2868597"/>
            <a:ext cx="4620827" cy="912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80" y="4058723"/>
            <a:ext cx="6098959" cy="87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80" y="5114766"/>
            <a:ext cx="4283475" cy="12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20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06" y="1818369"/>
            <a:ext cx="5362113" cy="963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6" y="3078208"/>
            <a:ext cx="8016536" cy="507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6" y="3679385"/>
            <a:ext cx="4190261" cy="16523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86" y="5557170"/>
            <a:ext cx="6223247" cy="62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3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60" y="1865397"/>
            <a:ext cx="2485748" cy="52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61" y="2501901"/>
            <a:ext cx="6019751" cy="774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1" y="3568702"/>
            <a:ext cx="6277204" cy="738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0" y="4494640"/>
            <a:ext cx="4057787" cy="763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60" y="5320569"/>
            <a:ext cx="6019752" cy="13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907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Example(</a:t>
            </a:r>
            <a:r>
              <a:rPr lang="en-US" sz="2400" dirty="0"/>
              <a:t>try on your own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particular iPod playlist contains 50 songs, 5 of which are by Buddy Holly.</a:t>
            </a:r>
          </a:p>
          <a:p>
            <a:r>
              <a:rPr lang="en-US" dirty="0"/>
              <a:t>Suppose the playlist is set to play songs randomly.</a:t>
            </a:r>
          </a:p>
          <a:p>
            <a:endParaRPr lang="en-US" dirty="0"/>
          </a:p>
          <a:p>
            <a:r>
              <a:rPr lang="en-US" dirty="0"/>
              <a:t>What is the probability that the first Buddy Holly song is the third song played?</a:t>
            </a:r>
          </a:p>
          <a:p>
            <a:endParaRPr lang="en-US" dirty="0"/>
          </a:p>
          <a:p>
            <a:r>
              <a:rPr lang="en-US" dirty="0"/>
              <a:t>What is the probability that one of the first 3 songs played is by Buddy Holly?</a:t>
            </a:r>
          </a:p>
        </p:txBody>
      </p:sp>
    </p:spTree>
    <p:extLst>
      <p:ext uri="{BB962C8B-B14F-4D97-AF65-F5344CB8AC3E}">
        <p14:creationId xmlns:p14="http://schemas.microsoft.com/office/powerpoint/2010/main" xmlns="" val="4261564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Example(</a:t>
            </a:r>
            <a:r>
              <a:rPr lang="en-US" sz="2400" dirty="0"/>
              <a:t>try on your own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Example 2.22 On our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particular iPod playlist contains 50 songs, 5 of which are by Buddy Holly.</a:t>
            </a:r>
          </a:p>
          <a:p>
            <a:pPr marL="114300" indent="0">
              <a:buNone/>
            </a:pPr>
            <a:r>
              <a:rPr lang="en-US" dirty="0"/>
              <a:t> Suppose the playlist is set to play songs randomly.</a:t>
            </a:r>
          </a:p>
          <a:p>
            <a:endParaRPr lang="en-US" dirty="0"/>
          </a:p>
          <a:p>
            <a:pPr lvl="1"/>
            <a:r>
              <a:rPr lang="en-US" dirty="0"/>
              <a:t>What is the probability that the first Buddy Holly song is the third song played?</a:t>
            </a:r>
          </a:p>
          <a:p>
            <a:endParaRPr lang="en-US" dirty="0"/>
          </a:p>
          <a:p>
            <a:pPr lvl="1"/>
            <a:r>
              <a:rPr lang="en-US" dirty="0"/>
              <a:t>What is the probability that one of the first 3 songs played is by Buddy Holly?</a:t>
            </a:r>
          </a:p>
        </p:txBody>
      </p:sp>
    </p:spTree>
    <p:extLst>
      <p:ext uri="{BB962C8B-B14F-4D97-AF65-F5344CB8AC3E}">
        <p14:creationId xmlns:p14="http://schemas.microsoft.com/office/powerpoint/2010/main" xmlns="" val="38396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Rule for ordered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</a:t>
            </a:r>
            <a:r>
              <a:rPr lang="en-US" baseline="-25000" dirty="0"/>
              <a:t>1</a:t>
            </a:r>
            <a:r>
              <a:rPr lang="en-US" dirty="0"/>
              <a:t> and O</a:t>
            </a:r>
            <a:r>
              <a:rPr lang="en-US" baseline="-25000" dirty="0"/>
              <a:t>2</a:t>
            </a:r>
            <a:r>
              <a:rPr lang="en-US" dirty="0"/>
              <a:t> are outcomes and the pair (O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) is different from (O</a:t>
            </a:r>
            <a:r>
              <a:rPr lang="en-US" baseline="-25000" dirty="0"/>
              <a:t>2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), then we have an </a:t>
            </a:r>
            <a:r>
              <a:rPr lang="en-US" b="1" dirty="0"/>
              <a:t>ordered pair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O</a:t>
            </a:r>
            <a:r>
              <a:rPr lang="en-US" baseline="-25000" dirty="0"/>
              <a:t>1</a:t>
            </a:r>
            <a:r>
              <a:rPr lang="en-US" dirty="0"/>
              <a:t> can be selected in n</a:t>
            </a:r>
            <a:r>
              <a:rPr lang="en-US" baseline="-25000" dirty="0"/>
              <a:t>1</a:t>
            </a:r>
            <a:r>
              <a:rPr lang="en-US" dirty="0"/>
              <a:t> ways and O</a:t>
            </a:r>
            <a:r>
              <a:rPr lang="en-US" baseline="-25000" dirty="0"/>
              <a:t>2</a:t>
            </a:r>
            <a:r>
              <a:rPr lang="en-US" dirty="0"/>
              <a:t> can be selected in n</a:t>
            </a:r>
            <a:r>
              <a:rPr lang="en-US" baseline="-25000" dirty="0"/>
              <a:t>2</a:t>
            </a:r>
            <a:r>
              <a:rPr lang="en-US" dirty="0"/>
              <a:t> ways, then the </a:t>
            </a:r>
            <a:r>
              <a:rPr lang="en-US" b="1" i="1" dirty="0"/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92D050"/>
                </a:solidFill>
              </a:rPr>
              <a:t>ordered pairs </a:t>
            </a:r>
            <a:r>
              <a:rPr lang="en-US" dirty="0"/>
              <a:t>is</a:t>
            </a:r>
          </a:p>
          <a:p>
            <a:pPr marL="114300" indent="0" algn="ctr">
              <a:buNone/>
            </a:pP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37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is flying into Lubbock on one of 5 airlines that serves the city.</a:t>
            </a:r>
          </a:p>
          <a:p>
            <a:r>
              <a:rPr lang="en-US" dirty="0"/>
              <a:t>To get to their hotel, the passenger can take a taxi cab from one of 3 different companies.</a:t>
            </a:r>
          </a:p>
          <a:p>
            <a:endParaRPr lang="en-US" dirty="0"/>
          </a:p>
          <a:p>
            <a:r>
              <a:rPr lang="en-US" dirty="0"/>
              <a:t>How many possible company combinations are there for the passenger to arrive to their hotel?</a:t>
            </a:r>
          </a:p>
        </p:txBody>
      </p:sp>
    </p:spTree>
    <p:extLst>
      <p:ext uri="{BB962C8B-B14F-4D97-AF65-F5344CB8AC3E}">
        <p14:creationId xmlns:p14="http://schemas.microsoft.com/office/powerpoint/2010/main" xmlns="" val="13733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for the Example</a:t>
            </a:r>
            <a:br>
              <a:rPr lang="en-US" dirty="0"/>
            </a:br>
            <a:r>
              <a:rPr lang="en-US" b="1" i="1" dirty="0"/>
              <a:t>tree diagram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64597" y="1658270"/>
          <a:ext cx="8608192" cy="492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6337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r>
              <a:rPr lang="en-US" dirty="0"/>
              <a:t>Notice that this is an ordered pair with 5 airlines </a:t>
            </a:r>
            <a:r>
              <a:rPr lang="en-US" dirty="0">
                <a:solidFill>
                  <a:srgbClr val="564B3C"/>
                </a:solidFill>
              </a:rPr>
              <a:t>A</a:t>
            </a:r>
            <a:r>
              <a:rPr lang="en-US" baseline="-25000" dirty="0">
                <a:solidFill>
                  <a:srgbClr val="564B3C"/>
                </a:solidFill>
              </a:rPr>
              <a:t>1,</a:t>
            </a:r>
            <a:r>
              <a:rPr lang="en-US" dirty="0">
                <a:solidFill>
                  <a:srgbClr val="564B3C"/>
                </a:solidFill>
              </a:rPr>
              <a:t>A</a:t>
            </a:r>
            <a:r>
              <a:rPr lang="en-US" baseline="-25000" dirty="0">
                <a:solidFill>
                  <a:srgbClr val="564B3C"/>
                </a:solidFill>
              </a:rPr>
              <a:t>2</a:t>
            </a:r>
            <a:r>
              <a:rPr lang="en-US" dirty="0"/>
              <a:t> …….</a:t>
            </a:r>
            <a:r>
              <a:rPr lang="en-US" dirty="0">
                <a:solidFill>
                  <a:srgbClr val="564B3C"/>
                </a:solidFill>
              </a:rPr>
              <a:t> A</a:t>
            </a:r>
            <a:r>
              <a:rPr lang="en-US" baseline="-25000" dirty="0">
                <a:solidFill>
                  <a:srgbClr val="564B3C"/>
                </a:solidFill>
              </a:rPr>
              <a:t>5</a:t>
            </a:r>
            <a:r>
              <a:rPr lang="en-US" dirty="0"/>
              <a:t> and 3 cabs </a:t>
            </a:r>
            <a:r>
              <a:rPr lang="en-US" dirty="0">
                <a:solidFill>
                  <a:srgbClr val="564B3C"/>
                </a:solidFill>
              </a:rPr>
              <a:t>C</a:t>
            </a:r>
            <a:r>
              <a:rPr lang="en-US" baseline="-25000" dirty="0">
                <a:solidFill>
                  <a:srgbClr val="564B3C"/>
                </a:solidFill>
              </a:rPr>
              <a:t>1,</a:t>
            </a:r>
            <a:r>
              <a:rPr lang="en-US" dirty="0">
                <a:solidFill>
                  <a:srgbClr val="564B3C"/>
                </a:solidFill>
              </a:rPr>
              <a:t>C</a:t>
            </a:r>
            <a:r>
              <a:rPr lang="en-US" baseline="-25000" dirty="0">
                <a:solidFill>
                  <a:srgbClr val="564B3C"/>
                </a:solidFill>
              </a:rPr>
              <a:t>2</a:t>
            </a:r>
            <a:r>
              <a:rPr lang="en-US" dirty="0">
                <a:solidFill>
                  <a:srgbClr val="564B3C"/>
                </a:solidFill>
              </a:rPr>
              <a:t> ,C</a:t>
            </a:r>
            <a:r>
              <a:rPr lang="en-US" baseline="-25000" dirty="0">
                <a:solidFill>
                  <a:srgbClr val="564B3C"/>
                </a:solidFill>
              </a:rPr>
              <a:t>3</a:t>
            </a:r>
            <a:r>
              <a:rPr lang="en-US" dirty="0">
                <a:solidFill>
                  <a:srgbClr val="564B3C"/>
                </a:solidFill>
              </a:rPr>
              <a:t> and we want to find the number of pairs (A</a:t>
            </a:r>
            <a:r>
              <a:rPr lang="en-US" baseline="-25000" dirty="0">
                <a:solidFill>
                  <a:srgbClr val="564B3C"/>
                </a:solidFill>
              </a:rPr>
              <a:t>i</a:t>
            </a:r>
            <a:r>
              <a:rPr lang="en-US" dirty="0">
                <a:solidFill>
                  <a:srgbClr val="564B3C"/>
                </a:solidFill>
              </a:rPr>
              <a:t> , </a:t>
            </a:r>
            <a:r>
              <a:rPr lang="en-US" dirty="0" err="1">
                <a:solidFill>
                  <a:srgbClr val="564B3C"/>
                </a:solidFill>
              </a:rPr>
              <a:t>C</a:t>
            </a:r>
            <a:r>
              <a:rPr lang="en-US" baseline="-25000" dirty="0" err="1">
                <a:solidFill>
                  <a:srgbClr val="564B3C"/>
                </a:solidFill>
              </a:rPr>
              <a:t>j</a:t>
            </a:r>
            <a:r>
              <a:rPr lang="en-US" dirty="0"/>
              <a:t> ). We have </a:t>
            </a:r>
          </a:p>
          <a:p>
            <a:r>
              <a:rPr lang="en-US" dirty="0">
                <a:solidFill>
                  <a:srgbClr val="564B3C"/>
                </a:solidFill>
              </a:rPr>
              <a:t>n</a:t>
            </a:r>
            <a:r>
              <a:rPr lang="en-US" baseline="-25000" dirty="0">
                <a:solidFill>
                  <a:srgbClr val="564B3C"/>
                </a:solidFill>
              </a:rPr>
              <a:t>1 </a:t>
            </a:r>
            <a:r>
              <a:rPr lang="en-US" dirty="0"/>
              <a:t>= number of airlines=5</a:t>
            </a:r>
          </a:p>
          <a:p>
            <a:r>
              <a:rPr lang="en-US" dirty="0">
                <a:solidFill>
                  <a:srgbClr val="564B3C"/>
                </a:solidFill>
              </a:rPr>
              <a:t>n</a:t>
            </a:r>
            <a:r>
              <a:rPr lang="en-US" baseline="-25000" dirty="0">
                <a:solidFill>
                  <a:srgbClr val="564B3C"/>
                </a:solidFill>
              </a:rPr>
              <a:t>2 </a:t>
            </a:r>
            <a:r>
              <a:rPr lang="en-US" dirty="0"/>
              <a:t>= number of cabs=3</a:t>
            </a:r>
          </a:p>
          <a:p>
            <a:r>
              <a:rPr lang="en-US" dirty="0">
                <a:solidFill>
                  <a:srgbClr val="564B3C"/>
                </a:solidFill>
              </a:rPr>
              <a:t>n</a:t>
            </a:r>
            <a:r>
              <a:rPr lang="en-US" baseline="-25000" dirty="0">
                <a:solidFill>
                  <a:srgbClr val="564B3C"/>
                </a:solidFill>
              </a:rPr>
              <a:t>1</a:t>
            </a:r>
            <a:r>
              <a:rPr lang="en-US" dirty="0">
                <a:solidFill>
                  <a:srgbClr val="564B3C"/>
                </a:solidFill>
              </a:rPr>
              <a:t>n</a:t>
            </a:r>
            <a:r>
              <a:rPr lang="en-US" baseline="-25000" dirty="0">
                <a:solidFill>
                  <a:srgbClr val="564B3C"/>
                </a:solidFill>
              </a:rPr>
              <a:t>2</a:t>
            </a:r>
            <a:r>
              <a:rPr lang="en-US" dirty="0">
                <a:solidFill>
                  <a:srgbClr val="564B3C"/>
                </a:solidFill>
              </a:rPr>
              <a:t>= (3)(5)=15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13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situation:</a:t>
            </a:r>
          </a:p>
          <a:p>
            <a:r>
              <a:rPr lang="en-US" dirty="0"/>
              <a:t>Suppose airline A</a:t>
            </a:r>
            <a:r>
              <a:rPr lang="en-US" baseline="-25000" dirty="0"/>
              <a:t>5</a:t>
            </a:r>
            <a:r>
              <a:rPr lang="en-US" dirty="0"/>
              <a:t> had a deal with cab company C</a:t>
            </a:r>
            <a:r>
              <a:rPr lang="en-US" baseline="-25000" dirty="0"/>
              <a:t>1</a:t>
            </a:r>
            <a:r>
              <a:rPr lang="en-US" dirty="0"/>
              <a:t> to provide heavily discounted cab fare</a:t>
            </a:r>
          </a:p>
          <a:p>
            <a:pPr lvl="1"/>
            <a:r>
              <a:rPr lang="en-US" dirty="0"/>
              <a:t>So anyone flying with A</a:t>
            </a:r>
            <a:r>
              <a:rPr lang="en-US" baseline="-25000" dirty="0"/>
              <a:t>5</a:t>
            </a:r>
            <a:r>
              <a:rPr lang="en-US" dirty="0"/>
              <a:t> would choose C</a:t>
            </a:r>
            <a:r>
              <a:rPr lang="en-US" baseline="-25000" dirty="0"/>
              <a:t>1</a:t>
            </a:r>
            <a:r>
              <a:rPr lang="en-US" dirty="0"/>
              <a:t> for their cab</a:t>
            </a:r>
          </a:p>
          <a:p>
            <a:pPr lvl="1"/>
            <a:endParaRPr lang="en-US" dirty="0"/>
          </a:p>
          <a:p>
            <a:r>
              <a:rPr lang="en-US" dirty="0"/>
              <a:t>How many possible pairs of companies are there now?</a:t>
            </a:r>
          </a:p>
          <a:p>
            <a:pPr lvl="1"/>
            <a:r>
              <a:rPr lang="en-US" dirty="0"/>
              <a:t>The product rule will </a:t>
            </a:r>
            <a:r>
              <a:rPr lang="en-US" b="1" dirty="0"/>
              <a:t>not</a:t>
            </a:r>
            <a:r>
              <a:rPr lang="en-US" dirty="0"/>
              <a:t> apply anymore!</a:t>
            </a:r>
          </a:p>
          <a:p>
            <a:pPr lvl="1"/>
            <a:endParaRPr lang="en-US" dirty="0"/>
          </a:p>
          <a:p>
            <a:r>
              <a:rPr lang="en-US" dirty="0"/>
              <a:t>Use a </a:t>
            </a:r>
            <a:r>
              <a:rPr lang="en-US" b="1" i="1" dirty="0"/>
              <a:t>tree diagram </a:t>
            </a:r>
            <a:r>
              <a:rPr lang="en-US" dirty="0"/>
              <a:t>to help</a:t>
            </a:r>
          </a:p>
        </p:txBody>
      </p:sp>
    </p:spTree>
    <p:extLst>
      <p:ext uri="{BB962C8B-B14F-4D97-AF65-F5344CB8AC3E}">
        <p14:creationId xmlns:p14="http://schemas.microsoft.com/office/powerpoint/2010/main" xmlns="" val="42665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</a:t>
            </a:r>
            <a:r>
              <a:rPr lang="en-US" baseline="-25000" dirty="0"/>
              <a:t>5</a:t>
            </a:r>
            <a:r>
              <a:rPr lang="en-US" dirty="0"/>
              <a:t> Deal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238213465"/>
              </p:ext>
            </p:extLst>
          </p:nvPr>
        </p:nvGraphicFramePr>
        <p:xfrm>
          <a:off x="264597" y="1640629"/>
          <a:ext cx="8608192" cy="492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0966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collection of </a:t>
            </a:r>
            <a:r>
              <a:rPr lang="en-US" i="1" dirty="0"/>
              <a:t>k</a:t>
            </a:r>
            <a:r>
              <a:rPr lang="en-US" dirty="0"/>
              <a:t> outcomes is called a</a:t>
            </a:r>
            <a:br>
              <a:rPr lang="en-US" dirty="0"/>
            </a:br>
            <a:r>
              <a:rPr lang="en-US" b="1" i="1" dirty="0"/>
              <a:t>k-tuple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O</a:t>
            </a:r>
            <a:r>
              <a:rPr lang="en-US" baseline="-25000" dirty="0"/>
              <a:t>1</a:t>
            </a:r>
            <a:r>
              <a:rPr lang="en-US" dirty="0"/>
              <a:t> can be selected in n</a:t>
            </a:r>
            <a:r>
              <a:rPr lang="en-US" baseline="-25000" dirty="0"/>
              <a:t>1</a:t>
            </a:r>
            <a:r>
              <a:rPr lang="en-US" dirty="0"/>
              <a:t> ways, O</a:t>
            </a:r>
            <a:r>
              <a:rPr lang="en-US" baseline="-25000" dirty="0"/>
              <a:t>2</a:t>
            </a:r>
            <a:r>
              <a:rPr lang="en-US" dirty="0"/>
              <a:t> can be selected in n</a:t>
            </a:r>
            <a:r>
              <a:rPr lang="en-US" baseline="-25000" dirty="0"/>
              <a:t>2</a:t>
            </a:r>
            <a:r>
              <a:rPr lang="en-US" dirty="0"/>
              <a:t> ways, …, and O</a:t>
            </a:r>
            <a:r>
              <a:rPr lang="en-US" baseline="-25000" dirty="0"/>
              <a:t>k</a:t>
            </a:r>
            <a:r>
              <a:rPr lang="en-US" dirty="0"/>
              <a:t> can be selected in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ways then the </a:t>
            </a:r>
            <a:r>
              <a:rPr lang="en-US" b="1" i="1" dirty="0"/>
              <a:t>number</a:t>
            </a:r>
            <a:r>
              <a:rPr lang="en-US" dirty="0"/>
              <a:t> of k-tuples is</a:t>
            </a:r>
          </a:p>
          <a:p>
            <a:pPr marL="11430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55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1142</TotalTime>
  <Words>780</Words>
  <Application>Microsoft Office PowerPoint</Application>
  <PresentationFormat>On-screen Show (4:3)</PresentationFormat>
  <Paragraphs>156</Paragraphs>
  <Slides>28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Apothecary</vt:lpstr>
      <vt:lpstr>Equation</vt:lpstr>
      <vt:lpstr>Counting Techniques</vt:lpstr>
      <vt:lpstr>Reminder</vt:lpstr>
      <vt:lpstr>Product Rule for ordered pairs</vt:lpstr>
      <vt:lpstr>Example</vt:lpstr>
      <vt:lpstr>Solution for the Example tree diagram</vt:lpstr>
      <vt:lpstr>Example</vt:lpstr>
      <vt:lpstr>Example</vt:lpstr>
      <vt:lpstr>Example: A5 Deal</vt:lpstr>
      <vt:lpstr>General Product Rule</vt:lpstr>
      <vt:lpstr>Permutation and Combination</vt:lpstr>
      <vt:lpstr>Order is Important</vt:lpstr>
      <vt:lpstr>Order is Not important</vt:lpstr>
      <vt:lpstr>Solution</vt:lpstr>
      <vt:lpstr>Example </vt:lpstr>
      <vt:lpstr>example</vt:lpstr>
      <vt:lpstr>Example</vt:lpstr>
      <vt:lpstr>example</vt:lpstr>
      <vt:lpstr>Factorial notation</vt:lpstr>
      <vt:lpstr>Permutation</vt:lpstr>
      <vt:lpstr>Example</vt:lpstr>
      <vt:lpstr>example</vt:lpstr>
      <vt:lpstr>Combination</vt:lpstr>
      <vt:lpstr>Example</vt:lpstr>
      <vt:lpstr>Example</vt:lpstr>
      <vt:lpstr>example</vt:lpstr>
      <vt:lpstr>Example</vt:lpstr>
      <vt:lpstr>Example(try on your own)</vt:lpstr>
      <vt:lpstr>Example(try on your own) Example 2.22 On our Textbook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Techniques</dc:title>
  <dc:creator>Leif Ellingson</dc:creator>
  <cp:lastModifiedBy>Halima</cp:lastModifiedBy>
  <cp:revision>62</cp:revision>
  <cp:lastPrinted>2011-09-07T17:36:04Z</cp:lastPrinted>
  <dcterms:created xsi:type="dcterms:W3CDTF">2011-08-18T16:06:00Z</dcterms:created>
  <dcterms:modified xsi:type="dcterms:W3CDTF">2018-09-13T04:34:44Z</dcterms:modified>
</cp:coreProperties>
</file>