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9" r:id="rId4"/>
    <p:sldId id="270" r:id="rId5"/>
    <p:sldId id="267" r:id="rId6"/>
    <p:sldId id="271" r:id="rId7"/>
    <p:sldId id="268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B8AC-C99B-564D-84AD-167600B1B2D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2E07-F2C0-A346-855C-323502F5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</a:t>
            </a:r>
            <a:r>
              <a:rPr lang="en-US" baseline="0" dirty="0"/>
              <a:t> = 2) = 0.1465</a:t>
            </a:r>
          </a:p>
          <a:p>
            <a:endParaRPr lang="en-US" baseline="0" dirty="0"/>
          </a:p>
          <a:p>
            <a:r>
              <a:rPr lang="en-US" baseline="0" dirty="0"/>
              <a:t>P(X ≤ 2) = 0.2381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2E07-F2C0-A346-855C-323502F5B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1ABB1C-C613-6D42-AC8C-99CE5249309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CA5AC3-F10F-B249-9FCA-5238B6FD35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Sections 3.5 and 3.6</a:t>
            </a:r>
          </a:p>
        </p:txBody>
      </p:sp>
    </p:spTree>
    <p:extLst>
      <p:ext uri="{BB962C8B-B14F-4D97-AF65-F5344CB8AC3E}">
        <p14:creationId xmlns:p14="http://schemas.microsoft.com/office/powerpoint/2010/main" val="37469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discrete RV X which has a Poisson distribution with parameter μ is described by the following </a:t>
            </a:r>
            <a:r>
              <a:rPr lang="en-US" dirty="0" err="1"/>
              <a:t>pmf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i="1" dirty="0"/>
              <a:t>x</a:t>
            </a:r>
            <a:r>
              <a:rPr lang="en-US" dirty="0"/>
              <a:t> = 0, 1, 2, 3, …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89760"/>
              </p:ext>
            </p:extLst>
          </p:nvPr>
        </p:nvGraphicFramePr>
        <p:xfrm>
          <a:off x="2474880" y="2573076"/>
          <a:ext cx="4199037" cy="102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663700" imgH="406400" progId="Equation.3">
                  <p:embed/>
                </p:oleObj>
              </mc:Choice>
              <mc:Fallback>
                <p:oleObj name="Equation" r:id="rId3" imgW="1663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4880" y="2573076"/>
                        <a:ext cx="4199037" cy="102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225837"/>
              </p:ext>
            </p:extLst>
          </p:nvPr>
        </p:nvGraphicFramePr>
        <p:xfrm>
          <a:off x="3227388" y="5045075"/>
          <a:ext cx="2692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066800" imgH="203200" progId="Equation.3">
                  <p:embed/>
                </p:oleObj>
              </mc:Choice>
              <mc:Fallback>
                <p:oleObj name="Equation" r:id="rId5" imgW="1066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7388" y="5045075"/>
                        <a:ext cx="269240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31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0" y="1766655"/>
            <a:ext cx="6267635" cy="2402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4749554"/>
            <a:ext cx="6350929" cy="6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Example:</a:t>
            </a:r>
          </a:p>
          <a:p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1" y="2530137"/>
            <a:ext cx="7571622" cy="806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591" y="2530137"/>
            <a:ext cx="1286230" cy="28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4" y="3336842"/>
            <a:ext cx="5120762" cy="688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63" y="4052748"/>
            <a:ext cx="1864049" cy="509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64" y="4626876"/>
            <a:ext cx="5637058" cy="18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denote the number of fish that a trapping device captured within a given time period.</a:t>
            </a:r>
          </a:p>
          <a:p>
            <a:r>
              <a:rPr lang="en-US" dirty="0"/>
              <a:t>On average, this trap typically catches 4 fish in that time period.</a:t>
            </a:r>
          </a:p>
          <a:p>
            <a:endParaRPr lang="en-US" dirty="0"/>
          </a:p>
          <a:p>
            <a:r>
              <a:rPr lang="en-US" dirty="0"/>
              <a:t>What is the probability that at the end of the time period, the trap contains exactly 2 fish?</a:t>
            </a:r>
          </a:p>
          <a:p>
            <a:pPr lvl="1"/>
            <a:r>
              <a:rPr lang="en-US" dirty="0"/>
              <a:t>2 or fewer fish?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3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Poisson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62508"/>
            <a:ext cx="8229600" cy="1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application of the Poisson distribution</a:t>
            </a:r>
          </a:p>
          <a:p>
            <a:endParaRPr lang="en-US" dirty="0"/>
          </a:p>
          <a:p>
            <a:r>
              <a:rPr lang="en-US" dirty="0"/>
              <a:t>Used in connection with the occurrence of events over time.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Visits to a particular website</a:t>
            </a:r>
          </a:p>
          <a:p>
            <a:pPr lvl="1"/>
            <a:r>
              <a:rPr lang="en-US" dirty="0"/>
              <a:t>Electromagnetic pulses recorded by a counter</a:t>
            </a:r>
          </a:p>
          <a:p>
            <a:pPr lvl="1"/>
            <a:r>
              <a:rPr lang="en-US" dirty="0"/>
              <a:t>Accidents in an industrial factory</a:t>
            </a:r>
          </a:p>
        </p:txBody>
      </p:sp>
    </p:spTree>
    <p:extLst>
      <p:ext uri="{BB962C8B-B14F-4D97-AF65-F5344CB8AC3E}">
        <p14:creationId xmlns:p14="http://schemas.microsoft.com/office/powerpoint/2010/main" val="30246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26" y="3019098"/>
            <a:ext cx="8365056" cy="818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40626" cy="116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8" y="3685072"/>
            <a:ext cx="7901126" cy="803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92" y="4643021"/>
            <a:ext cx="4395261" cy="12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The Poisson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9574"/>
            <a:ext cx="8229600" cy="1049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1927"/>
            <a:ext cx="4540928" cy="13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</TotalTime>
  <Words>169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Clarity</vt:lpstr>
      <vt:lpstr>Equation</vt:lpstr>
      <vt:lpstr>Additional Discrete Distributions</vt:lpstr>
      <vt:lpstr>The Poisson Distribution</vt:lpstr>
      <vt:lpstr>The Poisson Distribution</vt:lpstr>
      <vt:lpstr>PowerPoint Presentation</vt:lpstr>
      <vt:lpstr>Example</vt:lpstr>
      <vt:lpstr>CDF of Poisson Distribution</vt:lpstr>
      <vt:lpstr>The Poisson Process</vt:lpstr>
      <vt:lpstr>The Poisson Process</vt:lpstr>
      <vt:lpstr>The Poisson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Discrete Distributions</dc:title>
  <dc:creator>Leif Ellingson</dc:creator>
  <cp:lastModifiedBy>Ahanda, B</cp:lastModifiedBy>
  <cp:revision>15</cp:revision>
  <dcterms:created xsi:type="dcterms:W3CDTF">2011-08-21T04:29:35Z</dcterms:created>
  <dcterms:modified xsi:type="dcterms:W3CDTF">2016-10-10T16:55:28Z</dcterms:modified>
</cp:coreProperties>
</file>