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36A3-B669-43CC-988D-52ECE3F9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490C3-E970-490B-962B-D03690558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B1AE-0C86-41DE-BC98-D7AAABA0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80E5-8DEB-474B-BC43-72DB0508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89C1-ED2B-4170-9284-E90127EF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7BCC-5277-476D-BB1E-C38D0D38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F62E-15D7-4E6A-865C-840CD015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F2CD-644B-471D-8AD8-3D7DE6A4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F8D5-0AE7-437B-9D7C-79A70E98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D0F7-BDD4-4183-AC94-B4B277E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607F-D428-4861-BC68-80DCBCB0E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6BE94-0D9B-4A27-9C7C-BFE24A2F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0CAB-0576-4364-AB44-17AD8B8B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DC86-4034-43AF-9F01-EFBB3D5C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C5ED-6BF7-47A6-9A25-F2EB57C8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83DB-406F-487A-A3F6-635CE646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271A-43C5-41CE-BEF8-E8012493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66FB-598F-4F7D-8244-FF1AFA3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7BFA-CFDA-4C5E-B643-1CE5966E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5C9C-3A94-4684-B900-F2461746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737A-BABF-4091-9CCA-F2ED91C8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2BF0-8F70-4701-B7BF-AFE22260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4BDF-1DE3-4988-800B-3BD3CDBA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B7BF-C67B-4CC5-9C84-66F43905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9C07-3B11-4240-A613-25F959F9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5EC5-8B29-40F0-B36A-D7AF13FC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8460-AF01-40A7-B427-5DEABA424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6AEB0-DC7E-421D-976A-D63B9F1C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7B292-C2C9-43C5-A7EC-BBE32D91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8642-B8BA-4F8C-9CFC-889B24BF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2ADB-48C3-4153-9F4D-407B27C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252F-7CB3-4D54-A709-E4FC7FC9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9BD1-91BB-47A5-80F9-7C49B3AF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6EC2-A797-47C9-9D2C-AC7C20A0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BE16B-4C30-4214-8627-C5BF5093E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631A0-B9AA-4172-848F-B60F21A9D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2F5BC-69BD-4F4C-B463-31A06B01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3B19D-1E0F-4994-B079-D2AAEDCC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39EF5-34DC-415A-A24A-1523BC42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89E-6167-4CA5-A46F-13E4EC7D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AA275-7759-41EB-9FB1-9E01E08B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8A2F9-B9FC-493A-940E-2B649047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49C2E-E3F3-4730-B6A2-B6A09706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527C2-D19F-4A2D-8F25-7CFE07F8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AD5D7-F271-425F-8AFF-8D95E1A9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5685D-59BF-4261-A00A-A926C616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8108-BE20-47C8-A231-475D7C16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BF81-681A-4629-83BB-829D789C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5AE7E-B74D-4BC6-A786-90098451D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770CE-8ECB-40FB-A090-0EBBFEEC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25E29-EFDF-405D-B8DD-78E2F085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E1D3-EAAD-46FC-BA74-57B33E11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CBF6-A91F-47D7-9B63-1B6BD69B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295F0-C7F1-416F-B5DB-15E825972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DC2B-6554-4FE0-88F8-C265BE26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D908-F423-4DD6-AEA7-244BEE0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4594-DBE5-4CDE-8139-DECBAB0E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C9DBC-8C41-41B1-A7DB-F6E99A91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07872-A93F-48D0-89BE-7F5375E5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696B-E394-4CD1-930B-98F3F060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4BD-2C28-4977-BE7F-277977F10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88F4-4065-4222-85A8-6F056ED25C2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4E27-E15D-4A9A-A6C5-E87556B3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2162-EB3B-4E9D-8391-32C1BA64D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96C2-59FC-4A58-9858-88976D69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zone.com/articles/introduction-to-the-unit-testing-technique-using-j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B4E94-3922-45FB-A9A8-507B30042324}"/>
              </a:ext>
            </a:extLst>
          </p:cNvPr>
          <p:cNvSpPr txBox="1"/>
          <p:nvPr/>
        </p:nvSpPr>
        <p:spPr>
          <a:xfrm>
            <a:off x="5353168" y="152400"/>
            <a:ext cx="219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DC4CF-01DE-4DCB-A0C3-A41750296608}"/>
              </a:ext>
            </a:extLst>
          </p:cNvPr>
          <p:cNvSpPr/>
          <p:nvPr/>
        </p:nvSpPr>
        <p:spPr>
          <a:xfrm>
            <a:off x="104775" y="743635"/>
            <a:ext cx="962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https://dzone.com/articles/introduction-to-the-unit-testing-technique-using-j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89D12-EE28-4302-8BA1-153E59F0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" y="1242537"/>
            <a:ext cx="10868024" cy="54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B5E7CE-212D-4C3C-B7ED-00F601D2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52399"/>
            <a:ext cx="117252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6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3E3DE-B416-40C7-8930-C450D01C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438150"/>
            <a:ext cx="11268074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D4CD8E-EAB3-4F5A-BBF8-05F96652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52426"/>
            <a:ext cx="11296650" cy="60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9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F66EC8-2A7D-4FCA-B5AD-2127F6CB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333375"/>
            <a:ext cx="115347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9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D0E97-9216-42B0-88E6-E6A59947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5750"/>
            <a:ext cx="118586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8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09B568-1AB1-4355-BC9D-F484D052A3CD}"/>
              </a:ext>
            </a:extLst>
          </p:cNvPr>
          <p:cNvSpPr txBox="1"/>
          <p:nvPr/>
        </p:nvSpPr>
        <p:spPr>
          <a:xfrm>
            <a:off x="0" y="5931038"/>
            <a:ext cx="1247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No main method. Use Alt-F6 to run the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6A6D5-2FAB-455B-A0FC-52618835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6"/>
            <a:ext cx="12191999" cy="55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7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CABE6-4997-4BA4-A0FB-AF90B9D3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33350"/>
            <a:ext cx="11782424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03A3E6-1526-4DA0-981B-6794E731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19075"/>
            <a:ext cx="117348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A7F90-AF7C-4C09-B454-C9963167A53C}"/>
              </a:ext>
            </a:extLst>
          </p:cNvPr>
          <p:cNvSpPr txBox="1"/>
          <p:nvPr/>
        </p:nvSpPr>
        <p:spPr>
          <a:xfrm>
            <a:off x="534009" y="168675"/>
            <a:ext cx="1137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Modified the Code of </a:t>
            </a:r>
            <a:r>
              <a:rPr lang="en-US" sz="2400" b="1" u="sng" dirty="0" err="1">
                <a:latin typeface="Arial Black" panose="020B0A04020102020204" pitchFamily="34" charset="0"/>
              </a:rPr>
              <a:t>DivideByZero</a:t>
            </a:r>
            <a:r>
              <a:rPr lang="en-US" sz="2400" b="1" u="sng" dirty="0">
                <a:latin typeface="Arial Black" panose="020B0A04020102020204" pitchFamily="34" charset="0"/>
              </a:rPr>
              <a:t> class to add Exception Handler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63E19-56D2-490D-AFE9-EC2DC59D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736847"/>
            <a:ext cx="11558726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2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BB34BB-8437-4747-A082-9EAD77CA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0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7EEAA-56B4-499C-8750-5134F3DE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942976"/>
            <a:ext cx="11153775" cy="52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9F7A2-4206-485F-B7DC-2D364655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0DF94-DBDC-4963-B82A-947694EE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57150"/>
            <a:ext cx="95916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360A25-29B4-45F2-9A47-EE424D0A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38137"/>
            <a:ext cx="106680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566136-23E9-4E00-92DF-58C68121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5775"/>
            <a:ext cx="118967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06CFF-0F6E-47CA-890B-7E9BA854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495300"/>
            <a:ext cx="117538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32D1D-8FD1-404A-8E32-8F14A1BC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" y="242887"/>
            <a:ext cx="119443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2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3C68E-A752-4A43-9BC4-AC72C6D5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90537"/>
            <a:ext cx="12087225" cy="6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1C821-C1D1-4D57-BDD2-E85FDB90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23851"/>
            <a:ext cx="11801475" cy="63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Zulfiqar Khan</dc:creator>
  <cp:lastModifiedBy>Zulfiqar Khan</cp:lastModifiedBy>
  <cp:revision>31</cp:revision>
  <dcterms:created xsi:type="dcterms:W3CDTF">2020-02-02T17:31:46Z</dcterms:created>
  <dcterms:modified xsi:type="dcterms:W3CDTF">2020-02-02T19:45:29Z</dcterms:modified>
</cp:coreProperties>
</file>