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c735c48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c735c48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c735c48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c735c48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040f483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040f48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040f483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040f483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040f483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040f483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040f4837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f040f4837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040f4837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040f4837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735c4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735c4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c735c48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c735c48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735c4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735c4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Pathfinding</a:t>
            </a:r>
            <a:r>
              <a:rPr lang="zh-CN"/>
              <a:t> Algorithm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star algorithm, a better solution for many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Chen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one source and one destination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use A*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one source, all destination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BFS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Dijkstra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Bellman Ford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Between every paire of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Floyd Warshall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Johnson’s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41075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 ~!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Dijkstra’s Algorithm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871000" y="1567550"/>
            <a:ext cx="346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25" y="1567550"/>
            <a:ext cx="407258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Greedy Best-First-Search </a:t>
            </a:r>
            <a:r>
              <a:rPr lang="zh-CN"/>
              <a:t>Algorithm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920750" y="1567550"/>
            <a:ext cx="341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50" y="1567550"/>
            <a:ext cx="407258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When encounter an obstcle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25" y="1505300"/>
            <a:ext cx="3959174" cy="28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450" y="1505300"/>
            <a:ext cx="3959174" cy="283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A* Algorithm [ f(n) = g(n) + h(n) ]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5" y="1382850"/>
            <a:ext cx="4072583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550" y="1382850"/>
            <a:ext cx="4072575" cy="291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A* Algorithm Cont.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g(n) represents the exact cost of the path from the starting point to any vertex 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h(n) represents the heruistic estimated cost from vertex n to the goal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Each time the algorithm will examines the vertex n that has the lowest cost by doing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f(n) = g(n) + h(n)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function o heuristic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if h(n) is zero and g(n) lead the cost function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if h(n) is always lower than the cost of moving from n to the goal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if h(n) is equal to the cost of moving from n to the goal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if h(n) is greater than the cost of moving from n to the goal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if g(n) lead the cost function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Complexity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Time complexity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it’s polynomial when the earch space is a tree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Space complexity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it will store all the visited node in memory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Variants of A*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Beam search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Iterative deepening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Weighted A*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Bandwidth search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Bidirectional search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Dynamic A* and Lifelong Planning A*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Jump Point Search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Theta*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