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fc159e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fc159e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fc159e9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5fc159e9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fc159e9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fc159e9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fc159e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5fc159e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6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MIQS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meta indexing and querying service</a:t>
            </a:r>
            <a:endParaRPr sz="265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460125" y="3953100"/>
            <a:ext cx="237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Chen Zhang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Tasks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Range query against numeric attribute values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Compound metadata search with affix search against attribute name and affix search/range query against attribute values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Roadmap of my progress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 through the document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Setup the miqs project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Successfully compile and run the miqs project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Walk through the source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Understand the problem before act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Workflow</a:t>
            </a:r>
            <a:endParaRPr sz="36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51" y="2010762"/>
            <a:ext cx="8601900" cy="11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Rest of the work</a:t>
            </a:r>
            <a:endParaRPr sz="36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 driven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Range query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Combine all the work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