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3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44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21" d="100"/>
          <a:sy n="21" d="100"/>
        </p:scale>
        <p:origin x="94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cat>
            <c:numRef>
              <c:f>Tabelle1!$A$2:$A$6</c:f>
              <c:numCache>
                <c:formatCode>m/d/yyyy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D4-4528-9D30-56DB7739AD45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cat>
            <c:numRef>
              <c:f>Tabelle1!$A$2:$A$6</c:f>
              <c:numCache>
                <c:formatCode>m/d/yyyy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Tabelle1!$C$2:$C$6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D4-4528-9D30-56DB7739AD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8609488"/>
        <c:axId val="368618640"/>
      </c:areaChart>
      <c:dateAx>
        <c:axId val="36860948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68618640"/>
        <c:crosses val="autoZero"/>
        <c:auto val="1"/>
        <c:lblOffset val="100"/>
        <c:baseTimeUnit val="months"/>
      </c:dateAx>
      <c:valAx>
        <c:axId val="368618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686094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E94-4153-8817-7A5971F0FDE7}"/>
              </c:ext>
            </c:extLst>
          </c:dPt>
          <c:dPt>
            <c:idx val="1"/>
            <c:bubble3D val="0"/>
            <c:spPr>
              <a:solidFill>
                <a:schemeClr val="accent1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E94-4153-8817-7A5971F0FDE7}"/>
              </c:ext>
            </c:extLst>
          </c:dPt>
          <c:dPt>
            <c:idx val="2"/>
            <c:bubble3D val="0"/>
            <c:spPr>
              <a:solidFill>
                <a:schemeClr val="accent1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E94-4153-8817-7A5971F0FDE7}"/>
              </c:ext>
            </c:extLst>
          </c:dPt>
          <c:dPt>
            <c:idx val="3"/>
            <c:bubble3D val="0"/>
            <c:spPr>
              <a:solidFill>
                <a:schemeClr val="accent1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E94-4153-8817-7A5971F0FDE7}"/>
              </c:ext>
            </c:extLst>
          </c:dPt>
          <c:cat>
            <c:strRef>
              <c:f>Tabelle1!$A$2:$A$5</c:f>
              <c:strCache>
                <c:ptCount val="4"/>
                <c:pt idx="0">
                  <c:v>1. Quartal</c:v>
                </c:pt>
                <c:pt idx="1">
                  <c:v>2. Quartal</c:v>
                </c:pt>
                <c:pt idx="2">
                  <c:v>3. Quartal</c:v>
                </c:pt>
                <c:pt idx="3">
                  <c:v>4. Quartal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E94-4153-8817-7A5971F0FD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1C-427E-83B3-688D87F0D0D5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21C-427E-83B3-688D87F0D0D5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1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21C-427E-83B3-688D87F0D0D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399569344"/>
        <c:axId val="399563936"/>
      </c:barChart>
      <c:catAx>
        <c:axId val="3995693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99563936"/>
        <c:crosses val="autoZero"/>
        <c:auto val="1"/>
        <c:lblAlgn val="ctr"/>
        <c:lblOffset val="100"/>
        <c:noMultiLvlLbl val="0"/>
      </c:catAx>
      <c:valAx>
        <c:axId val="3995639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99569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FD-4EF3-B079-4981E33E2901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6FD-4EF3-B079-4981E33E2901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1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6FD-4EF3-B079-4981E33E290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399569344"/>
        <c:axId val="399563936"/>
      </c:barChart>
      <c:catAx>
        <c:axId val="3995693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99563936"/>
        <c:crosses val="autoZero"/>
        <c:auto val="1"/>
        <c:lblAlgn val="ctr"/>
        <c:lblOffset val="100"/>
        <c:noMultiLvlLbl val="0"/>
      </c:catAx>
      <c:valAx>
        <c:axId val="3995639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99569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12894883801718157"/>
          <c:y val="0.17217300616082085"/>
          <c:w val="0.85815559148374088"/>
          <c:h val="0.7605822105833259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pattFill prst="narVert">
              <a:fgClr>
                <a:schemeClr val="accent1">
                  <a:shade val="65000"/>
                </a:schemeClr>
              </a:fgClr>
              <a:bgClr>
                <a:schemeClr val="accent1">
                  <a:shade val="65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>
                  <a:shade val="65000"/>
                </a:schemeClr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2"/>
                <c:pt idx="0">
                  <c:v>Kategorie 1</c:v>
                </c:pt>
                <c:pt idx="1">
                  <c:v>Kategorie 2</c:v>
                </c:pt>
              </c:strCache>
              <c:extLst/>
            </c:strRef>
          </c:cat>
          <c:val>
            <c:numRef>
              <c:f>Tabelle1!$B$2:$B$5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7BCB-4AC1-8E30-4AC151DC401A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pattFill prst="narVert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2"/>
                <c:pt idx="0">
                  <c:v>Kategorie 1</c:v>
                </c:pt>
                <c:pt idx="1">
                  <c:v>Kategorie 2</c:v>
                </c:pt>
              </c:strCache>
              <c:extLst/>
            </c:strRef>
          </c:cat>
          <c:val>
            <c:numRef>
              <c:f>Tabelle1!$C$2:$C$5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7BCB-4AC1-8E30-4AC151DC401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27"/>
        <c:overlap val="-48"/>
        <c:axId val="1239653311"/>
        <c:axId val="1239664127"/>
        <c:extLst>
          <c:ext xmlns:c15="http://schemas.microsoft.com/office/drawing/2012/chart" uri="{02D57815-91ED-43cb-92C2-25804820EDAC}">
            <c15:filteredBar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Tabelle1!$D$1</c15:sqref>
                        </c15:formulaRef>
                      </c:ext>
                    </c:extLst>
                    <c:strCache>
                      <c:ptCount val="1"/>
                      <c:pt idx="0">
                        <c:v>Spalte1</c:v>
                      </c:pt>
                    </c:strCache>
                  </c:strRef>
                </c:tx>
                <c:spPr>
                  <a:pattFill prst="narVert">
                    <a:fgClr>
                      <a:schemeClr val="accent1">
                        <a:tint val="65000"/>
                      </a:schemeClr>
                    </a:fgClr>
                    <a:bgClr>
                      <a:schemeClr val="accent1">
                        <a:tint val="65000"/>
                        <a:lumMod val="20000"/>
                        <a:lumOff val="80000"/>
                      </a:schemeClr>
                    </a:bgClr>
                  </a:pattFill>
                  <a:ln>
                    <a:noFill/>
                  </a:ln>
                  <a:effectLst>
                    <a:innerShdw blurRad="114300">
                      <a:schemeClr val="accent1">
                        <a:tint val="65000"/>
                      </a:schemeClr>
                    </a:innerShdw>
                  </a:effectLst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de-DE"/>
                    </a:p>
                  </c:txPr>
                  <c:dLblPos val="in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Tabelle1!$A$2:$A$5</c15:sqref>
                        </c15:formulaRef>
                      </c:ext>
                    </c:extLst>
                    <c:strCache>
                      <c:ptCount val="2"/>
                      <c:pt idx="0">
                        <c:v>Kategorie 1</c:v>
                      </c:pt>
                      <c:pt idx="1">
                        <c:v>Kategorie 2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Tabelle1!$D$2:$D$5</c15:sqref>
                        </c15:formulaRef>
                      </c:ext>
                    </c:extLst>
                    <c:numCache>
                      <c:formatCode>General</c:formatCode>
                      <c:ptCount val="2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7BCB-4AC1-8E30-4AC151DC401A}"/>
                  </c:ext>
                </c:extLst>
              </c15:ser>
            </c15:filteredBarSeries>
          </c:ext>
        </c:extLst>
      </c:barChart>
      <c:catAx>
        <c:axId val="123965331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239664127"/>
        <c:crosses val="autoZero"/>
        <c:auto val="1"/>
        <c:lblAlgn val="ctr"/>
        <c:lblOffset val="100"/>
        <c:noMultiLvlLbl val="0"/>
      </c:catAx>
      <c:valAx>
        <c:axId val="12396641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2396533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5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6ADAB5-4B3D-489D-913E-A42B0538FC0A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de-DE"/>
        </a:p>
      </dgm:t>
    </dgm:pt>
    <dgm:pt modelId="{F0735CF4-5670-432C-B8F8-B9EA24C17C9F}">
      <dgm:prSet phldrT="[Text]" phldr="1"/>
      <dgm:spPr/>
      <dgm:t>
        <a:bodyPr/>
        <a:lstStyle/>
        <a:p>
          <a:endParaRPr lang="de-DE"/>
        </a:p>
      </dgm:t>
    </dgm:pt>
    <dgm:pt modelId="{C853D9A0-594A-4CBF-9EA3-D427558BFECB}" type="parTrans" cxnId="{214BBB1E-1EEE-4EF7-9F86-5FA84FDEC70D}">
      <dgm:prSet/>
      <dgm:spPr/>
      <dgm:t>
        <a:bodyPr/>
        <a:lstStyle/>
        <a:p>
          <a:endParaRPr lang="de-DE"/>
        </a:p>
      </dgm:t>
    </dgm:pt>
    <dgm:pt modelId="{038290E1-22A6-4EF8-A9D3-E770BCBE1011}" type="sibTrans" cxnId="{214BBB1E-1EEE-4EF7-9F86-5FA84FDEC70D}">
      <dgm:prSet/>
      <dgm:spPr/>
      <dgm:t>
        <a:bodyPr/>
        <a:lstStyle/>
        <a:p>
          <a:endParaRPr lang="de-DE"/>
        </a:p>
      </dgm:t>
    </dgm:pt>
    <dgm:pt modelId="{4DFBE67A-1BCF-4619-A682-3586022AC06C}">
      <dgm:prSet phldrT="[Text]" phldr="1"/>
      <dgm:spPr/>
      <dgm:t>
        <a:bodyPr/>
        <a:lstStyle/>
        <a:p>
          <a:endParaRPr lang="de-DE"/>
        </a:p>
      </dgm:t>
    </dgm:pt>
    <dgm:pt modelId="{F3D9AD95-567B-4073-B42F-6760437E6D71}" type="parTrans" cxnId="{B70ABB76-0EF9-443B-88E3-2572DC9F13C8}">
      <dgm:prSet/>
      <dgm:spPr/>
      <dgm:t>
        <a:bodyPr/>
        <a:lstStyle/>
        <a:p>
          <a:endParaRPr lang="de-DE"/>
        </a:p>
      </dgm:t>
    </dgm:pt>
    <dgm:pt modelId="{8A03F50C-125A-43DC-BEAB-C970F5175DDC}" type="sibTrans" cxnId="{B70ABB76-0EF9-443B-88E3-2572DC9F13C8}">
      <dgm:prSet/>
      <dgm:spPr/>
      <dgm:t>
        <a:bodyPr/>
        <a:lstStyle/>
        <a:p>
          <a:endParaRPr lang="de-DE"/>
        </a:p>
      </dgm:t>
    </dgm:pt>
    <dgm:pt modelId="{64EA18E9-3FE3-4D3E-AE5B-83554B314EA9}">
      <dgm:prSet phldrT="[Text]" phldr="1"/>
      <dgm:spPr/>
      <dgm:t>
        <a:bodyPr/>
        <a:lstStyle/>
        <a:p>
          <a:endParaRPr lang="de-DE"/>
        </a:p>
      </dgm:t>
    </dgm:pt>
    <dgm:pt modelId="{E965CCC4-4E52-40CA-9084-FAA75B215D02}" type="parTrans" cxnId="{FDD7CD62-D0EC-4153-B053-508805C70ABA}">
      <dgm:prSet/>
      <dgm:spPr/>
      <dgm:t>
        <a:bodyPr/>
        <a:lstStyle/>
        <a:p>
          <a:endParaRPr lang="de-DE"/>
        </a:p>
      </dgm:t>
    </dgm:pt>
    <dgm:pt modelId="{71445C8B-7A45-4968-A316-01A624347205}" type="sibTrans" cxnId="{FDD7CD62-D0EC-4153-B053-508805C70ABA}">
      <dgm:prSet/>
      <dgm:spPr/>
      <dgm:t>
        <a:bodyPr/>
        <a:lstStyle/>
        <a:p>
          <a:endParaRPr lang="de-DE"/>
        </a:p>
      </dgm:t>
    </dgm:pt>
    <dgm:pt modelId="{8937CB77-F2C8-48C6-8621-93B73E9303E3}">
      <dgm:prSet phldrT="[Text]" phldr="1"/>
      <dgm:spPr/>
      <dgm:t>
        <a:bodyPr/>
        <a:lstStyle/>
        <a:p>
          <a:endParaRPr lang="de-DE"/>
        </a:p>
      </dgm:t>
    </dgm:pt>
    <dgm:pt modelId="{03D84924-424C-49C2-87AB-B464AB0374FD}" type="parTrans" cxnId="{D090C37F-90EA-4DFA-9152-3515B596FB31}">
      <dgm:prSet/>
      <dgm:spPr/>
      <dgm:t>
        <a:bodyPr/>
        <a:lstStyle/>
        <a:p>
          <a:endParaRPr lang="de-DE"/>
        </a:p>
      </dgm:t>
    </dgm:pt>
    <dgm:pt modelId="{56735D14-0865-4FAA-8276-379C800B02D9}" type="sibTrans" cxnId="{D090C37F-90EA-4DFA-9152-3515B596FB31}">
      <dgm:prSet/>
      <dgm:spPr/>
      <dgm:t>
        <a:bodyPr/>
        <a:lstStyle/>
        <a:p>
          <a:endParaRPr lang="de-DE"/>
        </a:p>
      </dgm:t>
    </dgm:pt>
    <dgm:pt modelId="{9945D1BA-346D-4626-A074-99B1D49E9DF4}">
      <dgm:prSet phldrT="[Text]" phldr="1"/>
      <dgm:spPr/>
      <dgm:t>
        <a:bodyPr/>
        <a:lstStyle/>
        <a:p>
          <a:endParaRPr lang="de-DE"/>
        </a:p>
      </dgm:t>
    </dgm:pt>
    <dgm:pt modelId="{17531834-493B-45E6-8DBA-FE9079EBE579}" type="parTrans" cxnId="{322A6F48-FEF8-4E24-B558-B4E2514BB135}">
      <dgm:prSet/>
      <dgm:spPr/>
      <dgm:t>
        <a:bodyPr/>
        <a:lstStyle/>
        <a:p>
          <a:endParaRPr lang="de-DE"/>
        </a:p>
      </dgm:t>
    </dgm:pt>
    <dgm:pt modelId="{1A6B438F-B2D5-42A8-9053-9ED3629AB960}" type="sibTrans" cxnId="{322A6F48-FEF8-4E24-B558-B4E2514BB135}">
      <dgm:prSet/>
      <dgm:spPr/>
      <dgm:t>
        <a:bodyPr/>
        <a:lstStyle/>
        <a:p>
          <a:endParaRPr lang="de-DE"/>
        </a:p>
      </dgm:t>
    </dgm:pt>
    <dgm:pt modelId="{B7DFD524-CBE4-45B4-988B-6BA1A6C20E1A}" type="pres">
      <dgm:prSet presAssocID="{EA6ADAB5-4B3D-489D-913E-A42B0538FC0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604826E6-5EB3-464B-9604-96C60F678EE8}" type="pres">
      <dgm:prSet presAssocID="{F0735CF4-5670-432C-B8F8-B9EA24C17C9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C5C9E18-AB87-48A1-BB12-44E4AFF554FC}" type="pres">
      <dgm:prSet presAssocID="{038290E1-22A6-4EF8-A9D3-E770BCBE1011}" presName="sibTrans" presStyleLbl="sibTrans2D1" presStyleIdx="0" presStyleCnt="5"/>
      <dgm:spPr/>
      <dgm:t>
        <a:bodyPr/>
        <a:lstStyle/>
        <a:p>
          <a:endParaRPr lang="de-DE"/>
        </a:p>
      </dgm:t>
    </dgm:pt>
    <dgm:pt modelId="{6C5E470C-2C9E-480E-A422-DE3CB5D9A2DB}" type="pres">
      <dgm:prSet presAssocID="{038290E1-22A6-4EF8-A9D3-E770BCBE1011}" presName="connectorText" presStyleLbl="sibTrans2D1" presStyleIdx="0" presStyleCnt="5"/>
      <dgm:spPr/>
      <dgm:t>
        <a:bodyPr/>
        <a:lstStyle/>
        <a:p>
          <a:endParaRPr lang="de-DE"/>
        </a:p>
      </dgm:t>
    </dgm:pt>
    <dgm:pt modelId="{EF8D62BC-FE74-49CA-9294-C496026C0780}" type="pres">
      <dgm:prSet presAssocID="{4DFBE67A-1BCF-4619-A682-3586022AC06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C4625E9-FEE7-4DDD-B353-35C54E6748F6}" type="pres">
      <dgm:prSet presAssocID="{8A03F50C-125A-43DC-BEAB-C970F5175DDC}" presName="sibTrans" presStyleLbl="sibTrans2D1" presStyleIdx="1" presStyleCnt="5"/>
      <dgm:spPr/>
      <dgm:t>
        <a:bodyPr/>
        <a:lstStyle/>
        <a:p>
          <a:endParaRPr lang="de-DE"/>
        </a:p>
      </dgm:t>
    </dgm:pt>
    <dgm:pt modelId="{F33CD4B6-872C-4FB3-A36F-D70E642317AA}" type="pres">
      <dgm:prSet presAssocID="{8A03F50C-125A-43DC-BEAB-C970F5175DDC}" presName="connectorText" presStyleLbl="sibTrans2D1" presStyleIdx="1" presStyleCnt="5"/>
      <dgm:spPr/>
      <dgm:t>
        <a:bodyPr/>
        <a:lstStyle/>
        <a:p>
          <a:endParaRPr lang="de-DE"/>
        </a:p>
      </dgm:t>
    </dgm:pt>
    <dgm:pt modelId="{A0607866-E911-4C33-AD1F-BB147851EF52}" type="pres">
      <dgm:prSet presAssocID="{64EA18E9-3FE3-4D3E-AE5B-83554B314EA9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054337D-A11C-49A7-A325-69299E6A4A21}" type="pres">
      <dgm:prSet presAssocID="{71445C8B-7A45-4968-A316-01A624347205}" presName="sibTrans" presStyleLbl="sibTrans2D1" presStyleIdx="2" presStyleCnt="5"/>
      <dgm:spPr/>
      <dgm:t>
        <a:bodyPr/>
        <a:lstStyle/>
        <a:p>
          <a:endParaRPr lang="de-DE"/>
        </a:p>
      </dgm:t>
    </dgm:pt>
    <dgm:pt modelId="{1C4522C2-15C4-4C6F-A8DC-7F12C5F447FB}" type="pres">
      <dgm:prSet presAssocID="{71445C8B-7A45-4968-A316-01A624347205}" presName="connectorText" presStyleLbl="sibTrans2D1" presStyleIdx="2" presStyleCnt="5"/>
      <dgm:spPr/>
      <dgm:t>
        <a:bodyPr/>
        <a:lstStyle/>
        <a:p>
          <a:endParaRPr lang="de-DE"/>
        </a:p>
      </dgm:t>
    </dgm:pt>
    <dgm:pt modelId="{E344104E-FB13-4B9A-9601-9CF52FEF150C}" type="pres">
      <dgm:prSet presAssocID="{8937CB77-F2C8-48C6-8621-93B73E9303E3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71F6925-1B58-4363-ACFF-1A937A2CBAAF}" type="pres">
      <dgm:prSet presAssocID="{56735D14-0865-4FAA-8276-379C800B02D9}" presName="sibTrans" presStyleLbl="sibTrans2D1" presStyleIdx="3" presStyleCnt="5"/>
      <dgm:spPr/>
      <dgm:t>
        <a:bodyPr/>
        <a:lstStyle/>
        <a:p>
          <a:endParaRPr lang="de-DE"/>
        </a:p>
      </dgm:t>
    </dgm:pt>
    <dgm:pt modelId="{FC29DF3D-0EFB-4A2A-BD94-71076156E2B1}" type="pres">
      <dgm:prSet presAssocID="{56735D14-0865-4FAA-8276-379C800B02D9}" presName="connectorText" presStyleLbl="sibTrans2D1" presStyleIdx="3" presStyleCnt="5"/>
      <dgm:spPr/>
      <dgm:t>
        <a:bodyPr/>
        <a:lstStyle/>
        <a:p>
          <a:endParaRPr lang="de-DE"/>
        </a:p>
      </dgm:t>
    </dgm:pt>
    <dgm:pt modelId="{3A1CF603-B3E7-4D34-81DD-7F88D73127C7}" type="pres">
      <dgm:prSet presAssocID="{9945D1BA-346D-4626-A074-99B1D49E9DF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C2FB73F-2997-4D56-9745-A6BA53D3B2D6}" type="pres">
      <dgm:prSet presAssocID="{1A6B438F-B2D5-42A8-9053-9ED3629AB960}" presName="sibTrans" presStyleLbl="sibTrans2D1" presStyleIdx="4" presStyleCnt="5"/>
      <dgm:spPr/>
      <dgm:t>
        <a:bodyPr/>
        <a:lstStyle/>
        <a:p>
          <a:endParaRPr lang="de-DE"/>
        </a:p>
      </dgm:t>
    </dgm:pt>
    <dgm:pt modelId="{341881D3-2D55-4263-9BD5-814857C366BF}" type="pres">
      <dgm:prSet presAssocID="{1A6B438F-B2D5-42A8-9053-9ED3629AB960}" presName="connectorText" presStyleLbl="sibTrans2D1" presStyleIdx="4" presStyleCnt="5"/>
      <dgm:spPr/>
      <dgm:t>
        <a:bodyPr/>
        <a:lstStyle/>
        <a:p>
          <a:endParaRPr lang="de-DE"/>
        </a:p>
      </dgm:t>
    </dgm:pt>
  </dgm:ptLst>
  <dgm:cxnLst>
    <dgm:cxn modelId="{5CEE9F93-0E56-46E7-8EE9-493F4D477A96}" type="presOf" srcId="{F0735CF4-5670-432C-B8F8-B9EA24C17C9F}" destId="{604826E6-5EB3-464B-9604-96C60F678EE8}" srcOrd="0" destOrd="0" presId="urn:microsoft.com/office/officeart/2005/8/layout/cycle2"/>
    <dgm:cxn modelId="{322A6F48-FEF8-4E24-B558-B4E2514BB135}" srcId="{EA6ADAB5-4B3D-489D-913E-A42B0538FC0A}" destId="{9945D1BA-346D-4626-A074-99B1D49E9DF4}" srcOrd="4" destOrd="0" parTransId="{17531834-493B-45E6-8DBA-FE9079EBE579}" sibTransId="{1A6B438F-B2D5-42A8-9053-9ED3629AB960}"/>
    <dgm:cxn modelId="{3E03DFA2-B6B6-4514-8678-4BA175BEA35B}" type="presOf" srcId="{8937CB77-F2C8-48C6-8621-93B73E9303E3}" destId="{E344104E-FB13-4B9A-9601-9CF52FEF150C}" srcOrd="0" destOrd="0" presId="urn:microsoft.com/office/officeart/2005/8/layout/cycle2"/>
    <dgm:cxn modelId="{6B056E76-E3E5-41BF-9959-B1F691C5BA9C}" type="presOf" srcId="{56735D14-0865-4FAA-8276-379C800B02D9}" destId="{871F6925-1B58-4363-ACFF-1A937A2CBAAF}" srcOrd="0" destOrd="0" presId="urn:microsoft.com/office/officeart/2005/8/layout/cycle2"/>
    <dgm:cxn modelId="{603CEF9F-1C4F-48D7-AB18-DA62ABF59CB7}" type="presOf" srcId="{8A03F50C-125A-43DC-BEAB-C970F5175DDC}" destId="{3C4625E9-FEE7-4DDD-B353-35C54E6748F6}" srcOrd="0" destOrd="0" presId="urn:microsoft.com/office/officeart/2005/8/layout/cycle2"/>
    <dgm:cxn modelId="{9DFF17D5-5705-490F-8822-147FC50FCD85}" type="presOf" srcId="{9945D1BA-346D-4626-A074-99B1D49E9DF4}" destId="{3A1CF603-B3E7-4D34-81DD-7F88D73127C7}" srcOrd="0" destOrd="0" presId="urn:microsoft.com/office/officeart/2005/8/layout/cycle2"/>
    <dgm:cxn modelId="{D2C630E8-0A22-4E36-AC61-BF5BC4CF9914}" type="presOf" srcId="{8A03F50C-125A-43DC-BEAB-C970F5175DDC}" destId="{F33CD4B6-872C-4FB3-A36F-D70E642317AA}" srcOrd="1" destOrd="0" presId="urn:microsoft.com/office/officeart/2005/8/layout/cycle2"/>
    <dgm:cxn modelId="{C300929B-0C60-4D4B-A0AC-E52CC5B1FA29}" type="presOf" srcId="{1A6B438F-B2D5-42A8-9053-9ED3629AB960}" destId="{341881D3-2D55-4263-9BD5-814857C366BF}" srcOrd="1" destOrd="0" presId="urn:microsoft.com/office/officeart/2005/8/layout/cycle2"/>
    <dgm:cxn modelId="{1A801B4B-C561-46ED-A2DA-F8E5A56B536B}" type="presOf" srcId="{1A6B438F-B2D5-42A8-9053-9ED3629AB960}" destId="{CC2FB73F-2997-4D56-9745-A6BA53D3B2D6}" srcOrd="0" destOrd="0" presId="urn:microsoft.com/office/officeart/2005/8/layout/cycle2"/>
    <dgm:cxn modelId="{D090C37F-90EA-4DFA-9152-3515B596FB31}" srcId="{EA6ADAB5-4B3D-489D-913E-A42B0538FC0A}" destId="{8937CB77-F2C8-48C6-8621-93B73E9303E3}" srcOrd="3" destOrd="0" parTransId="{03D84924-424C-49C2-87AB-B464AB0374FD}" sibTransId="{56735D14-0865-4FAA-8276-379C800B02D9}"/>
    <dgm:cxn modelId="{FEE38C61-86E3-4DB0-BEE8-446182A5EF10}" type="presOf" srcId="{038290E1-22A6-4EF8-A9D3-E770BCBE1011}" destId="{FC5C9E18-AB87-48A1-BB12-44E4AFF554FC}" srcOrd="0" destOrd="0" presId="urn:microsoft.com/office/officeart/2005/8/layout/cycle2"/>
    <dgm:cxn modelId="{FDD7CD62-D0EC-4153-B053-508805C70ABA}" srcId="{EA6ADAB5-4B3D-489D-913E-A42B0538FC0A}" destId="{64EA18E9-3FE3-4D3E-AE5B-83554B314EA9}" srcOrd="2" destOrd="0" parTransId="{E965CCC4-4E52-40CA-9084-FAA75B215D02}" sibTransId="{71445C8B-7A45-4968-A316-01A624347205}"/>
    <dgm:cxn modelId="{992A912D-DD9D-4970-A4DA-584727D14497}" type="presOf" srcId="{038290E1-22A6-4EF8-A9D3-E770BCBE1011}" destId="{6C5E470C-2C9E-480E-A422-DE3CB5D9A2DB}" srcOrd="1" destOrd="0" presId="urn:microsoft.com/office/officeart/2005/8/layout/cycle2"/>
    <dgm:cxn modelId="{3E77EB87-9376-4357-B761-2303A01322E4}" type="presOf" srcId="{56735D14-0865-4FAA-8276-379C800B02D9}" destId="{FC29DF3D-0EFB-4A2A-BD94-71076156E2B1}" srcOrd="1" destOrd="0" presId="urn:microsoft.com/office/officeart/2005/8/layout/cycle2"/>
    <dgm:cxn modelId="{93ECAEB9-2DE2-4400-A831-1EF7B0213C8A}" type="presOf" srcId="{EA6ADAB5-4B3D-489D-913E-A42B0538FC0A}" destId="{B7DFD524-CBE4-45B4-988B-6BA1A6C20E1A}" srcOrd="0" destOrd="0" presId="urn:microsoft.com/office/officeart/2005/8/layout/cycle2"/>
    <dgm:cxn modelId="{214BBB1E-1EEE-4EF7-9F86-5FA84FDEC70D}" srcId="{EA6ADAB5-4B3D-489D-913E-A42B0538FC0A}" destId="{F0735CF4-5670-432C-B8F8-B9EA24C17C9F}" srcOrd="0" destOrd="0" parTransId="{C853D9A0-594A-4CBF-9EA3-D427558BFECB}" sibTransId="{038290E1-22A6-4EF8-A9D3-E770BCBE1011}"/>
    <dgm:cxn modelId="{445E73DB-B0E7-4723-B5DD-98699E6689F0}" type="presOf" srcId="{71445C8B-7A45-4968-A316-01A624347205}" destId="{1C4522C2-15C4-4C6F-A8DC-7F12C5F447FB}" srcOrd="1" destOrd="0" presId="urn:microsoft.com/office/officeart/2005/8/layout/cycle2"/>
    <dgm:cxn modelId="{60FA92B6-2099-4EB8-8E5D-5C2BF1C27B3D}" type="presOf" srcId="{64EA18E9-3FE3-4D3E-AE5B-83554B314EA9}" destId="{A0607866-E911-4C33-AD1F-BB147851EF52}" srcOrd="0" destOrd="0" presId="urn:microsoft.com/office/officeart/2005/8/layout/cycle2"/>
    <dgm:cxn modelId="{6F16EC68-76A2-4587-B355-386B93A1CF8A}" type="presOf" srcId="{4DFBE67A-1BCF-4619-A682-3586022AC06C}" destId="{EF8D62BC-FE74-49CA-9294-C496026C0780}" srcOrd="0" destOrd="0" presId="urn:microsoft.com/office/officeart/2005/8/layout/cycle2"/>
    <dgm:cxn modelId="{B70ABB76-0EF9-443B-88E3-2572DC9F13C8}" srcId="{EA6ADAB5-4B3D-489D-913E-A42B0538FC0A}" destId="{4DFBE67A-1BCF-4619-A682-3586022AC06C}" srcOrd="1" destOrd="0" parTransId="{F3D9AD95-567B-4073-B42F-6760437E6D71}" sibTransId="{8A03F50C-125A-43DC-BEAB-C970F5175DDC}"/>
    <dgm:cxn modelId="{DE4CDC69-2D77-4FD4-BEDD-39822A6A8A53}" type="presOf" srcId="{71445C8B-7A45-4968-A316-01A624347205}" destId="{2054337D-A11C-49A7-A325-69299E6A4A21}" srcOrd="0" destOrd="0" presId="urn:microsoft.com/office/officeart/2005/8/layout/cycle2"/>
    <dgm:cxn modelId="{870C3EE3-8866-4803-9D4D-57047F20CE9C}" type="presParOf" srcId="{B7DFD524-CBE4-45B4-988B-6BA1A6C20E1A}" destId="{604826E6-5EB3-464B-9604-96C60F678EE8}" srcOrd="0" destOrd="0" presId="urn:microsoft.com/office/officeart/2005/8/layout/cycle2"/>
    <dgm:cxn modelId="{88DF19D6-DCF8-4F1E-B01D-01942D810210}" type="presParOf" srcId="{B7DFD524-CBE4-45B4-988B-6BA1A6C20E1A}" destId="{FC5C9E18-AB87-48A1-BB12-44E4AFF554FC}" srcOrd="1" destOrd="0" presId="urn:microsoft.com/office/officeart/2005/8/layout/cycle2"/>
    <dgm:cxn modelId="{D3991A76-C81B-438C-96EC-0EEB729847C3}" type="presParOf" srcId="{FC5C9E18-AB87-48A1-BB12-44E4AFF554FC}" destId="{6C5E470C-2C9E-480E-A422-DE3CB5D9A2DB}" srcOrd="0" destOrd="0" presId="urn:microsoft.com/office/officeart/2005/8/layout/cycle2"/>
    <dgm:cxn modelId="{ECB8C173-4B8E-4041-945B-94CFE20BDB03}" type="presParOf" srcId="{B7DFD524-CBE4-45B4-988B-6BA1A6C20E1A}" destId="{EF8D62BC-FE74-49CA-9294-C496026C0780}" srcOrd="2" destOrd="0" presId="urn:microsoft.com/office/officeart/2005/8/layout/cycle2"/>
    <dgm:cxn modelId="{CB228C37-CA31-40A1-8638-B3F155772A69}" type="presParOf" srcId="{B7DFD524-CBE4-45B4-988B-6BA1A6C20E1A}" destId="{3C4625E9-FEE7-4DDD-B353-35C54E6748F6}" srcOrd="3" destOrd="0" presId="urn:microsoft.com/office/officeart/2005/8/layout/cycle2"/>
    <dgm:cxn modelId="{FBAC61E6-269D-4D3D-B794-3A80638F5546}" type="presParOf" srcId="{3C4625E9-FEE7-4DDD-B353-35C54E6748F6}" destId="{F33CD4B6-872C-4FB3-A36F-D70E642317AA}" srcOrd="0" destOrd="0" presId="urn:microsoft.com/office/officeart/2005/8/layout/cycle2"/>
    <dgm:cxn modelId="{47670902-FDE9-4C1C-83B2-DF18D24256B0}" type="presParOf" srcId="{B7DFD524-CBE4-45B4-988B-6BA1A6C20E1A}" destId="{A0607866-E911-4C33-AD1F-BB147851EF52}" srcOrd="4" destOrd="0" presId="urn:microsoft.com/office/officeart/2005/8/layout/cycle2"/>
    <dgm:cxn modelId="{85F59B66-3E5C-40BB-810A-E89D643B9B2C}" type="presParOf" srcId="{B7DFD524-CBE4-45B4-988B-6BA1A6C20E1A}" destId="{2054337D-A11C-49A7-A325-69299E6A4A21}" srcOrd="5" destOrd="0" presId="urn:microsoft.com/office/officeart/2005/8/layout/cycle2"/>
    <dgm:cxn modelId="{C8C1A995-503E-40FF-8FCC-D57E6BA2FC72}" type="presParOf" srcId="{2054337D-A11C-49A7-A325-69299E6A4A21}" destId="{1C4522C2-15C4-4C6F-A8DC-7F12C5F447FB}" srcOrd="0" destOrd="0" presId="urn:microsoft.com/office/officeart/2005/8/layout/cycle2"/>
    <dgm:cxn modelId="{9449B44C-A453-4E6D-985F-1784C2676016}" type="presParOf" srcId="{B7DFD524-CBE4-45B4-988B-6BA1A6C20E1A}" destId="{E344104E-FB13-4B9A-9601-9CF52FEF150C}" srcOrd="6" destOrd="0" presId="urn:microsoft.com/office/officeart/2005/8/layout/cycle2"/>
    <dgm:cxn modelId="{245AB8D3-108A-4432-A7FA-6E0D230013CE}" type="presParOf" srcId="{B7DFD524-CBE4-45B4-988B-6BA1A6C20E1A}" destId="{871F6925-1B58-4363-ACFF-1A937A2CBAAF}" srcOrd="7" destOrd="0" presId="urn:microsoft.com/office/officeart/2005/8/layout/cycle2"/>
    <dgm:cxn modelId="{2ABF6AAA-FE7B-428F-A9ED-D816C1222E82}" type="presParOf" srcId="{871F6925-1B58-4363-ACFF-1A937A2CBAAF}" destId="{FC29DF3D-0EFB-4A2A-BD94-71076156E2B1}" srcOrd="0" destOrd="0" presId="urn:microsoft.com/office/officeart/2005/8/layout/cycle2"/>
    <dgm:cxn modelId="{8730F870-AA06-489D-88DE-8DED3A356638}" type="presParOf" srcId="{B7DFD524-CBE4-45B4-988B-6BA1A6C20E1A}" destId="{3A1CF603-B3E7-4D34-81DD-7F88D73127C7}" srcOrd="8" destOrd="0" presId="urn:microsoft.com/office/officeart/2005/8/layout/cycle2"/>
    <dgm:cxn modelId="{B04F86B2-9017-4A00-9D82-853E9073D776}" type="presParOf" srcId="{B7DFD524-CBE4-45B4-988B-6BA1A6C20E1A}" destId="{CC2FB73F-2997-4D56-9745-A6BA53D3B2D6}" srcOrd="9" destOrd="0" presId="urn:microsoft.com/office/officeart/2005/8/layout/cycle2"/>
    <dgm:cxn modelId="{4BF3E233-DD2E-4D14-BFDF-088472C57932}" type="presParOf" srcId="{CC2FB73F-2997-4D56-9745-A6BA53D3B2D6}" destId="{341881D3-2D55-4263-9BD5-814857C366BF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46FE27-7648-408E-ACB3-EDBF1B6977A7}" type="doc">
      <dgm:prSet loTypeId="urn:microsoft.com/office/officeart/2005/8/layout/cycle4" loCatId="relationship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de-DE"/>
        </a:p>
      </dgm:t>
    </dgm:pt>
    <dgm:pt modelId="{EA205488-9BED-4739-8702-5DB5517BB44D}">
      <dgm:prSet phldrT="[Text]" phldr="1"/>
      <dgm:spPr/>
      <dgm:t>
        <a:bodyPr/>
        <a:lstStyle/>
        <a:p>
          <a:endParaRPr lang="de-DE"/>
        </a:p>
      </dgm:t>
    </dgm:pt>
    <dgm:pt modelId="{27023F20-7C10-43A3-BCEF-FC64C8A254B2}" type="parTrans" cxnId="{41291253-8C35-4D57-8ADD-DB645CC0818C}">
      <dgm:prSet/>
      <dgm:spPr/>
      <dgm:t>
        <a:bodyPr/>
        <a:lstStyle/>
        <a:p>
          <a:endParaRPr lang="de-DE"/>
        </a:p>
      </dgm:t>
    </dgm:pt>
    <dgm:pt modelId="{4231166E-7978-4A33-B0C1-A037EB16FE3C}" type="sibTrans" cxnId="{41291253-8C35-4D57-8ADD-DB645CC0818C}">
      <dgm:prSet/>
      <dgm:spPr/>
      <dgm:t>
        <a:bodyPr/>
        <a:lstStyle/>
        <a:p>
          <a:endParaRPr lang="de-DE"/>
        </a:p>
      </dgm:t>
    </dgm:pt>
    <dgm:pt modelId="{661FEDFB-8C3B-4E65-A8F5-E1AEAEC28AD3}">
      <dgm:prSet phldrT="[Text]" phldr="1"/>
      <dgm:spPr/>
      <dgm:t>
        <a:bodyPr/>
        <a:lstStyle/>
        <a:p>
          <a:endParaRPr lang="de-DE"/>
        </a:p>
      </dgm:t>
    </dgm:pt>
    <dgm:pt modelId="{039AFEA9-0DA6-44D9-BEAC-423C88EB3CEE}" type="parTrans" cxnId="{9D607A41-9CB7-4D69-B475-7906AEEF6244}">
      <dgm:prSet/>
      <dgm:spPr/>
      <dgm:t>
        <a:bodyPr/>
        <a:lstStyle/>
        <a:p>
          <a:endParaRPr lang="de-DE"/>
        </a:p>
      </dgm:t>
    </dgm:pt>
    <dgm:pt modelId="{40D05941-924C-43EC-8C16-38AD987A5A87}" type="sibTrans" cxnId="{9D607A41-9CB7-4D69-B475-7906AEEF6244}">
      <dgm:prSet/>
      <dgm:spPr/>
      <dgm:t>
        <a:bodyPr/>
        <a:lstStyle/>
        <a:p>
          <a:endParaRPr lang="de-DE"/>
        </a:p>
      </dgm:t>
    </dgm:pt>
    <dgm:pt modelId="{B0A9BE50-EC19-489F-828C-080AE6E48D6E}">
      <dgm:prSet phldrT="[Text]" phldr="1"/>
      <dgm:spPr/>
      <dgm:t>
        <a:bodyPr/>
        <a:lstStyle/>
        <a:p>
          <a:endParaRPr lang="de-DE"/>
        </a:p>
      </dgm:t>
    </dgm:pt>
    <dgm:pt modelId="{7AC81C79-C43A-4723-BA2A-CB6A0C348976}" type="parTrans" cxnId="{8F10CC07-79F9-40FE-940F-73EFB6CCA7B3}">
      <dgm:prSet/>
      <dgm:spPr/>
      <dgm:t>
        <a:bodyPr/>
        <a:lstStyle/>
        <a:p>
          <a:endParaRPr lang="de-DE"/>
        </a:p>
      </dgm:t>
    </dgm:pt>
    <dgm:pt modelId="{4959AE65-7BF4-4401-AFEF-0347D4BC70D6}" type="sibTrans" cxnId="{8F10CC07-79F9-40FE-940F-73EFB6CCA7B3}">
      <dgm:prSet/>
      <dgm:spPr/>
      <dgm:t>
        <a:bodyPr/>
        <a:lstStyle/>
        <a:p>
          <a:endParaRPr lang="de-DE"/>
        </a:p>
      </dgm:t>
    </dgm:pt>
    <dgm:pt modelId="{08E2D4A7-ACB1-43CB-ADDD-CF9888D213E3}">
      <dgm:prSet phldrT="[Text]" phldr="1"/>
      <dgm:spPr/>
      <dgm:t>
        <a:bodyPr/>
        <a:lstStyle/>
        <a:p>
          <a:endParaRPr lang="de-DE"/>
        </a:p>
      </dgm:t>
    </dgm:pt>
    <dgm:pt modelId="{8FF0C603-4293-43E3-9F6E-37B7CDB01FD4}" type="parTrans" cxnId="{75102ACE-9623-4A90-B58B-8E61A85EB4BD}">
      <dgm:prSet/>
      <dgm:spPr/>
      <dgm:t>
        <a:bodyPr/>
        <a:lstStyle/>
        <a:p>
          <a:endParaRPr lang="de-DE"/>
        </a:p>
      </dgm:t>
    </dgm:pt>
    <dgm:pt modelId="{EB5B07CE-CFB0-46F9-8FBA-46EF49C3E8EA}" type="sibTrans" cxnId="{75102ACE-9623-4A90-B58B-8E61A85EB4BD}">
      <dgm:prSet/>
      <dgm:spPr/>
      <dgm:t>
        <a:bodyPr/>
        <a:lstStyle/>
        <a:p>
          <a:endParaRPr lang="de-DE"/>
        </a:p>
      </dgm:t>
    </dgm:pt>
    <dgm:pt modelId="{1BAF7F0A-EB1F-4492-8B36-E47E83B384F8}">
      <dgm:prSet phldrT="[Text]" phldr="1"/>
      <dgm:spPr/>
      <dgm:t>
        <a:bodyPr/>
        <a:lstStyle/>
        <a:p>
          <a:endParaRPr lang="de-DE"/>
        </a:p>
      </dgm:t>
    </dgm:pt>
    <dgm:pt modelId="{A3181AF0-0641-4366-BCB7-FB9B03F0A743}" type="parTrans" cxnId="{7F6D70C3-5999-48FB-B850-ABDA29104DB1}">
      <dgm:prSet/>
      <dgm:spPr/>
      <dgm:t>
        <a:bodyPr/>
        <a:lstStyle/>
        <a:p>
          <a:endParaRPr lang="de-DE"/>
        </a:p>
      </dgm:t>
    </dgm:pt>
    <dgm:pt modelId="{431A9598-6BDE-4320-81E8-8ADCA8B19744}" type="sibTrans" cxnId="{7F6D70C3-5999-48FB-B850-ABDA29104DB1}">
      <dgm:prSet/>
      <dgm:spPr/>
      <dgm:t>
        <a:bodyPr/>
        <a:lstStyle/>
        <a:p>
          <a:endParaRPr lang="de-DE"/>
        </a:p>
      </dgm:t>
    </dgm:pt>
    <dgm:pt modelId="{CC95DE67-DD22-42EE-AB05-842EDDF8BC48}">
      <dgm:prSet phldrT="[Text]" phldr="1"/>
      <dgm:spPr/>
      <dgm:t>
        <a:bodyPr/>
        <a:lstStyle/>
        <a:p>
          <a:endParaRPr lang="de-DE"/>
        </a:p>
      </dgm:t>
    </dgm:pt>
    <dgm:pt modelId="{3C84708F-4618-4C1E-B60E-264F42E61291}" type="parTrans" cxnId="{D1E5D2EE-3022-4722-8EAD-FDDD717811F5}">
      <dgm:prSet/>
      <dgm:spPr/>
      <dgm:t>
        <a:bodyPr/>
        <a:lstStyle/>
        <a:p>
          <a:endParaRPr lang="de-DE"/>
        </a:p>
      </dgm:t>
    </dgm:pt>
    <dgm:pt modelId="{46AACE50-2082-4265-BC26-7BC70CAA396D}" type="sibTrans" cxnId="{D1E5D2EE-3022-4722-8EAD-FDDD717811F5}">
      <dgm:prSet/>
      <dgm:spPr/>
      <dgm:t>
        <a:bodyPr/>
        <a:lstStyle/>
        <a:p>
          <a:endParaRPr lang="de-DE"/>
        </a:p>
      </dgm:t>
    </dgm:pt>
    <dgm:pt modelId="{1376651C-49CC-463A-9096-5EED5AA2E684}">
      <dgm:prSet phldrT="[Text]" phldr="1"/>
      <dgm:spPr/>
      <dgm:t>
        <a:bodyPr/>
        <a:lstStyle/>
        <a:p>
          <a:endParaRPr lang="de-DE"/>
        </a:p>
      </dgm:t>
    </dgm:pt>
    <dgm:pt modelId="{A92E60BC-0538-4D25-960D-289E157DF0C1}" type="parTrans" cxnId="{3CF18074-B66F-4165-B76B-8868D40B687C}">
      <dgm:prSet/>
      <dgm:spPr/>
      <dgm:t>
        <a:bodyPr/>
        <a:lstStyle/>
        <a:p>
          <a:endParaRPr lang="de-DE"/>
        </a:p>
      </dgm:t>
    </dgm:pt>
    <dgm:pt modelId="{07A263FA-E2D0-4135-8C45-28FDA3305A71}" type="sibTrans" cxnId="{3CF18074-B66F-4165-B76B-8868D40B687C}">
      <dgm:prSet/>
      <dgm:spPr/>
      <dgm:t>
        <a:bodyPr/>
        <a:lstStyle/>
        <a:p>
          <a:endParaRPr lang="de-DE"/>
        </a:p>
      </dgm:t>
    </dgm:pt>
    <dgm:pt modelId="{A2463398-670A-4E86-A39C-DB51AFA5034A}">
      <dgm:prSet phldrT="[Text]" phldr="1"/>
      <dgm:spPr/>
      <dgm:t>
        <a:bodyPr/>
        <a:lstStyle/>
        <a:p>
          <a:endParaRPr lang="de-DE"/>
        </a:p>
      </dgm:t>
    </dgm:pt>
    <dgm:pt modelId="{FE4C7E5A-AEF4-4F2D-AD75-0D0FADC714E8}" type="parTrans" cxnId="{D4CC1F9E-7B5A-435F-9931-1256B164DBD1}">
      <dgm:prSet/>
      <dgm:spPr/>
      <dgm:t>
        <a:bodyPr/>
        <a:lstStyle/>
        <a:p>
          <a:endParaRPr lang="de-DE"/>
        </a:p>
      </dgm:t>
    </dgm:pt>
    <dgm:pt modelId="{D34B0E31-2E66-4CC0-A483-9CED04035492}" type="sibTrans" cxnId="{D4CC1F9E-7B5A-435F-9931-1256B164DBD1}">
      <dgm:prSet/>
      <dgm:spPr/>
      <dgm:t>
        <a:bodyPr/>
        <a:lstStyle/>
        <a:p>
          <a:endParaRPr lang="de-DE"/>
        </a:p>
      </dgm:t>
    </dgm:pt>
    <dgm:pt modelId="{DA755946-DEC6-4579-9A8D-C53449640924}" type="pres">
      <dgm:prSet presAssocID="{9446FE27-7648-408E-ACB3-EDBF1B6977A7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2A130FC4-73D9-43EC-863A-A9D5A6386A74}" type="pres">
      <dgm:prSet presAssocID="{9446FE27-7648-408E-ACB3-EDBF1B6977A7}" presName="children" presStyleCnt="0"/>
      <dgm:spPr/>
    </dgm:pt>
    <dgm:pt modelId="{6BF3B4CA-FDC8-4CDA-853C-890E73C7C268}" type="pres">
      <dgm:prSet presAssocID="{9446FE27-7648-408E-ACB3-EDBF1B6977A7}" presName="child1group" presStyleCnt="0"/>
      <dgm:spPr/>
    </dgm:pt>
    <dgm:pt modelId="{B07AFA40-7C0F-4F13-AAD3-F07EA70792CE}" type="pres">
      <dgm:prSet presAssocID="{9446FE27-7648-408E-ACB3-EDBF1B6977A7}" presName="child1" presStyleLbl="bgAcc1" presStyleIdx="0" presStyleCnt="4"/>
      <dgm:spPr/>
      <dgm:t>
        <a:bodyPr/>
        <a:lstStyle/>
        <a:p>
          <a:endParaRPr lang="de-DE"/>
        </a:p>
      </dgm:t>
    </dgm:pt>
    <dgm:pt modelId="{653F7D31-DA1F-4635-9981-E2B6B2695B88}" type="pres">
      <dgm:prSet presAssocID="{9446FE27-7648-408E-ACB3-EDBF1B6977A7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4C319BF-917C-4130-AE23-405C5C3F6DED}" type="pres">
      <dgm:prSet presAssocID="{9446FE27-7648-408E-ACB3-EDBF1B6977A7}" presName="child2group" presStyleCnt="0"/>
      <dgm:spPr/>
    </dgm:pt>
    <dgm:pt modelId="{0F1B5EEE-B5EE-4DCF-B3CB-533353550F0D}" type="pres">
      <dgm:prSet presAssocID="{9446FE27-7648-408E-ACB3-EDBF1B6977A7}" presName="child2" presStyleLbl="bgAcc1" presStyleIdx="1" presStyleCnt="4"/>
      <dgm:spPr/>
      <dgm:t>
        <a:bodyPr/>
        <a:lstStyle/>
        <a:p>
          <a:endParaRPr lang="de-DE"/>
        </a:p>
      </dgm:t>
    </dgm:pt>
    <dgm:pt modelId="{5DEB66BB-32A4-4BD6-B537-8D4FF3BF8419}" type="pres">
      <dgm:prSet presAssocID="{9446FE27-7648-408E-ACB3-EDBF1B6977A7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BCDFF3E-C1F7-4A28-8DEF-FF62782464BC}" type="pres">
      <dgm:prSet presAssocID="{9446FE27-7648-408E-ACB3-EDBF1B6977A7}" presName="child3group" presStyleCnt="0"/>
      <dgm:spPr/>
    </dgm:pt>
    <dgm:pt modelId="{4B9882CD-722E-4DBC-A557-BB52C67FB1D6}" type="pres">
      <dgm:prSet presAssocID="{9446FE27-7648-408E-ACB3-EDBF1B6977A7}" presName="child3" presStyleLbl="bgAcc1" presStyleIdx="2" presStyleCnt="4"/>
      <dgm:spPr/>
      <dgm:t>
        <a:bodyPr/>
        <a:lstStyle/>
        <a:p>
          <a:endParaRPr lang="de-DE"/>
        </a:p>
      </dgm:t>
    </dgm:pt>
    <dgm:pt modelId="{BCCD3DC1-BEE7-4823-94AB-E0257DC639D6}" type="pres">
      <dgm:prSet presAssocID="{9446FE27-7648-408E-ACB3-EDBF1B6977A7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11B14BC-D468-412B-A326-26845514674F}" type="pres">
      <dgm:prSet presAssocID="{9446FE27-7648-408E-ACB3-EDBF1B6977A7}" presName="child4group" presStyleCnt="0"/>
      <dgm:spPr/>
    </dgm:pt>
    <dgm:pt modelId="{298B677C-94E7-4836-9E0E-44720441B5E8}" type="pres">
      <dgm:prSet presAssocID="{9446FE27-7648-408E-ACB3-EDBF1B6977A7}" presName="child4" presStyleLbl="bgAcc1" presStyleIdx="3" presStyleCnt="4"/>
      <dgm:spPr/>
      <dgm:t>
        <a:bodyPr/>
        <a:lstStyle/>
        <a:p>
          <a:endParaRPr lang="de-DE"/>
        </a:p>
      </dgm:t>
    </dgm:pt>
    <dgm:pt modelId="{EF392034-E062-4996-BB3E-D25C14724DCE}" type="pres">
      <dgm:prSet presAssocID="{9446FE27-7648-408E-ACB3-EDBF1B6977A7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863A205-92DB-4DBD-94ED-B3DDBC87B8F7}" type="pres">
      <dgm:prSet presAssocID="{9446FE27-7648-408E-ACB3-EDBF1B6977A7}" presName="childPlaceholder" presStyleCnt="0"/>
      <dgm:spPr/>
    </dgm:pt>
    <dgm:pt modelId="{F061CAAA-8702-41E5-AD56-7D07543FFD0A}" type="pres">
      <dgm:prSet presAssocID="{9446FE27-7648-408E-ACB3-EDBF1B6977A7}" presName="circle" presStyleCnt="0"/>
      <dgm:spPr/>
    </dgm:pt>
    <dgm:pt modelId="{8235D2B0-7122-427E-AD97-BA9DA305D9AD}" type="pres">
      <dgm:prSet presAssocID="{9446FE27-7648-408E-ACB3-EDBF1B6977A7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F7EF11B-F9BF-409F-966F-09473C5C4B0C}" type="pres">
      <dgm:prSet presAssocID="{9446FE27-7648-408E-ACB3-EDBF1B6977A7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FC0D3A4-37ED-4407-AC46-9F167375E315}" type="pres">
      <dgm:prSet presAssocID="{9446FE27-7648-408E-ACB3-EDBF1B6977A7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E9C70C3-76AC-4FE4-96A4-ABA99AAA27E2}" type="pres">
      <dgm:prSet presAssocID="{9446FE27-7648-408E-ACB3-EDBF1B6977A7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AEFB325-E7FB-4475-A6D4-E6F90E7E1FB2}" type="pres">
      <dgm:prSet presAssocID="{9446FE27-7648-408E-ACB3-EDBF1B6977A7}" presName="quadrantPlaceholder" presStyleCnt="0"/>
      <dgm:spPr/>
    </dgm:pt>
    <dgm:pt modelId="{CF826C0C-94DB-42E4-A229-A91CBC8ED429}" type="pres">
      <dgm:prSet presAssocID="{9446FE27-7648-408E-ACB3-EDBF1B6977A7}" presName="center1" presStyleLbl="fgShp" presStyleIdx="0" presStyleCnt="2"/>
      <dgm:spPr/>
    </dgm:pt>
    <dgm:pt modelId="{ECB5EC0D-A3DA-4BA2-BC98-9D9352604D9F}" type="pres">
      <dgm:prSet presAssocID="{9446FE27-7648-408E-ACB3-EDBF1B6977A7}" presName="center2" presStyleLbl="fgShp" presStyleIdx="1" presStyleCnt="2"/>
      <dgm:spPr/>
    </dgm:pt>
  </dgm:ptLst>
  <dgm:cxnLst>
    <dgm:cxn modelId="{705BC70C-66AA-4AE6-A4DE-6E2FA04DABE8}" type="presOf" srcId="{A2463398-670A-4E86-A39C-DB51AFA5034A}" destId="{298B677C-94E7-4836-9E0E-44720441B5E8}" srcOrd="0" destOrd="0" presId="urn:microsoft.com/office/officeart/2005/8/layout/cycle4"/>
    <dgm:cxn modelId="{F3E92F5C-CEFE-4624-BCFA-CA4887145D0A}" type="presOf" srcId="{B0A9BE50-EC19-489F-828C-080AE6E48D6E}" destId="{BF7EF11B-F9BF-409F-966F-09473C5C4B0C}" srcOrd="0" destOrd="0" presId="urn:microsoft.com/office/officeart/2005/8/layout/cycle4"/>
    <dgm:cxn modelId="{9D607A41-9CB7-4D69-B475-7906AEEF6244}" srcId="{EA205488-9BED-4739-8702-5DB5517BB44D}" destId="{661FEDFB-8C3B-4E65-A8F5-E1AEAEC28AD3}" srcOrd="0" destOrd="0" parTransId="{039AFEA9-0DA6-44D9-BEAC-423C88EB3CEE}" sibTransId="{40D05941-924C-43EC-8C16-38AD987A5A87}"/>
    <dgm:cxn modelId="{8F10CC07-79F9-40FE-940F-73EFB6CCA7B3}" srcId="{9446FE27-7648-408E-ACB3-EDBF1B6977A7}" destId="{B0A9BE50-EC19-489F-828C-080AE6E48D6E}" srcOrd="1" destOrd="0" parTransId="{7AC81C79-C43A-4723-BA2A-CB6A0C348976}" sibTransId="{4959AE65-7BF4-4401-AFEF-0347D4BC70D6}"/>
    <dgm:cxn modelId="{624A058B-FD58-4326-A3C0-13620CE97784}" type="presOf" srcId="{08E2D4A7-ACB1-43CB-ADDD-CF9888D213E3}" destId="{0F1B5EEE-B5EE-4DCF-B3CB-533353550F0D}" srcOrd="0" destOrd="0" presId="urn:microsoft.com/office/officeart/2005/8/layout/cycle4"/>
    <dgm:cxn modelId="{B10D2CFA-E43F-4E4D-B426-98B9AC4FE60F}" type="presOf" srcId="{CC95DE67-DD22-42EE-AB05-842EDDF8BC48}" destId="{BCCD3DC1-BEE7-4823-94AB-E0257DC639D6}" srcOrd="1" destOrd="0" presId="urn:microsoft.com/office/officeart/2005/8/layout/cycle4"/>
    <dgm:cxn modelId="{3CF18074-B66F-4165-B76B-8868D40B687C}" srcId="{9446FE27-7648-408E-ACB3-EDBF1B6977A7}" destId="{1376651C-49CC-463A-9096-5EED5AA2E684}" srcOrd="3" destOrd="0" parTransId="{A92E60BC-0538-4D25-960D-289E157DF0C1}" sibTransId="{07A263FA-E2D0-4135-8C45-28FDA3305A71}"/>
    <dgm:cxn modelId="{0DE9C267-EFC0-46AD-BB4A-D1903D5CD883}" type="presOf" srcId="{1376651C-49CC-463A-9096-5EED5AA2E684}" destId="{7E9C70C3-76AC-4FE4-96A4-ABA99AAA27E2}" srcOrd="0" destOrd="0" presId="urn:microsoft.com/office/officeart/2005/8/layout/cycle4"/>
    <dgm:cxn modelId="{E0D49325-196F-4985-94DE-D470574424FA}" type="presOf" srcId="{9446FE27-7648-408E-ACB3-EDBF1B6977A7}" destId="{DA755946-DEC6-4579-9A8D-C53449640924}" srcOrd="0" destOrd="0" presId="urn:microsoft.com/office/officeart/2005/8/layout/cycle4"/>
    <dgm:cxn modelId="{427375CF-000C-45EB-B67F-381DBADB6897}" type="presOf" srcId="{CC95DE67-DD22-42EE-AB05-842EDDF8BC48}" destId="{4B9882CD-722E-4DBC-A557-BB52C67FB1D6}" srcOrd="0" destOrd="0" presId="urn:microsoft.com/office/officeart/2005/8/layout/cycle4"/>
    <dgm:cxn modelId="{75102ACE-9623-4A90-B58B-8E61A85EB4BD}" srcId="{B0A9BE50-EC19-489F-828C-080AE6E48D6E}" destId="{08E2D4A7-ACB1-43CB-ADDD-CF9888D213E3}" srcOrd="0" destOrd="0" parTransId="{8FF0C603-4293-43E3-9F6E-37B7CDB01FD4}" sibTransId="{EB5B07CE-CFB0-46F9-8FBA-46EF49C3E8EA}"/>
    <dgm:cxn modelId="{8E88F06C-E515-4044-BC5A-891F3D6DD8BD}" type="presOf" srcId="{EA205488-9BED-4739-8702-5DB5517BB44D}" destId="{8235D2B0-7122-427E-AD97-BA9DA305D9AD}" srcOrd="0" destOrd="0" presId="urn:microsoft.com/office/officeart/2005/8/layout/cycle4"/>
    <dgm:cxn modelId="{460D0C77-2F43-43D7-B2F4-30A5DA7B6791}" type="presOf" srcId="{661FEDFB-8C3B-4E65-A8F5-E1AEAEC28AD3}" destId="{B07AFA40-7C0F-4F13-AAD3-F07EA70792CE}" srcOrd="0" destOrd="0" presId="urn:microsoft.com/office/officeart/2005/8/layout/cycle4"/>
    <dgm:cxn modelId="{755C30E3-7B19-4621-960A-A71EB1339D5E}" type="presOf" srcId="{08E2D4A7-ACB1-43CB-ADDD-CF9888D213E3}" destId="{5DEB66BB-32A4-4BD6-B537-8D4FF3BF8419}" srcOrd="1" destOrd="0" presId="urn:microsoft.com/office/officeart/2005/8/layout/cycle4"/>
    <dgm:cxn modelId="{2DA88139-F2D5-44DB-A08B-E2E483B284F3}" type="presOf" srcId="{1BAF7F0A-EB1F-4492-8B36-E47E83B384F8}" destId="{BFC0D3A4-37ED-4407-AC46-9F167375E315}" srcOrd="0" destOrd="0" presId="urn:microsoft.com/office/officeart/2005/8/layout/cycle4"/>
    <dgm:cxn modelId="{D4CC1F9E-7B5A-435F-9931-1256B164DBD1}" srcId="{1376651C-49CC-463A-9096-5EED5AA2E684}" destId="{A2463398-670A-4E86-A39C-DB51AFA5034A}" srcOrd="0" destOrd="0" parTransId="{FE4C7E5A-AEF4-4F2D-AD75-0D0FADC714E8}" sibTransId="{D34B0E31-2E66-4CC0-A483-9CED04035492}"/>
    <dgm:cxn modelId="{41291253-8C35-4D57-8ADD-DB645CC0818C}" srcId="{9446FE27-7648-408E-ACB3-EDBF1B6977A7}" destId="{EA205488-9BED-4739-8702-5DB5517BB44D}" srcOrd="0" destOrd="0" parTransId="{27023F20-7C10-43A3-BCEF-FC64C8A254B2}" sibTransId="{4231166E-7978-4A33-B0C1-A037EB16FE3C}"/>
    <dgm:cxn modelId="{C1394F01-8334-45B5-8615-68E3BCBF5FD4}" type="presOf" srcId="{661FEDFB-8C3B-4E65-A8F5-E1AEAEC28AD3}" destId="{653F7D31-DA1F-4635-9981-E2B6B2695B88}" srcOrd="1" destOrd="0" presId="urn:microsoft.com/office/officeart/2005/8/layout/cycle4"/>
    <dgm:cxn modelId="{7F6D70C3-5999-48FB-B850-ABDA29104DB1}" srcId="{9446FE27-7648-408E-ACB3-EDBF1B6977A7}" destId="{1BAF7F0A-EB1F-4492-8B36-E47E83B384F8}" srcOrd="2" destOrd="0" parTransId="{A3181AF0-0641-4366-BCB7-FB9B03F0A743}" sibTransId="{431A9598-6BDE-4320-81E8-8ADCA8B19744}"/>
    <dgm:cxn modelId="{8A7C3C2D-027C-4292-963C-7279E6C0598B}" type="presOf" srcId="{A2463398-670A-4E86-A39C-DB51AFA5034A}" destId="{EF392034-E062-4996-BB3E-D25C14724DCE}" srcOrd="1" destOrd="0" presId="urn:microsoft.com/office/officeart/2005/8/layout/cycle4"/>
    <dgm:cxn modelId="{D1E5D2EE-3022-4722-8EAD-FDDD717811F5}" srcId="{1BAF7F0A-EB1F-4492-8B36-E47E83B384F8}" destId="{CC95DE67-DD22-42EE-AB05-842EDDF8BC48}" srcOrd="0" destOrd="0" parTransId="{3C84708F-4618-4C1E-B60E-264F42E61291}" sibTransId="{46AACE50-2082-4265-BC26-7BC70CAA396D}"/>
    <dgm:cxn modelId="{F48C5072-5B2D-40FF-9ED2-00D8F80BC4BF}" type="presParOf" srcId="{DA755946-DEC6-4579-9A8D-C53449640924}" destId="{2A130FC4-73D9-43EC-863A-A9D5A6386A74}" srcOrd="0" destOrd="0" presId="urn:microsoft.com/office/officeart/2005/8/layout/cycle4"/>
    <dgm:cxn modelId="{7469A749-959F-40B5-A301-B93CA126DD30}" type="presParOf" srcId="{2A130FC4-73D9-43EC-863A-A9D5A6386A74}" destId="{6BF3B4CA-FDC8-4CDA-853C-890E73C7C268}" srcOrd="0" destOrd="0" presId="urn:microsoft.com/office/officeart/2005/8/layout/cycle4"/>
    <dgm:cxn modelId="{4C4EE4A6-83E2-4513-B99B-A2CE1CA5FDF1}" type="presParOf" srcId="{6BF3B4CA-FDC8-4CDA-853C-890E73C7C268}" destId="{B07AFA40-7C0F-4F13-AAD3-F07EA70792CE}" srcOrd="0" destOrd="0" presId="urn:microsoft.com/office/officeart/2005/8/layout/cycle4"/>
    <dgm:cxn modelId="{353225B1-A9D3-4655-B2CA-B00396F0F788}" type="presParOf" srcId="{6BF3B4CA-FDC8-4CDA-853C-890E73C7C268}" destId="{653F7D31-DA1F-4635-9981-E2B6B2695B88}" srcOrd="1" destOrd="0" presId="urn:microsoft.com/office/officeart/2005/8/layout/cycle4"/>
    <dgm:cxn modelId="{64FAD9DA-BCE8-496A-880F-0C316D7D330E}" type="presParOf" srcId="{2A130FC4-73D9-43EC-863A-A9D5A6386A74}" destId="{14C319BF-917C-4130-AE23-405C5C3F6DED}" srcOrd="1" destOrd="0" presId="urn:microsoft.com/office/officeart/2005/8/layout/cycle4"/>
    <dgm:cxn modelId="{1B4DFC10-38BB-4B8C-8442-F83F2C5558C0}" type="presParOf" srcId="{14C319BF-917C-4130-AE23-405C5C3F6DED}" destId="{0F1B5EEE-B5EE-4DCF-B3CB-533353550F0D}" srcOrd="0" destOrd="0" presId="urn:microsoft.com/office/officeart/2005/8/layout/cycle4"/>
    <dgm:cxn modelId="{230A9241-A7F6-41D9-800D-8BFC491FABAF}" type="presParOf" srcId="{14C319BF-917C-4130-AE23-405C5C3F6DED}" destId="{5DEB66BB-32A4-4BD6-B537-8D4FF3BF8419}" srcOrd="1" destOrd="0" presId="urn:microsoft.com/office/officeart/2005/8/layout/cycle4"/>
    <dgm:cxn modelId="{885783B6-2FE3-4926-9551-B70550D48390}" type="presParOf" srcId="{2A130FC4-73D9-43EC-863A-A9D5A6386A74}" destId="{CBCDFF3E-C1F7-4A28-8DEF-FF62782464BC}" srcOrd="2" destOrd="0" presId="urn:microsoft.com/office/officeart/2005/8/layout/cycle4"/>
    <dgm:cxn modelId="{33DAA6CB-5815-4464-895C-CA872994315A}" type="presParOf" srcId="{CBCDFF3E-C1F7-4A28-8DEF-FF62782464BC}" destId="{4B9882CD-722E-4DBC-A557-BB52C67FB1D6}" srcOrd="0" destOrd="0" presId="urn:microsoft.com/office/officeart/2005/8/layout/cycle4"/>
    <dgm:cxn modelId="{545115DA-E0F8-4B4A-AE34-4641EFED7500}" type="presParOf" srcId="{CBCDFF3E-C1F7-4A28-8DEF-FF62782464BC}" destId="{BCCD3DC1-BEE7-4823-94AB-E0257DC639D6}" srcOrd="1" destOrd="0" presId="urn:microsoft.com/office/officeart/2005/8/layout/cycle4"/>
    <dgm:cxn modelId="{2386D1F9-D1DB-42AC-BA87-58D949153EE4}" type="presParOf" srcId="{2A130FC4-73D9-43EC-863A-A9D5A6386A74}" destId="{C11B14BC-D468-412B-A326-26845514674F}" srcOrd="3" destOrd="0" presId="urn:microsoft.com/office/officeart/2005/8/layout/cycle4"/>
    <dgm:cxn modelId="{5B4A787D-03B3-462A-9BAE-D6FB74D1FC8F}" type="presParOf" srcId="{C11B14BC-D468-412B-A326-26845514674F}" destId="{298B677C-94E7-4836-9E0E-44720441B5E8}" srcOrd="0" destOrd="0" presId="urn:microsoft.com/office/officeart/2005/8/layout/cycle4"/>
    <dgm:cxn modelId="{CD779CD7-C336-4C12-A44F-592E782FACD5}" type="presParOf" srcId="{C11B14BC-D468-412B-A326-26845514674F}" destId="{EF392034-E062-4996-BB3E-D25C14724DCE}" srcOrd="1" destOrd="0" presId="urn:microsoft.com/office/officeart/2005/8/layout/cycle4"/>
    <dgm:cxn modelId="{B0D52C27-9D00-46CA-865D-46D52A1B1D85}" type="presParOf" srcId="{2A130FC4-73D9-43EC-863A-A9D5A6386A74}" destId="{1863A205-92DB-4DBD-94ED-B3DDBC87B8F7}" srcOrd="4" destOrd="0" presId="urn:microsoft.com/office/officeart/2005/8/layout/cycle4"/>
    <dgm:cxn modelId="{3E93EE5B-3896-4350-BEC1-261E7382664D}" type="presParOf" srcId="{DA755946-DEC6-4579-9A8D-C53449640924}" destId="{F061CAAA-8702-41E5-AD56-7D07543FFD0A}" srcOrd="1" destOrd="0" presId="urn:microsoft.com/office/officeart/2005/8/layout/cycle4"/>
    <dgm:cxn modelId="{ABF770A1-8E01-466E-B6A4-656ED025FE29}" type="presParOf" srcId="{F061CAAA-8702-41E5-AD56-7D07543FFD0A}" destId="{8235D2B0-7122-427E-AD97-BA9DA305D9AD}" srcOrd="0" destOrd="0" presId="urn:microsoft.com/office/officeart/2005/8/layout/cycle4"/>
    <dgm:cxn modelId="{25C9D6AF-83FD-4012-B89C-8798DFF182B4}" type="presParOf" srcId="{F061CAAA-8702-41E5-AD56-7D07543FFD0A}" destId="{BF7EF11B-F9BF-409F-966F-09473C5C4B0C}" srcOrd="1" destOrd="0" presId="urn:microsoft.com/office/officeart/2005/8/layout/cycle4"/>
    <dgm:cxn modelId="{317A4B9F-8208-485A-A5F6-1F773930E465}" type="presParOf" srcId="{F061CAAA-8702-41E5-AD56-7D07543FFD0A}" destId="{BFC0D3A4-37ED-4407-AC46-9F167375E315}" srcOrd="2" destOrd="0" presId="urn:microsoft.com/office/officeart/2005/8/layout/cycle4"/>
    <dgm:cxn modelId="{75B32B62-802B-4721-B3BE-622443F3DAA8}" type="presParOf" srcId="{F061CAAA-8702-41E5-AD56-7D07543FFD0A}" destId="{7E9C70C3-76AC-4FE4-96A4-ABA99AAA27E2}" srcOrd="3" destOrd="0" presId="urn:microsoft.com/office/officeart/2005/8/layout/cycle4"/>
    <dgm:cxn modelId="{F1064E1A-9DCA-4B09-8A86-53F98FD52B0A}" type="presParOf" srcId="{F061CAAA-8702-41E5-AD56-7D07543FFD0A}" destId="{FAEFB325-E7FB-4475-A6D4-E6F90E7E1FB2}" srcOrd="4" destOrd="0" presId="urn:microsoft.com/office/officeart/2005/8/layout/cycle4"/>
    <dgm:cxn modelId="{5EB78D00-344F-4A23-B32B-921311A40F3F}" type="presParOf" srcId="{DA755946-DEC6-4579-9A8D-C53449640924}" destId="{CF826C0C-94DB-42E4-A229-A91CBC8ED429}" srcOrd="2" destOrd="0" presId="urn:microsoft.com/office/officeart/2005/8/layout/cycle4"/>
    <dgm:cxn modelId="{F03E06FB-D72C-4A37-81AA-EFD19962ABDD}" type="presParOf" srcId="{DA755946-DEC6-4579-9A8D-C53449640924}" destId="{ECB5EC0D-A3DA-4BA2-BC98-9D9352604D9F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4826E6-5EB3-464B-9604-96C60F678EE8}">
      <dsp:nvSpPr>
        <dsp:cNvPr id="0" name=""/>
        <dsp:cNvSpPr/>
      </dsp:nvSpPr>
      <dsp:spPr>
        <a:xfrm>
          <a:off x="1841393" y="589"/>
          <a:ext cx="1490291" cy="14902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300" kern="1200"/>
        </a:p>
      </dsp:txBody>
      <dsp:txXfrm>
        <a:off x="2059641" y="218837"/>
        <a:ext cx="1053795" cy="1053795"/>
      </dsp:txXfrm>
    </dsp:sp>
    <dsp:sp modelId="{FC5C9E18-AB87-48A1-BB12-44E4AFF554FC}">
      <dsp:nvSpPr>
        <dsp:cNvPr id="0" name=""/>
        <dsp:cNvSpPr/>
      </dsp:nvSpPr>
      <dsp:spPr>
        <a:xfrm rot="2160000">
          <a:off x="3284299" y="1144686"/>
          <a:ext cx="394981" cy="5029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100" kern="1200"/>
        </a:p>
      </dsp:txBody>
      <dsp:txXfrm>
        <a:off x="3295614" y="1210456"/>
        <a:ext cx="276487" cy="301783"/>
      </dsp:txXfrm>
    </dsp:sp>
    <dsp:sp modelId="{EF8D62BC-FE74-49CA-9294-C496026C0780}">
      <dsp:nvSpPr>
        <dsp:cNvPr id="0" name=""/>
        <dsp:cNvSpPr/>
      </dsp:nvSpPr>
      <dsp:spPr>
        <a:xfrm>
          <a:off x="3649983" y="1314606"/>
          <a:ext cx="1490291" cy="14902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300" kern="1200"/>
        </a:p>
      </dsp:txBody>
      <dsp:txXfrm>
        <a:off x="3868231" y="1532854"/>
        <a:ext cx="1053795" cy="1053795"/>
      </dsp:txXfrm>
    </dsp:sp>
    <dsp:sp modelId="{3C4625E9-FEE7-4DDD-B353-35C54E6748F6}">
      <dsp:nvSpPr>
        <dsp:cNvPr id="0" name=""/>
        <dsp:cNvSpPr/>
      </dsp:nvSpPr>
      <dsp:spPr>
        <a:xfrm rot="6480000">
          <a:off x="3855682" y="2860696"/>
          <a:ext cx="394981" cy="5029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100" kern="1200"/>
        </a:p>
      </dsp:txBody>
      <dsp:txXfrm rot="10800000">
        <a:off x="3933237" y="2904944"/>
        <a:ext cx="276487" cy="301783"/>
      </dsp:txXfrm>
    </dsp:sp>
    <dsp:sp modelId="{A0607866-E911-4C33-AD1F-BB147851EF52}">
      <dsp:nvSpPr>
        <dsp:cNvPr id="0" name=""/>
        <dsp:cNvSpPr/>
      </dsp:nvSpPr>
      <dsp:spPr>
        <a:xfrm>
          <a:off x="2959163" y="3440730"/>
          <a:ext cx="1490291" cy="14902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300" kern="1200"/>
        </a:p>
      </dsp:txBody>
      <dsp:txXfrm>
        <a:off x="3177411" y="3658978"/>
        <a:ext cx="1053795" cy="1053795"/>
      </dsp:txXfrm>
    </dsp:sp>
    <dsp:sp modelId="{2054337D-A11C-49A7-A325-69299E6A4A21}">
      <dsp:nvSpPr>
        <dsp:cNvPr id="0" name=""/>
        <dsp:cNvSpPr/>
      </dsp:nvSpPr>
      <dsp:spPr>
        <a:xfrm rot="10800000">
          <a:off x="2400227" y="3934389"/>
          <a:ext cx="394981" cy="5029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100" kern="1200"/>
        </a:p>
      </dsp:txBody>
      <dsp:txXfrm rot="10800000">
        <a:off x="2518721" y="4034984"/>
        <a:ext cx="276487" cy="301783"/>
      </dsp:txXfrm>
    </dsp:sp>
    <dsp:sp modelId="{E344104E-FB13-4B9A-9601-9CF52FEF150C}">
      <dsp:nvSpPr>
        <dsp:cNvPr id="0" name=""/>
        <dsp:cNvSpPr/>
      </dsp:nvSpPr>
      <dsp:spPr>
        <a:xfrm>
          <a:off x="723624" y="3440730"/>
          <a:ext cx="1490291" cy="14902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300" kern="1200"/>
        </a:p>
      </dsp:txBody>
      <dsp:txXfrm>
        <a:off x="941872" y="3658978"/>
        <a:ext cx="1053795" cy="1053795"/>
      </dsp:txXfrm>
    </dsp:sp>
    <dsp:sp modelId="{871F6925-1B58-4363-ACFF-1A937A2CBAAF}">
      <dsp:nvSpPr>
        <dsp:cNvPr id="0" name=""/>
        <dsp:cNvSpPr/>
      </dsp:nvSpPr>
      <dsp:spPr>
        <a:xfrm rot="15120000">
          <a:off x="929323" y="2881959"/>
          <a:ext cx="394981" cy="5029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100" kern="1200"/>
        </a:p>
      </dsp:txBody>
      <dsp:txXfrm rot="10800000">
        <a:off x="1006878" y="3038901"/>
        <a:ext cx="276487" cy="301783"/>
      </dsp:txXfrm>
    </dsp:sp>
    <dsp:sp modelId="{3A1CF603-B3E7-4D34-81DD-7F88D73127C7}">
      <dsp:nvSpPr>
        <dsp:cNvPr id="0" name=""/>
        <dsp:cNvSpPr/>
      </dsp:nvSpPr>
      <dsp:spPr>
        <a:xfrm>
          <a:off x="32804" y="1314606"/>
          <a:ext cx="1490291" cy="14902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300" kern="1200"/>
        </a:p>
      </dsp:txBody>
      <dsp:txXfrm>
        <a:off x="251052" y="1532854"/>
        <a:ext cx="1053795" cy="1053795"/>
      </dsp:txXfrm>
    </dsp:sp>
    <dsp:sp modelId="{CC2FB73F-2997-4D56-9745-A6BA53D3B2D6}">
      <dsp:nvSpPr>
        <dsp:cNvPr id="0" name=""/>
        <dsp:cNvSpPr/>
      </dsp:nvSpPr>
      <dsp:spPr>
        <a:xfrm rot="19440000">
          <a:off x="1475710" y="1157827"/>
          <a:ext cx="394981" cy="5029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100" kern="1200"/>
        </a:p>
      </dsp:txBody>
      <dsp:txXfrm>
        <a:off x="1487025" y="1293247"/>
        <a:ext cx="276487" cy="3017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9882CD-722E-4DBC-A557-BB52C67FB1D6}">
      <dsp:nvSpPr>
        <dsp:cNvPr id="0" name=""/>
        <dsp:cNvSpPr/>
      </dsp:nvSpPr>
      <dsp:spPr>
        <a:xfrm>
          <a:off x="3566613" y="2998867"/>
          <a:ext cx="2178589" cy="14112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de-DE" sz="3000" kern="1200"/>
        </a:p>
      </dsp:txBody>
      <dsp:txXfrm>
        <a:off x="4251190" y="3382675"/>
        <a:ext cx="1463012" cy="996424"/>
      </dsp:txXfrm>
    </dsp:sp>
    <dsp:sp modelId="{298B677C-94E7-4836-9E0E-44720441B5E8}">
      <dsp:nvSpPr>
        <dsp:cNvPr id="0" name=""/>
        <dsp:cNvSpPr/>
      </dsp:nvSpPr>
      <dsp:spPr>
        <a:xfrm>
          <a:off x="12072" y="2998867"/>
          <a:ext cx="2178589" cy="14112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de-DE" sz="3000" kern="1200"/>
        </a:p>
      </dsp:txBody>
      <dsp:txXfrm>
        <a:off x="43072" y="3382675"/>
        <a:ext cx="1463012" cy="996424"/>
      </dsp:txXfrm>
    </dsp:sp>
    <dsp:sp modelId="{0F1B5EEE-B5EE-4DCF-B3CB-533353550F0D}">
      <dsp:nvSpPr>
        <dsp:cNvPr id="0" name=""/>
        <dsp:cNvSpPr/>
      </dsp:nvSpPr>
      <dsp:spPr>
        <a:xfrm>
          <a:off x="3566613" y="0"/>
          <a:ext cx="2178589" cy="14112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de-DE" sz="3000" kern="1200"/>
        </a:p>
      </dsp:txBody>
      <dsp:txXfrm>
        <a:off x="4251190" y="31000"/>
        <a:ext cx="1463012" cy="996424"/>
      </dsp:txXfrm>
    </dsp:sp>
    <dsp:sp modelId="{B07AFA40-7C0F-4F13-AAD3-F07EA70792CE}">
      <dsp:nvSpPr>
        <dsp:cNvPr id="0" name=""/>
        <dsp:cNvSpPr/>
      </dsp:nvSpPr>
      <dsp:spPr>
        <a:xfrm>
          <a:off x="12072" y="0"/>
          <a:ext cx="2178589" cy="14112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de-DE" sz="3000" kern="1200"/>
        </a:p>
      </dsp:txBody>
      <dsp:txXfrm>
        <a:off x="43072" y="31000"/>
        <a:ext cx="1463012" cy="996424"/>
      </dsp:txXfrm>
    </dsp:sp>
    <dsp:sp modelId="{8235D2B0-7122-427E-AD97-BA9DA305D9AD}">
      <dsp:nvSpPr>
        <dsp:cNvPr id="0" name=""/>
        <dsp:cNvSpPr/>
      </dsp:nvSpPr>
      <dsp:spPr>
        <a:xfrm>
          <a:off x="924963" y="251375"/>
          <a:ext cx="1909573" cy="1909573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100" kern="1200"/>
        </a:p>
      </dsp:txBody>
      <dsp:txXfrm>
        <a:off x="1484264" y="810676"/>
        <a:ext cx="1350272" cy="1350272"/>
      </dsp:txXfrm>
    </dsp:sp>
    <dsp:sp modelId="{BF7EF11B-F9BF-409F-966F-09473C5C4B0C}">
      <dsp:nvSpPr>
        <dsp:cNvPr id="0" name=""/>
        <dsp:cNvSpPr/>
      </dsp:nvSpPr>
      <dsp:spPr>
        <a:xfrm rot="5400000">
          <a:off x="2922738" y="251375"/>
          <a:ext cx="1909573" cy="1909573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100" kern="1200"/>
        </a:p>
      </dsp:txBody>
      <dsp:txXfrm rot="-5400000">
        <a:off x="2922738" y="810676"/>
        <a:ext cx="1350272" cy="1350272"/>
      </dsp:txXfrm>
    </dsp:sp>
    <dsp:sp modelId="{BFC0D3A4-37ED-4407-AC46-9F167375E315}">
      <dsp:nvSpPr>
        <dsp:cNvPr id="0" name=""/>
        <dsp:cNvSpPr/>
      </dsp:nvSpPr>
      <dsp:spPr>
        <a:xfrm rot="10800000">
          <a:off x="2922738" y="2249151"/>
          <a:ext cx="1909573" cy="1909573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100" kern="1200"/>
        </a:p>
      </dsp:txBody>
      <dsp:txXfrm rot="10800000">
        <a:off x="2922738" y="2249151"/>
        <a:ext cx="1350272" cy="1350272"/>
      </dsp:txXfrm>
    </dsp:sp>
    <dsp:sp modelId="{7E9C70C3-76AC-4FE4-96A4-ABA99AAA27E2}">
      <dsp:nvSpPr>
        <dsp:cNvPr id="0" name=""/>
        <dsp:cNvSpPr/>
      </dsp:nvSpPr>
      <dsp:spPr>
        <a:xfrm rot="16200000">
          <a:off x="924963" y="2249151"/>
          <a:ext cx="1909573" cy="1909573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100" kern="1200"/>
        </a:p>
      </dsp:txBody>
      <dsp:txXfrm rot="5400000">
        <a:off x="1484264" y="2249151"/>
        <a:ext cx="1350272" cy="1350272"/>
      </dsp:txXfrm>
    </dsp:sp>
    <dsp:sp modelId="{CF826C0C-94DB-42E4-A229-A91CBC8ED429}">
      <dsp:nvSpPr>
        <dsp:cNvPr id="0" name=""/>
        <dsp:cNvSpPr/>
      </dsp:nvSpPr>
      <dsp:spPr>
        <a:xfrm>
          <a:off x="2548983" y="1808141"/>
          <a:ext cx="659309" cy="573313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B5EC0D-A3DA-4BA2-BC98-9D9352604D9F}">
      <dsp:nvSpPr>
        <dsp:cNvPr id="0" name=""/>
        <dsp:cNvSpPr/>
      </dsp:nvSpPr>
      <dsp:spPr>
        <a:xfrm rot="10800000">
          <a:off x="2548983" y="2028646"/>
          <a:ext cx="659309" cy="573313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CFAC-4570-4D81-BA66-C037143491CF}" type="datetimeFigureOut">
              <a:rPr lang="de-DE" smtClean="0"/>
              <a:t>26.05.2023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60AD-5D4D-443D-9429-DBC3E2E86C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0937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CFAC-4570-4D81-BA66-C037143491CF}" type="datetimeFigureOut">
              <a:rPr lang="de-DE" smtClean="0"/>
              <a:t>26.05.2023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60AD-5D4D-443D-9429-DBC3E2E86C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6594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CFAC-4570-4D81-BA66-C037143491CF}" type="datetimeFigureOut">
              <a:rPr lang="de-DE" smtClean="0"/>
              <a:t>26.05.2023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60AD-5D4D-443D-9429-DBC3E2E86C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5645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CFAC-4570-4D81-BA66-C037143491CF}" type="datetimeFigureOut">
              <a:rPr lang="de-DE" smtClean="0"/>
              <a:t>26.05.2023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60AD-5D4D-443D-9429-DBC3E2E86C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0113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CFAC-4570-4D81-BA66-C037143491CF}" type="datetimeFigureOut">
              <a:rPr lang="de-DE" smtClean="0"/>
              <a:t>26.05.2023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60AD-5D4D-443D-9429-DBC3E2E86C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1891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CFAC-4570-4D81-BA66-C037143491CF}" type="datetimeFigureOut">
              <a:rPr lang="de-DE" smtClean="0"/>
              <a:t>26.05.2023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60AD-5D4D-443D-9429-DBC3E2E86C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41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CFAC-4570-4D81-BA66-C037143491CF}" type="datetimeFigureOut">
              <a:rPr lang="de-DE" smtClean="0"/>
              <a:t>26.05.2023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60AD-5D4D-443D-9429-DBC3E2E86C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7792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CFAC-4570-4D81-BA66-C037143491CF}" type="datetimeFigureOut">
              <a:rPr lang="de-DE" smtClean="0"/>
              <a:t>26.05.2023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60AD-5D4D-443D-9429-DBC3E2E86C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2502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CFAC-4570-4D81-BA66-C037143491CF}" type="datetimeFigureOut">
              <a:rPr lang="de-DE" smtClean="0"/>
              <a:t>26.05.2023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60AD-5D4D-443D-9429-DBC3E2E86C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6560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CFAC-4570-4D81-BA66-C037143491CF}" type="datetimeFigureOut">
              <a:rPr lang="de-DE" smtClean="0"/>
              <a:t>26.05.2023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60AD-5D4D-443D-9429-DBC3E2E86C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866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CFAC-4570-4D81-BA66-C037143491CF}" type="datetimeFigureOut">
              <a:rPr lang="de-DE" smtClean="0"/>
              <a:t>26.05.2023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60AD-5D4D-443D-9429-DBC3E2E86C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4420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ACFAC-4570-4D81-BA66-C037143491CF}" type="datetimeFigureOut">
              <a:rPr lang="de-DE" smtClean="0"/>
              <a:t>26.05.2023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A60AD-5D4D-443D-9429-DBC3E2E86C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7142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diagramColors" Target="../diagrams/colors2.xml"/><Relationship Id="rId18" Type="http://schemas.openxmlformats.org/officeDocument/2006/relationships/image" Target="../media/image7.svg"/><Relationship Id="rId3" Type="http://schemas.openxmlformats.org/officeDocument/2006/relationships/image" Target="../media/image2.png"/><Relationship Id="rId21" Type="http://schemas.openxmlformats.org/officeDocument/2006/relationships/chart" Target="../charts/chart3.xml"/><Relationship Id="rId7" Type="http://schemas.openxmlformats.org/officeDocument/2006/relationships/diagramQuickStyle" Target="../diagrams/quickStyle1.xml"/><Relationship Id="rId12" Type="http://schemas.openxmlformats.org/officeDocument/2006/relationships/diagramQuickStyle" Target="../diagrams/quickStyle2.xml"/><Relationship Id="rId17" Type="http://schemas.openxmlformats.org/officeDocument/2006/relationships/image" Target="../media/image5.png"/><Relationship Id="rId2" Type="http://schemas.openxmlformats.org/officeDocument/2006/relationships/image" Target="../media/image1.png"/><Relationship Id="rId16" Type="http://schemas.openxmlformats.org/officeDocument/2006/relationships/image" Target="../media/image5.svg"/><Relationship Id="rId20" Type="http://schemas.openxmlformats.org/officeDocument/2006/relationships/chart" Target="../charts/chart2.xml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.xml"/><Relationship Id="rId11" Type="http://schemas.openxmlformats.org/officeDocument/2006/relationships/diagramLayout" Target="../diagrams/layout2.xml"/><Relationship Id="rId5" Type="http://schemas.openxmlformats.org/officeDocument/2006/relationships/diagramData" Target="../diagrams/data1.xml"/><Relationship Id="rId15" Type="http://schemas.openxmlformats.org/officeDocument/2006/relationships/image" Target="../media/image4.png"/><Relationship Id="rId23" Type="http://schemas.openxmlformats.org/officeDocument/2006/relationships/chart" Target="../charts/chart5.xml"/><Relationship Id="rId10" Type="http://schemas.openxmlformats.org/officeDocument/2006/relationships/diagramData" Target="../diagrams/data2.xml"/><Relationship Id="rId19" Type="http://schemas.openxmlformats.org/officeDocument/2006/relationships/chart" Target="../charts/chart1.xml"/><Relationship Id="rId4" Type="http://schemas.openxmlformats.org/officeDocument/2006/relationships/image" Target="../media/image3.jpg"/><Relationship Id="rId9" Type="http://schemas.microsoft.com/office/2007/relationships/diagramDrawing" Target="../diagrams/drawing1.xml"/><Relationship Id="rId14" Type="http://schemas.microsoft.com/office/2007/relationships/diagramDrawing" Target="../diagrams/drawing2.xml"/><Relationship Id="rId22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360001" y="5112000"/>
            <a:ext cx="29555999" cy="3733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1" y="360000"/>
            <a:ext cx="29555999" cy="4750243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9780" y="882923"/>
            <a:ext cx="3919535" cy="3917359"/>
          </a:xfrm>
          <a:prstGeom prst="rect">
            <a:avLst/>
          </a:prstGeom>
        </p:spPr>
      </p:pic>
      <p:grpSp>
        <p:nvGrpSpPr>
          <p:cNvPr id="8" name="Gruppieren 7"/>
          <p:cNvGrpSpPr/>
          <p:nvPr/>
        </p:nvGrpSpPr>
        <p:grpSpPr>
          <a:xfrm>
            <a:off x="568234" y="2221341"/>
            <a:ext cx="6515100" cy="1103364"/>
            <a:chOff x="1143000" y="1988820"/>
            <a:chExt cx="11338560" cy="1920240"/>
          </a:xfrm>
        </p:grpSpPr>
        <p:sp>
          <p:nvSpPr>
            <p:cNvPr id="7" name="Rechteck 6"/>
            <p:cNvSpPr/>
            <p:nvPr/>
          </p:nvSpPr>
          <p:spPr>
            <a:xfrm>
              <a:off x="1143000" y="1988820"/>
              <a:ext cx="11338560" cy="1920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5094D01E-C951-7988-9B0D-0C163FA92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9896" y="2275190"/>
              <a:ext cx="10558562" cy="1362075"/>
            </a:xfrm>
            <a:prstGeom prst="rect">
              <a:avLst/>
            </a:prstGeom>
          </p:spPr>
        </p:pic>
      </p:grpSp>
      <p:sp>
        <p:nvSpPr>
          <p:cNvPr id="9" name="Textfeld 8"/>
          <p:cNvSpPr txBox="1"/>
          <p:nvPr/>
        </p:nvSpPr>
        <p:spPr>
          <a:xfrm>
            <a:off x="11410290" y="967929"/>
            <a:ext cx="799462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>
                <a:solidFill>
                  <a:schemeClr val="bg1"/>
                </a:solidFill>
                <a:cs typeface="Arial" panose="020B0604020202020204" pitchFamily="34" charset="0"/>
              </a:rPr>
              <a:t>Titel des Posters</a:t>
            </a:r>
          </a:p>
          <a:p>
            <a:pPr algn="ctr"/>
            <a:r>
              <a:rPr lang="de-DE" sz="6000" dirty="0" err="1">
                <a:solidFill>
                  <a:schemeClr val="bg1"/>
                </a:solidFill>
                <a:cs typeface="Arial" panose="020B0604020202020204" pitchFamily="34" charset="0"/>
              </a:rPr>
              <a:t>Autor:innen</a:t>
            </a:r>
            <a:endParaRPr lang="de-DE" sz="60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algn="ctr"/>
            <a:r>
              <a:rPr lang="de-DE" sz="6000" dirty="0">
                <a:solidFill>
                  <a:schemeClr val="bg1"/>
                </a:solidFill>
                <a:cs typeface="Arial" panose="020B0604020202020204" pitchFamily="34" charset="0"/>
              </a:rPr>
              <a:t>Veranstaltungsrahmen</a:t>
            </a:r>
          </a:p>
          <a:p>
            <a:endParaRPr lang="de-DE" sz="8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F4D2C3D-5C2C-96D2-E726-D10B29463F0F}"/>
              </a:ext>
            </a:extLst>
          </p:cNvPr>
          <p:cNvSpPr/>
          <p:nvPr/>
        </p:nvSpPr>
        <p:spPr>
          <a:xfrm>
            <a:off x="19386580" y="13519950"/>
            <a:ext cx="10228049" cy="125343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25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6EFCB3F-7E0A-71E9-E654-34A7BD5642F0}"/>
              </a:ext>
            </a:extLst>
          </p:cNvPr>
          <p:cNvSpPr/>
          <p:nvPr/>
        </p:nvSpPr>
        <p:spPr>
          <a:xfrm>
            <a:off x="576000" y="6861182"/>
            <a:ext cx="8930668" cy="5639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25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3CAF0A5-F5B5-6C29-0811-2F4F4C2D4232}"/>
              </a:ext>
            </a:extLst>
          </p:cNvPr>
          <p:cNvSpPr txBox="1"/>
          <p:nvPr/>
        </p:nvSpPr>
        <p:spPr>
          <a:xfrm>
            <a:off x="576000" y="5774698"/>
            <a:ext cx="29124000" cy="853760"/>
          </a:xfrm>
          <a:prstGeom prst="rect">
            <a:avLst/>
          </a:prstGeom>
          <a:solidFill>
            <a:srgbClr val="094479"/>
          </a:solidFill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de-DE" sz="4948" dirty="0">
                <a:solidFill>
                  <a:schemeClr val="bg1"/>
                </a:solidFill>
              </a:rPr>
              <a:t>Einführung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7516F87-CC25-2C48-45F5-C05F4A12A1AC}"/>
              </a:ext>
            </a:extLst>
          </p:cNvPr>
          <p:cNvSpPr txBox="1"/>
          <p:nvPr/>
        </p:nvSpPr>
        <p:spPr>
          <a:xfrm>
            <a:off x="872112" y="7020240"/>
            <a:ext cx="8373779" cy="4640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3000"/>
              </a:lnSpc>
              <a:spcBef>
                <a:spcPts val="674"/>
              </a:spcBef>
            </a:pPr>
            <a:r>
              <a:rPr lang="de-DE" sz="2924" dirty="0" err="1"/>
              <a:t>Lorem</a:t>
            </a:r>
            <a:r>
              <a:rPr lang="de-DE" sz="2924" dirty="0"/>
              <a:t> </a:t>
            </a:r>
            <a:r>
              <a:rPr lang="de-DE" sz="2924" dirty="0" err="1"/>
              <a:t>ipsum</a:t>
            </a:r>
            <a:r>
              <a:rPr lang="de-DE" sz="2924" dirty="0"/>
              <a:t> </a:t>
            </a:r>
            <a:r>
              <a:rPr lang="de-DE" sz="2924" dirty="0" err="1"/>
              <a:t>dolor</a:t>
            </a:r>
            <a:r>
              <a:rPr lang="de-DE" sz="2924" dirty="0"/>
              <a:t> </a:t>
            </a:r>
            <a:r>
              <a:rPr lang="de-DE" sz="2924" dirty="0" err="1"/>
              <a:t>sit</a:t>
            </a:r>
            <a:r>
              <a:rPr lang="de-DE" sz="2924" dirty="0"/>
              <a:t> </a:t>
            </a:r>
            <a:r>
              <a:rPr lang="de-DE" sz="2924" dirty="0" err="1"/>
              <a:t>amet</a:t>
            </a:r>
            <a:r>
              <a:rPr lang="de-DE" sz="2924" dirty="0"/>
              <a:t>, </a:t>
            </a:r>
            <a:r>
              <a:rPr lang="de-DE" sz="2924" dirty="0" err="1"/>
              <a:t>consetetur</a:t>
            </a:r>
            <a:r>
              <a:rPr lang="de-DE" sz="2924" dirty="0"/>
              <a:t> </a:t>
            </a:r>
            <a:r>
              <a:rPr lang="de-DE" sz="2924" dirty="0" err="1"/>
              <a:t>sadipscing</a:t>
            </a:r>
            <a:r>
              <a:rPr lang="de-DE" sz="2924" dirty="0"/>
              <a:t> </a:t>
            </a:r>
            <a:r>
              <a:rPr lang="de-DE" sz="2924" dirty="0" err="1"/>
              <a:t>elitr</a:t>
            </a:r>
            <a:r>
              <a:rPr lang="de-DE" sz="2924" dirty="0"/>
              <a:t>, sed </a:t>
            </a:r>
            <a:r>
              <a:rPr lang="de-DE" sz="2924" dirty="0" err="1"/>
              <a:t>diam</a:t>
            </a:r>
            <a:r>
              <a:rPr lang="de-DE" sz="2924" dirty="0"/>
              <a:t> </a:t>
            </a:r>
            <a:r>
              <a:rPr lang="de-DE" sz="2924" dirty="0" err="1"/>
              <a:t>nonumy</a:t>
            </a:r>
            <a:r>
              <a:rPr lang="de-DE" sz="2924" dirty="0"/>
              <a:t> </a:t>
            </a:r>
            <a:r>
              <a:rPr lang="de-DE" sz="2924" dirty="0" err="1"/>
              <a:t>eirmod</a:t>
            </a:r>
            <a:r>
              <a:rPr lang="de-DE" sz="2924" dirty="0"/>
              <a:t> </a:t>
            </a:r>
            <a:r>
              <a:rPr lang="de-DE" sz="2924" dirty="0" err="1"/>
              <a:t>tempor</a:t>
            </a:r>
            <a:r>
              <a:rPr lang="de-DE" sz="2924" dirty="0"/>
              <a:t> </a:t>
            </a:r>
            <a:r>
              <a:rPr lang="de-DE" sz="2924" dirty="0" err="1"/>
              <a:t>invidunt</a:t>
            </a:r>
            <a:r>
              <a:rPr lang="de-DE" sz="2924" dirty="0"/>
              <a:t> </a:t>
            </a:r>
            <a:r>
              <a:rPr lang="de-DE" sz="2924" dirty="0" err="1"/>
              <a:t>ut</a:t>
            </a:r>
            <a:r>
              <a:rPr lang="de-DE" sz="2924" dirty="0"/>
              <a:t> </a:t>
            </a:r>
            <a:r>
              <a:rPr lang="de-DE" sz="2924" dirty="0" err="1"/>
              <a:t>labore</a:t>
            </a:r>
            <a:r>
              <a:rPr lang="de-DE" sz="2924" dirty="0"/>
              <a:t> et </a:t>
            </a:r>
            <a:r>
              <a:rPr lang="de-DE" sz="2924" dirty="0" err="1"/>
              <a:t>dolore</a:t>
            </a:r>
            <a:r>
              <a:rPr lang="de-DE" sz="2924" dirty="0"/>
              <a:t> magna </a:t>
            </a:r>
            <a:r>
              <a:rPr lang="de-DE" sz="2924" dirty="0" err="1"/>
              <a:t>aliquyam</a:t>
            </a:r>
            <a:r>
              <a:rPr lang="de-DE" sz="2924" dirty="0"/>
              <a:t> erat, sed </a:t>
            </a:r>
            <a:r>
              <a:rPr lang="de-DE" sz="2924" dirty="0" err="1"/>
              <a:t>diam</a:t>
            </a:r>
            <a:r>
              <a:rPr lang="de-DE" sz="2924" dirty="0"/>
              <a:t> </a:t>
            </a:r>
            <a:r>
              <a:rPr lang="de-DE" sz="2924" dirty="0" err="1"/>
              <a:t>voluptua</a:t>
            </a:r>
            <a:r>
              <a:rPr lang="de-DE" sz="2924" dirty="0"/>
              <a:t>. At </a:t>
            </a:r>
            <a:r>
              <a:rPr lang="de-DE" sz="2924" dirty="0" err="1"/>
              <a:t>vero</a:t>
            </a:r>
            <a:r>
              <a:rPr lang="de-DE" sz="2924" dirty="0"/>
              <a:t> </a:t>
            </a:r>
            <a:r>
              <a:rPr lang="de-DE" sz="2924" dirty="0" err="1"/>
              <a:t>eos</a:t>
            </a:r>
            <a:r>
              <a:rPr lang="de-DE" sz="2924" dirty="0"/>
              <a:t> et </a:t>
            </a:r>
            <a:r>
              <a:rPr lang="de-DE" sz="2924" dirty="0" err="1"/>
              <a:t>accusam</a:t>
            </a:r>
            <a:r>
              <a:rPr lang="de-DE" sz="2924" dirty="0"/>
              <a:t> et </a:t>
            </a:r>
            <a:r>
              <a:rPr lang="de-DE" sz="2924" dirty="0" err="1"/>
              <a:t>justo</a:t>
            </a:r>
            <a:r>
              <a:rPr lang="de-DE" sz="2924" dirty="0"/>
              <a:t> </a:t>
            </a:r>
            <a:r>
              <a:rPr lang="de-DE" sz="2924" dirty="0" err="1"/>
              <a:t>duo</a:t>
            </a:r>
            <a:r>
              <a:rPr lang="de-DE" sz="2924" dirty="0"/>
              <a:t> </a:t>
            </a:r>
            <a:r>
              <a:rPr lang="de-DE" sz="2924" dirty="0" err="1"/>
              <a:t>dolores</a:t>
            </a:r>
            <a:r>
              <a:rPr lang="de-DE" sz="2924" dirty="0"/>
              <a:t> et </a:t>
            </a:r>
            <a:r>
              <a:rPr lang="de-DE" sz="2924" dirty="0" err="1"/>
              <a:t>ea</a:t>
            </a:r>
            <a:r>
              <a:rPr lang="de-DE" sz="2924" dirty="0"/>
              <a:t> </a:t>
            </a:r>
            <a:r>
              <a:rPr lang="de-DE" sz="2924" dirty="0" err="1"/>
              <a:t>rebum</a:t>
            </a:r>
            <a:r>
              <a:rPr lang="de-DE" sz="2924" dirty="0"/>
              <a:t>. Stet </a:t>
            </a:r>
            <a:r>
              <a:rPr lang="de-DE" sz="2924" dirty="0" err="1"/>
              <a:t>clita</a:t>
            </a:r>
            <a:r>
              <a:rPr lang="de-DE" sz="2924" dirty="0"/>
              <a:t> </a:t>
            </a:r>
            <a:r>
              <a:rPr lang="de-DE" sz="2924" dirty="0" err="1"/>
              <a:t>kasd</a:t>
            </a:r>
            <a:r>
              <a:rPr lang="de-DE" sz="2924" dirty="0"/>
              <a:t> </a:t>
            </a:r>
            <a:r>
              <a:rPr lang="de-DE" sz="2924" dirty="0" err="1"/>
              <a:t>gubergren</a:t>
            </a:r>
            <a:r>
              <a:rPr lang="de-DE" sz="2924" dirty="0"/>
              <a:t>, </a:t>
            </a:r>
            <a:r>
              <a:rPr lang="de-DE" sz="2924" dirty="0" err="1"/>
              <a:t>no</a:t>
            </a:r>
            <a:r>
              <a:rPr lang="de-DE" sz="2924" dirty="0"/>
              <a:t> </a:t>
            </a:r>
            <a:r>
              <a:rPr lang="de-DE" sz="2924" dirty="0" err="1"/>
              <a:t>sea</a:t>
            </a:r>
            <a:r>
              <a:rPr lang="de-DE" sz="2924" dirty="0"/>
              <a:t> </a:t>
            </a:r>
            <a:r>
              <a:rPr lang="de-DE" sz="2924" dirty="0" err="1"/>
              <a:t>takimata</a:t>
            </a:r>
            <a:r>
              <a:rPr lang="de-DE" sz="2924" dirty="0"/>
              <a:t> sanctus </a:t>
            </a:r>
            <a:r>
              <a:rPr lang="de-DE" sz="2924" dirty="0" err="1"/>
              <a:t>est</a:t>
            </a:r>
            <a:r>
              <a:rPr lang="de-DE" sz="2924" dirty="0"/>
              <a:t> </a:t>
            </a:r>
            <a:r>
              <a:rPr lang="de-DE" sz="2924" dirty="0" err="1"/>
              <a:t>Lorem</a:t>
            </a:r>
            <a:r>
              <a:rPr lang="de-DE" sz="2924" dirty="0"/>
              <a:t> </a:t>
            </a:r>
            <a:r>
              <a:rPr lang="de-DE" sz="2924" dirty="0" err="1"/>
              <a:t>ipsum</a:t>
            </a:r>
            <a:r>
              <a:rPr lang="de-DE" sz="2924" dirty="0"/>
              <a:t> </a:t>
            </a:r>
            <a:r>
              <a:rPr lang="de-DE" sz="2924" dirty="0" err="1"/>
              <a:t>dolor</a:t>
            </a:r>
            <a:r>
              <a:rPr lang="de-DE" sz="2924" dirty="0"/>
              <a:t> </a:t>
            </a:r>
            <a:r>
              <a:rPr lang="de-DE" sz="2924" dirty="0" err="1"/>
              <a:t>sit</a:t>
            </a:r>
            <a:r>
              <a:rPr lang="de-DE" sz="2924" dirty="0"/>
              <a:t> </a:t>
            </a:r>
            <a:r>
              <a:rPr lang="de-DE" sz="2924" dirty="0" err="1"/>
              <a:t>amet</a:t>
            </a:r>
            <a:r>
              <a:rPr lang="de-DE" sz="2924" dirty="0"/>
              <a:t>. </a:t>
            </a:r>
            <a:r>
              <a:rPr lang="de-DE" sz="2924" dirty="0" err="1"/>
              <a:t>Lorem</a:t>
            </a:r>
            <a:r>
              <a:rPr lang="de-DE" sz="2924" dirty="0"/>
              <a:t> </a:t>
            </a:r>
            <a:r>
              <a:rPr lang="de-DE" sz="2924" dirty="0" err="1"/>
              <a:t>ipsum</a:t>
            </a:r>
            <a:r>
              <a:rPr lang="de-DE" sz="2924" dirty="0"/>
              <a:t> </a:t>
            </a:r>
            <a:r>
              <a:rPr lang="de-DE" sz="2924" dirty="0" err="1"/>
              <a:t>dolor</a:t>
            </a:r>
            <a:r>
              <a:rPr lang="de-DE" sz="2924" dirty="0"/>
              <a:t> </a:t>
            </a:r>
            <a:r>
              <a:rPr lang="de-DE" sz="2924" dirty="0" err="1"/>
              <a:t>sit</a:t>
            </a:r>
            <a:r>
              <a:rPr lang="de-DE" sz="2924" dirty="0"/>
              <a:t> </a:t>
            </a:r>
            <a:r>
              <a:rPr lang="de-DE" sz="2924" dirty="0" err="1"/>
              <a:t>amet</a:t>
            </a:r>
            <a:r>
              <a:rPr lang="de-DE" sz="2924" dirty="0"/>
              <a:t>, </a:t>
            </a:r>
            <a:r>
              <a:rPr lang="de-DE" sz="2924" dirty="0" err="1"/>
              <a:t>consetetur</a:t>
            </a:r>
            <a:r>
              <a:rPr lang="de-DE" sz="2924" dirty="0"/>
              <a:t> </a:t>
            </a:r>
            <a:r>
              <a:rPr lang="de-DE" sz="2924" dirty="0" err="1"/>
              <a:t>sadipscing</a:t>
            </a:r>
            <a:r>
              <a:rPr lang="de-DE" sz="2924" dirty="0"/>
              <a:t> </a:t>
            </a:r>
            <a:r>
              <a:rPr lang="de-DE" sz="2924" dirty="0" err="1"/>
              <a:t>elitr</a:t>
            </a:r>
            <a:r>
              <a:rPr lang="de-DE" sz="2924" dirty="0"/>
              <a:t>, sed </a:t>
            </a:r>
            <a:r>
              <a:rPr lang="de-DE" sz="2924" dirty="0" err="1"/>
              <a:t>diam</a:t>
            </a:r>
            <a:r>
              <a:rPr lang="de-DE" sz="2924" dirty="0"/>
              <a:t> </a:t>
            </a:r>
            <a:r>
              <a:rPr lang="de-DE" sz="2924" dirty="0" err="1"/>
              <a:t>nonumy</a:t>
            </a:r>
            <a:r>
              <a:rPr lang="de-DE" sz="2924" dirty="0"/>
              <a:t> </a:t>
            </a:r>
            <a:r>
              <a:rPr lang="de-DE" sz="2924" dirty="0" err="1"/>
              <a:t>eirmod</a:t>
            </a:r>
            <a:r>
              <a:rPr lang="de-DE" sz="2924" dirty="0"/>
              <a:t> </a:t>
            </a:r>
            <a:r>
              <a:rPr lang="de-DE" sz="2924" dirty="0" err="1"/>
              <a:t>tempor</a:t>
            </a:r>
            <a:r>
              <a:rPr lang="de-DE" sz="2924" dirty="0"/>
              <a:t> </a:t>
            </a:r>
            <a:r>
              <a:rPr lang="de-DE" sz="2924" dirty="0" err="1"/>
              <a:t>invidunt</a:t>
            </a:r>
            <a:r>
              <a:rPr lang="de-DE" sz="2924" dirty="0"/>
              <a:t> </a:t>
            </a:r>
            <a:r>
              <a:rPr lang="de-DE" sz="2924" dirty="0" err="1"/>
              <a:t>ut</a:t>
            </a:r>
            <a:r>
              <a:rPr lang="de-DE" sz="2924" dirty="0"/>
              <a:t> </a:t>
            </a:r>
            <a:r>
              <a:rPr lang="de-DE" sz="2924" dirty="0" err="1"/>
              <a:t>labore</a:t>
            </a:r>
            <a:r>
              <a:rPr lang="de-DE" sz="2924" dirty="0"/>
              <a:t> et </a:t>
            </a:r>
            <a:r>
              <a:rPr lang="de-DE" sz="2924" dirty="0" err="1"/>
              <a:t>dolore</a:t>
            </a:r>
            <a:r>
              <a:rPr lang="de-DE" sz="2924" dirty="0"/>
              <a:t> magna </a:t>
            </a:r>
            <a:r>
              <a:rPr lang="de-DE" sz="2924" dirty="0" err="1"/>
              <a:t>aliquyam</a:t>
            </a:r>
            <a:r>
              <a:rPr lang="de-DE" sz="2924" dirty="0"/>
              <a:t> erat, sed </a:t>
            </a:r>
            <a:r>
              <a:rPr lang="de-DE" sz="2924" dirty="0" err="1"/>
              <a:t>diam</a:t>
            </a:r>
            <a:endParaRPr lang="de-DE" sz="2924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5AFA5458-2E01-BB80-50BC-8DB8DB9C8BB4}"/>
              </a:ext>
            </a:extLst>
          </p:cNvPr>
          <p:cNvSpPr/>
          <p:nvPr/>
        </p:nvSpPr>
        <p:spPr>
          <a:xfrm>
            <a:off x="576000" y="13519950"/>
            <a:ext cx="18096574" cy="60798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25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8F8A37E-6E4A-573C-F609-C1ADB1662B6B}"/>
              </a:ext>
            </a:extLst>
          </p:cNvPr>
          <p:cNvSpPr txBox="1"/>
          <p:nvPr/>
        </p:nvSpPr>
        <p:spPr>
          <a:xfrm>
            <a:off x="575019" y="12677870"/>
            <a:ext cx="29124000" cy="853760"/>
          </a:xfrm>
          <a:prstGeom prst="rect">
            <a:avLst/>
          </a:prstGeom>
          <a:solidFill>
            <a:srgbClr val="094479"/>
          </a:solidFill>
          <a:ln>
            <a:solidFill>
              <a:srgbClr val="023874"/>
            </a:solidFill>
          </a:ln>
        </p:spPr>
        <p:txBody>
          <a:bodyPr wrap="square" rtlCol="0">
            <a:spAutoFit/>
          </a:bodyPr>
          <a:lstStyle/>
          <a:p>
            <a:r>
              <a:rPr lang="de-DE" sz="4948" dirty="0">
                <a:solidFill>
                  <a:schemeClr val="bg1"/>
                </a:solidFill>
              </a:rPr>
              <a:t>Methoden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1BF26542-C440-5FAE-29C8-B76EEE601CF6}"/>
              </a:ext>
            </a:extLst>
          </p:cNvPr>
          <p:cNvSpPr txBox="1"/>
          <p:nvPr/>
        </p:nvSpPr>
        <p:spPr>
          <a:xfrm>
            <a:off x="6503636" y="13885930"/>
            <a:ext cx="5445025" cy="5148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3000"/>
              </a:lnSpc>
              <a:spcBef>
                <a:spcPts val="674"/>
              </a:spcBef>
            </a:pPr>
            <a:r>
              <a:rPr lang="de-DE" sz="2924" dirty="0"/>
              <a:t>Duis </a:t>
            </a:r>
            <a:r>
              <a:rPr lang="de-DE" sz="2924" dirty="0" err="1"/>
              <a:t>autem</a:t>
            </a:r>
            <a:r>
              <a:rPr lang="de-DE" sz="2924" dirty="0"/>
              <a:t> </a:t>
            </a:r>
            <a:r>
              <a:rPr lang="de-DE" sz="2924" dirty="0" err="1"/>
              <a:t>vel</a:t>
            </a:r>
            <a:r>
              <a:rPr lang="de-DE" sz="2924" dirty="0"/>
              <a:t> </a:t>
            </a:r>
            <a:r>
              <a:rPr lang="de-DE" sz="2924" dirty="0" err="1"/>
              <a:t>eum</a:t>
            </a:r>
            <a:r>
              <a:rPr lang="de-DE" sz="2924" dirty="0"/>
              <a:t> </a:t>
            </a:r>
            <a:r>
              <a:rPr lang="de-DE" sz="2924" dirty="0" err="1"/>
              <a:t>iriure</a:t>
            </a:r>
            <a:r>
              <a:rPr lang="de-DE" sz="2924" dirty="0"/>
              <a:t> </a:t>
            </a:r>
            <a:r>
              <a:rPr lang="de-DE" sz="2924" dirty="0" err="1"/>
              <a:t>dolor</a:t>
            </a:r>
            <a:r>
              <a:rPr lang="de-DE" sz="2924" dirty="0"/>
              <a:t> in </a:t>
            </a:r>
            <a:r>
              <a:rPr lang="de-DE" sz="2924" dirty="0" err="1"/>
              <a:t>hendrerit</a:t>
            </a:r>
            <a:r>
              <a:rPr lang="de-DE" sz="2924" dirty="0"/>
              <a:t> in </a:t>
            </a:r>
            <a:r>
              <a:rPr lang="de-DE" sz="2924" dirty="0" err="1"/>
              <a:t>vulputate</a:t>
            </a:r>
            <a:r>
              <a:rPr lang="de-DE" sz="2924" dirty="0"/>
              <a:t> </a:t>
            </a:r>
            <a:r>
              <a:rPr lang="de-DE" sz="2924" dirty="0" err="1"/>
              <a:t>velit</a:t>
            </a:r>
            <a:r>
              <a:rPr lang="de-DE" sz="2924" dirty="0"/>
              <a:t> esse </a:t>
            </a:r>
            <a:r>
              <a:rPr lang="de-DE" sz="2924" dirty="0" err="1"/>
              <a:t>molestie</a:t>
            </a:r>
            <a:r>
              <a:rPr lang="de-DE" sz="2924" dirty="0"/>
              <a:t> </a:t>
            </a:r>
            <a:r>
              <a:rPr lang="de-DE" sz="2924" dirty="0" err="1"/>
              <a:t>consequat</a:t>
            </a:r>
            <a:r>
              <a:rPr lang="de-DE" sz="2924" dirty="0"/>
              <a:t>, </a:t>
            </a:r>
            <a:r>
              <a:rPr lang="de-DE" sz="2924" dirty="0" err="1"/>
              <a:t>vel</a:t>
            </a:r>
            <a:r>
              <a:rPr lang="de-DE" sz="2924" dirty="0"/>
              <a:t> </a:t>
            </a:r>
            <a:r>
              <a:rPr lang="de-DE" sz="2924" dirty="0" err="1"/>
              <a:t>illum</a:t>
            </a:r>
            <a:r>
              <a:rPr lang="de-DE" sz="2924" dirty="0"/>
              <a:t> </a:t>
            </a:r>
            <a:r>
              <a:rPr lang="de-DE" sz="2924" dirty="0" err="1"/>
              <a:t>dolore</a:t>
            </a:r>
            <a:r>
              <a:rPr lang="de-DE" sz="2924" dirty="0"/>
              <a:t> </a:t>
            </a:r>
            <a:r>
              <a:rPr lang="de-DE" sz="2924" dirty="0" err="1"/>
              <a:t>eu</a:t>
            </a:r>
            <a:r>
              <a:rPr lang="de-DE" sz="2924" dirty="0"/>
              <a:t> </a:t>
            </a:r>
            <a:r>
              <a:rPr lang="de-DE" sz="2924" dirty="0" err="1"/>
              <a:t>feugiat</a:t>
            </a:r>
            <a:r>
              <a:rPr lang="de-DE" sz="2924" dirty="0"/>
              <a:t> nulla </a:t>
            </a:r>
            <a:r>
              <a:rPr lang="de-DE" sz="2924" dirty="0" err="1"/>
              <a:t>facilisis</a:t>
            </a:r>
            <a:r>
              <a:rPr lang="de-DE" sz="2924" dirty="0"/>
              <a:t> at </a:t>
            </a:r>
            <a:r>
              <a:rPr lang="de-DE" sz="2924" dirty="0" err="1"/>
              <a:t>vero</a:t>
            </a:r>
            <a:r>
              <a:rPr lang="de-DE" sz="2924" dirty="0"/>
              <a:t> </a:t>
            </a:r>
            <a:r>
              <a:rPr lang="de-DE" sz="2924" dirty="0" err="1"/>
              <a:t>eros</a:t>
            </a:r>
            <a:r>
              <a:rPr lang="de-DE" sz="2924" dirty="0"/>
              <a:t> et </a:t>
            </a:r>
            <a:r>
              <a:rPr lang="de-DE" sz="2924" dirty="0" err="1"/>
              <a:t>accumsan</a:t>
            </a:r>
            <a:r>
              <a:rPr lang="de-DE" sz="2924" dirty="0"/>
              <a:t> et </a:t>
            </a:r>
            <a:r>
              <a:rPr lang="de-DE" sz="2924" dirty="0" err="1"/>
              <a:t>iusto</a:t>
            </a:r>
            <a:r>
              <a:rPr lang="de-DE" sz="2924" dirty="0"/>
              <a:t> </a:t>
            </a:r>
            <a:r>
              <a:rPr lang="de-DE" sz="2924" dirty="0" err="1"/>
              <a:t>odio</a:t>
            </a:r>
            <a:r>
              <a:rPr lang="de-DE" sz="2924" dirty="0"/>
              <a:t> </a:t>
            </a:r>
            <a:r>
              <a:rPr lang="de-DE" sz="2924" dirty="0" err="1"/>
              <a:t>dignissim</a:t>
            </a:r>
            <a:r>
              <a:rPr lang="de-DE" sz="2924" dirty="0"/>
              <a:t> </a:t>
            </a:r>
            <a:r>
              <a:rPr lang="de-DE" sz="2924" dirty="0" err="1"/>
              <a:t>qui</a:t>
            </a:r>
            <a:r>
              <a:rPr lang="de-DE" sz="2924" dirty="0"/>
              <a:t> </a:t>
            </a:r>
            <a:r>
              <a:rPr lang="de-DE" sz="2924" dirty="0" err="1"/>
              <a:t>blandit</a:t>
            </a:r>
            <a:r>
              <a:rPr lang="de-DE" sz="2924" dirty="0"/>
              <a:t> </a:t>
            </a:r>
            <a:r>
              <a:rPr lang="de-DE" sz="2924" dirty="0" err="1"/>
              <a:t>praesent</a:t>
            </a:r>
            <a:r>
              <a:rPr lang="de-DE" sz="2924" dirty="0"/>
              <a:t> </a:t>
            </a:r>
            <a:r>
              <a:rPr lang="de-DE" sz="2924" dirty="0" err="1"/>
              <a:t>luptatum</a:t>
            </a:r>
            <a:r>
              <a:rPr lang="de-DE" sz="2924" dirty="0"/>
              <a:t> </a:t>
            </a:r>
            <a:r>
              <a:rPr lang="de-DE" sz="2924" dirty="0" err="1"/>
              <a:t>zzril</a:t>
            </a:r>
            <a:r>
              <a:rPr lang="de-DE" sz="2924" dirty="0"/>
              <a:t> </a:t>
            </a:r>
            <a:r>
              <a:rPr lang="de-DE" sz="2924" dirty="0" err="1"/>
              <a:t>delenit</a:t>
            </a:r>
            <a:r>
              <a:rPr lang="de-DE" sz="2924" dirty="0"/>
              <a:t> </a:t>
            </a:r>
            <a:r>
              <a:rPr lang="de-DE" sz="2924" dirty="0" err="1"/>
              <a:t>augue</a:t>
            </a:r>
            <a:r>
              <a:rPr lang="de-DE" sz="2924" dirty="0"/>
              <a:t> </a:t>
            </a:r>
            <a:r>
              <a:rPr lang="de-DE" sz="2924" dirty="0" err="1"/>
              <a:t>duis</a:t>
            </a:r>
            <a:r>
              <a:rPr lang="de-DE" sz="2924" dirty="0"/>
              <a:t> </a:t>
            </a:r>
            <a:r>
              <a:rPr lang="de-DE" sz="2924" dirty="0" err="1"/>
              <a:t>dolore</a:t>
            </a:r>
            <a:r>
              <a:rPr lang="de-DE" sz="2924" dirty="0"/>
              <a:t> </a:t>
            </a:r>
            <a:r>
              <a:rPr lang="de-DE" sz="2924" dirty="0" err="1"/>
              <a:t>te</a:t>
            </a:r>
            <a:r>
              <a:rPr lang="de-DE" sz="2924" dirty="0"/>
              <a:t> </a:t>
            </a:r>
            <a:r>
              <a:rPr lang="de-DE" sz="2924" dirty="0" err="1"/>
              <a:t>feugait</a:t>
            </a:r>
            <a:r>
              <a:rPr lang="de-DE" sz="2924" dirty="0"/>
              <a:t> nulla </a:t>
            </a:r>
            <a:r>
              <a:rPr lang="de-DE" sz="2924" dirty="0" err="1"/>
              <a:t>facilisi</a:t>
            </a:r>
            <a:r>
              <a:rPr lang="de-DE" sz="2924" dirty="0"/>
              <a:t>. </a:t>
            </a:r>
            <a:r>
              <a:rPr lang="de-DE" sz="2924" dirty="0" err="1"/>
              <a:t>Lorem</a:t>
            </a:r>
            <a:r>
              <a:rPr lang="de-DE" sz="2924" dirty="0"/>
              <a:t> </a:t>
            </a:r>
            <a:r>
              <a:rPr lang="de-DE" sz="2924" dirty="0" err="1"/>
              <a:t>ipsum</a:t>
            </a:r>
            <a:r>
              <a:rPr lang="de-DE" sz="2924" dirty="0"/>
              <a:t> </a:t>
            </a:r>
            <a:r>
              <a:rPr lang="de-DE" sz="2924" dirty="0" err="1"/>
              <a:t>dolor</a:t>
            </a:r>
            <a:r>
              <a:rPr lang="de-DE" sz="2924" dirty="0"/>
              <a:t> </a:t>
            </a:r>
            <a:r>
              <a:rPr lang="de-DE" sz="2924" dirty="0" err="1"/>
              <a:t>sit</a:t>
            </a:r>
            <a:r>
              <a:rPr lang="de-DE" sz="2924" dirty="0"/>
              <a:t> </a:t>
            </a:r>
            <a:r>
              <a:rPr lang="de-DE" sz="2924" dirty="0" err="1"/>
              <a:t>amet</a:t>
            </a:r>
            <a:r>
              <a:rPr lang="de-DE" sz="2924" dirty="0"/>
              <a:t>, </a:t>
            </a:r>
            <a:r>
              <a:rPr lang="de-DE" sz="2924" dirty="0" err="1"/>
              <a:t>consectetuer</a:t>
            </a:r>
            <a:r>
              <a:rPr lang="de-DE" sz="2924" dirty="0"/>
              <a:t> </a:t>
            </a:r>
            <a:r>
              <a:rPr lang="de-DE" sz="2924" dirty="0" err="1"/>
              <a:t>adipiscing</a:t>
            </a:r>
            <a:r>
              <a:rPr lang="de-DE" sz="2924" dirty="0"/>
              <a:t> </a:t>
            </a:r>
            <a:r>
              <a:rPr lang="de-DE" sz="2924" dirty="0" err="1"/>
              <a:t>elit</a:t>
            </a:r>
            <a:r>
              <a:rPr lang="de-DE" sz="2924" dirty="0"/>
              <a:t>.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27122544-44EC-1113-AF57-D76964DFE46C}"/>
              </a:ext>
            </a:extLst>
          </p:cNvPr>
          <p:cNvSpPr/>
          <p:nvPr/>
        </p:nvSpPr>
        <p:spPr>
          <a:xfrm>
            <a:off x="576000" y="20113812"/>
            <a:ext cx="17812638" cy="5940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25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3B1A023-66E0-9DE3-22EE-D50015CB401D}"/>
              </a:ext>
            </a:extLst>
          </p:cNvPr>
          <p:cNvSpPr txBox="1"/>
          <p:nvPr/>
        </p:nvSpPr>
        <p:spPr>
          <a:xfrm>
            <a:off x="1287876" y="24168769"/>
            <a:ext cx="7854628" cy="1589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3000"/>
              </a:lnSpc>
              <a:spcBef>
                <a:spcPts val="674"/>
              </a:spcBef>
            </a:pPr>
            <a:r>
              <a:rPr lang="de-DE" sz="2924" dirty="0" err="1"/>
              <a:t>Lorem</a:t>
            </a:r>
            <a:r>
              <a:rPr lang="de-DE" sz="2924" dirty="0"/>
              <a:t> </a:t>
            </a:r>
            <a:r>
              <a:rPr lang="de-DE" sz="2924" dirty="0" err="1"/>
              <a:t>ipsum</a:t>
            </a:r>
            <a:r>
              <a:rPr lang="de-DE" sz="2924" dirty="0"/>
              <a:t> </a:t>
            </a:r>
            <a:r>
              <a:rPr lang="de-DE" sz="2924" dirty="0" err="1"/>
              <a:t>dolor</a:t>
            </a:r>
            <a:r>
              <a:rPr lang="de-DE" sz="2924" dirty="0"/>
              <a:t> </a:t>
            </a:r>
            <a:r>
              <a:rPr lang="de-DE" sz="2924" dirty="0" err="1"/>
              <a:t>sit</a:t>
            </a:r>
            <a:r>
              <a:rPr lang="de-DE" sz="2924" dirty="0"/>
              <a:t> </a:t>
            </a:r>
            <a:r>
              <a:rPr lang="de-DE" sz="2924" dirty="0" err="1"/>
              <a:t>amet</a:t>
            </a:r>
            <a:r>
              <a:rPr lang="de-DE" sz="2924" dirty="0"/>
              <a:t>, </a:t>
            </a:r>
            <a:r>
              <a:rPr lang="de-DE" sz="2924" dirty="0" err="1"/>
              <a:t>consetetur</a:t>
            </a:r>
            <a:r>
              <a:rPr lang="de-DE" sz="2924" dirty="0"/>
              <a:t> </a:t>
            </a:r>
            <a:r>
              <a:rPr lang="de-DE" sz="2924" dirty="0" err="1"/>
              <a:t>sadipscing</a:t>
            </a:r>
            <a:r>
              <a:rPr lang="de-DE" sz="2924" dirty="0"/>
              <a:t> </a:t>
            </a:r>
            <a:r>
              <a:rPr lang="de-DE" sz="2924" dirty="0" err="1"/>
              <a:t>elitr</a:t>
            </a:r>
            <a:r>
              <a:rPr lang="de-DE" sz="2924" dirty="0"/>
              <a:t>, sed </a:t>
            </a:r>
            <a:r>
              <a:rPr lang="de-DE" sz="2924" dirty="0" err="1"/>
              <a:t>diam</a:t>
            </a:r>
            <a:r>
              <a:rPr lang="de-DE" sz="2924" dirty="0"/>
              <a:t> </a:t>
            </a:r>
            <a:r>
              <a:rPr lang="de-DE" sz="2924" dirty="0" err="1"/>
              <a:t>nonumy</a:t>
            </a:r>
            <a:r>
              <a:rPr lang="de-DE" sz="2924" dirty="0"/>
              <a:t> </a:t>
            </a:r>
            <a:r>
              <a:rPr lang="de-DE" sz="2924" dirty="0" err="1"/>
              <a:t>eirmod</a:t>
            </a:r>
            <a:r>
              <a:rPr lang="de-DE" sz="2924" dirty="0"/>
              <a:t> </a:t>
            </a:r>
            <a:r>
              <a:rPr lang="de-DE" sz="2924" dirty="0" err="1"/>
              <a:t>tempor</a:t>
            </a:r>
            <a:r>
              <a:rPr lang="de-DE" sz="2924" dirty="0"/>
              <a:t> </a:t>
            </a:r>
            <a:r>
              <a:rPr lang="de-DE" sz="2924" dirty="0" err="1"/>
              <a:t>invidunt</a:t>
            </a:r>
            <a:r>
              <a:rPr lang="de-DE" sz="2924" dirty="0"/>
              <a:t> </a:t>
            </a:r>
            <a:r>
              <a:rPr lang="de-DE" sz="2924" dirty="0" err="1"/>
              <a:t>ut</a:t>
            </a:r>
            <a:r>
              <a:rPr lang="de-DE" sz="2924" dirty="0"/>
              <a:t> </a:t>
            </a:r>
            <a:r>
              <a:rPr lang="de-DE" sz="2924" dirty="0" err="1"/>
              <a:t>labore</a:t>
            </a:r>
            <a:r>
              <a:rPr lang="de-DE" sz="2924" dirty="0"/>
              <a:t> et </a:t>
            </a:r>
            <a:r>
              <a:rPr lang="de-DE" sz="2924" dirty="0" err="1"/>
              <a:t>dolore</a:t>
            </a:r>
            <a:r>
              <a:rPr lang="de-DE" sz="2924" dirty="0"/>
              <a:t> magna </a:t>
            </a:r>
            <a:r>
              <a:rPr lang="de-DE" sz="2924" dirty="0" err="1"/>
              <a:t>aliquyam</a:t>
            </a:r>
            <a:r>
              <a:rPr lang="de-DE" sz="2924" dirty="0"/>
              <a:t> erat, sed </a:t>
            </a:r>
            <a:r>
              <a:rPr lang="de-DE" sz="2924" dirty="0" err="1"/>
              <a:t>diam</a:t>
            </a:r>
            <a:r>
              <a:rPr lang="de-DE" sz="2924" dirty="0"/>
              <a:t>. </a:t>
            </a:r>
          </a:p>
        </p:txBody>
      </p:sp>
      <p:graphicFrame>
        <p:nvGraphicFramePr>
          <p:cNvPr id="19" name="Diagramm 18">
            <a:extLst>
              <a:ext uri="{FF2B5EF4-FFF2-40B4-BE49-F238E27FC236}">
                <a16:creationId xmlns:a16="http://schemas.microsoft.com/office/drawing/2014/main" id="{018D11F1-3F30-D090-3C63-B3A83F8073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2258411"/>
              </p:ext>
            </p:extLst>
          </p:nvPr>
        </p:nvGraphicFramePr>
        <p:xfrm>
          <a:off x="1045551" y="13803116"/>
          <a:ext cx="5173079" cy="4931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20" name="Diagramm 19">
            <a:extLst>
              <a:ext uri="{FF2B5EF4-FFF2-40B4-BE49-F238E27FC236}">
                <a16:creationId xmlns:a16="http://schemas.microsoft.com/office/drawing/2014/main" id="{A5621B61-5E14-A5B0-2A6A-E02DAAEA44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5167110"/>
              </p:ext>
            </p:extLst>
          </p:nvPr>
        </p:nvGraphicFramePr>
        <p:xfrm>
          <a:off x="12360840" y="13968780"/>
          <a:ext cx="5757276" cy="441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aphicFrame>
        <p:nvGraphicFramePr>
          <p:cNvPr id="21" name="Tabelle 20">
            <a:extLst>
              <a:ext uri="{FF2B5EF4-FFF2-40B4-BE49-F238E27FC236}">
                <a16:creationId xmlns:a16="http://schemas.microsoft.com/office/drawing/2014/main" id="{CDE69283-1BD6-DF90-26DF-F47BED026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674980"/>
              </p:ext>
            </p:extLst>
          </p:nvPr>
        </p:nvGraphicFramePr>
        <p:xfrm>
          <a:off x="10146921" y="7299017"/>
          <a:ext cx="10195632" cy="4361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8908">
                  <a:extLst>
                    <a:ext uri="{9D8B030D-6E8A-4147-A177-3AD203B41FA5}">
                      <a16:colId xmlns:a16="http://schemas.microsoft.com/office/drawing/2014/main" val="2704033498"/>
                    </a:ext>
                  </a:extLst>
                </a:gridCol>
                <a:gridCol w="2548908">
                  <a:extLst>
                    <a:ext uri="{9D8B030D-6E8A-4147-A177-3AD203B41FA5}">
                      <a16:colId xmlns:a16="http://schemas.microsoft.com/office/drawing/2014/main" val="2030851769"/>
                    </a:ext>
                  </a:extLst>
                </a:gridCol>
                <a:gridCol w="2548908">
                  <a:extLst>
                    <a:ext uri="{9D8B030D-6E8A-4147-A177-3AD203B41FA5}">
                      <a16:colId xmlns:a16="http://schemas.microsoft.com/office/drawing/2014/main" val="980548229"/>
                    </a:ext>
                  </a:extLst>
                </a:gridCol>
                <a:gridCol w="2548908">
                  <a:extLst>
                    <a:ext uri="{9D8B030D-6E8A-4147-A177-3AD203B41FA5}">
                      <a16:colId xmlns:a16="http://schemas.microsoft.com/office/drawing/2014/main" val="1604130588"/>
                    </a:ext>
                  </a:extLst>
                </a:gridCol>
              </a:tblGrid>
              <a:tr h="1090431">
                <a:tc>
                  <a:txBody>
                    <a:bodyPr/>
                    <a:lstStyle/>
                    <a:p>
                      <a:endParaRPr lang="de-DE" sz="2500" dirty="0"/>
                    </a:p>
                  </a:txBody>
                  <a:tcPr marL="102812" marR="102812" marT="51408" marB="51408"/>
                </a:tc>
                <a:tc>
                  <a:txBody>
                    <a:bodyPr/>
                    <a:lstStyle/>
                    <a:p>
                      <a:endParaRPr lang="de-DE" sz="2500"/>
                    </a:p>
                  </a:txBody>
                  <a:tcPr marL="102812" marR="102812" marT="51408" marB="51408"/>
                </a:tc>
                <a:tc>
                  <a:txBody>
                    <a:bodyPr/>
                    <a:lstStyle/>
                    <a:p>
                      <a:endParaRPr lang="de-DE" sz="2500"/>
                    </a:p>
                  </a:txBody>
                  <a:tcPr marL="102812" marR="102812" marT="51408" marB="51408"/>
                </a:tc>
                <a:tc>
                  <a:txBody>
                    <a:bodyPr/>
                    <a:lstStyle/>
                    <a:p>
                      <a:endParaRPr lang="de-DE" sz="2500"/>
                    </a:p>
                  </a:txBody>
                  <a:tcPr marL="102812" marR="102812" marT="51408" marB="51408"/>
                </a:tc>
                <a:extLst>
                  <a:ext uri="{0D108BD9-81ED-4DB2-BD59-A6C34878D82A}">
                    <a16:rowId xmlns:a16="http://schemas.microsoft.com/office/drawing/2014/main" val="1293034547"/>
                  </a:ext>
                </a:extLst>
              </a:tr>
              <a:tr h="1090431">
                <a:tc>
                  <a:txBody>
                    <a:bodyPr/>
                    <a:lstStyle/>
                    <a:p>
                      <a:endParaRPr lang="de-DE" sz="2500"/>
                    </a:p>
                  </a:txBody>
                  <a:tcPr marL="102812" marR="102812" marT="51408" marB="51408"/>
                </a:tc>
                <a:tc>
                  <a:txBody>
                    <a:bodyPr/>
                    <a:lstStyle/>
                    <a:p>
                      <a:endParaRPr lang="de-DE" sz="2500" dirty="0"/>
                    </a:p>
                  </a:txBody>
                  <a:tcPr marL="102812" marR="102812" marT="51408" marB="51408"/>
                </a:tc>
                <a:tc>
                  <a:txBody>
                    <a:bodyPr/>
                    <a:lstStyle/>
                    <a:p>
                      <a:endParaRPr lang="de-DE" sz="2500" dirty="0"/>
                    </a:p>
                  </a:txBody>
                  <a:tcPr marL="102812" marR="102812" marT="51408" marB="51408"/>
                </a:tc>
                <a:tc>
                  <a:txBody>
                    <a:bodyPr/>
                    <a:lstStyle/>
                    <a:p>
                      <a:endParaRPr lang="de-DE" sz="2500"/>
                    </a:p>
                  </a:txBody>
                  <a:tcPr marL="102812" marR="102812" marT="51408" marB="51408"/>
                </a:tc>
                <a:extLst>
                  <a:ext uri="{0D108BD9-81ED-4DB2-BD59-A6C34878D82A}">
                    <a16:rowId xmlns:a16="http://schemas.microsoft.com/office/drawing/2014/main" val="122181068"/>
                  </a:ext>
                </a:extLst>
              </a:tr>
              <a:tr h="1090431">
                <a:tc>
                  <a:txBody>
                    <a:bodyPr/>
                    <a:lstStyle/>
                    <a:p>
                      <a:endParaRPr lang="de-DE" sz="2500"/>
                    </a:p>
                  </a:txBody>
                  <a:tcPr marL="102812" marR="102812" marT="51408" marB="51408"/>
                </a:tc>
                <a:tc>
                  <a:txBody>
                    <a:bodyPr/>
                    <a:lstStyle/>
                    <a:p>
                      <a:endParaRPr lang="de-DE" sz="2500"/>
                    </a:p>
                  </a:txBody>
                  <a:tcPr marL="102812" marR="102812" marT="51408" marB="51408"/>
                </a:tc>
                <a:tc>
                  <a:txBody>
                    <a:bodyPr/>
                    <a:lstStyle/>
                    <a:p>
                      <a:endParaRPr lang="de-DE" sz="2500" dirty="0"/>
                    </a:p>
                  </a:txBody>
                  <a:tcPr marL="102812" marR="102812" marT="51408" marB="51408"/>
                </a:tc>
                <a:tc>
                  <a:txBody>
                    <a:bodyPr/>
                    <a:lstStyle/>
                    <a:p>
                      <a:endParaRPr lang="de-DE" sz="2500"/>
                    </a:p>
                  </a:txBody>
                  <a:tcPr marL="102812" marR="102812" marT="51408" marB="51408"/>
                </a:tc>
                <a:extLst>
                  <a:ext uri="{0D108BD9-81ED-4DB2-BD59-A6C34878D82A}">
                    <a16:rowId xmlns:a16="http://schemas.microsoft.com/office/drawing/2014/main" val="76006156"/>
                  </a:ext>
                </a:extLst>
              </a:tr>
              <a:tr h="1090431">
                <a:tc>
                  <a:txBody>
                    <a:bodyPr/>
                    <a:lstStyle/>
                    <a:p>
                      <a:endParaRPr lang="de-DE" sz="2500"/>
                    </a:p>
                  </a:txBody>
                  <a:tcPr marL="102812" marR="102812" marT="51408" marB="51408"/>
                </a:tc>
                <a:tc>
                  <a:txBody>
                    <a:bodyPr/>
                    <a:lstStyle/>
                    <a:p>
                      <a:endParaRPr lang="de-DE" sz="2500" dirty="0"/>
                    </a:p>
                  </a:txBody>
                  <a:tcPr marL="102812" marR="102812" marT="51408" marB="51408"/>
                </a:tc>
                <a:tc>
                  <a:txBody>
                    <a:bodyPr/>
                    <a:lstStyle/>
                    <a:p>
                      <a:endParaRPr lang="de-DE" sz="2500"/>
                    </a:p>
                  </a:txBody>
                  <a:tcPr marL="102812" marR="102812" marT="51408" marB="51408"/>
                </a:tc>
                <a:tc>
                  <a:txBody>
                    <a:bodyPr/>
                    <a:lstStyle/>
                    <a:p>
                      <a:endParaRPr lang="de-DE" sz="2500" dirty="0"/>
                    </a:p>
                  </a:txBody>
                  <a:tcPr marL="102812" marR="102812" marT="51408" marB="51408"/>
                </a:tc>
                <a:extLst>
                  <a:ext uri="{0D108BD9-81ED-4DB2-BD59-A6C34878D82A}">
                    <a16:rowId xmlns:a16="http://schemas.microsoft.com/office/drawing/2014/main" val="1418897884"/>
                  </a:ext>
                </a:extLst>
              </a:tr>
            </a:tbl>
          </a:graphicData>
        </a:graphic>
      </p:graphicFrame>
      <p:sp>
        <p:nvSpPr>
          <p:cNvPr id="22" name="Textfeld 21">
            <a:extLst>
              <a:ext uri="{FF2B5EF4-FFF2-40B4-BE49-F238E27FC236}">
                <a16:creationId xmlns:a16="http://schemas.microsoft.com/office/drawing/2014/main" id="{5500BEA7-C589-6E0A-7257-D9507A16E7F5}"/>
              </a:ext>
            </a:extLst>
          </p:cNvPr>
          <p:cNvSpPr txBox="1"/>
          <p:nvPr/>
        </p:nvSpPr>
        <p:spPr>
          <a:xfrm>
            <a:off x="20874070" y="7154653"/>
            <a:ext cx="8373779" cy="4311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3000"/>
              </a:lnSpc>
              <a:spcBef>
                <a:spcPts val="674"/>
              </a:spcBef>
            </a:pPr>
            <a:r>
              <a:rPr lang="de-DE" sz="2924" dirty="0"/>
              <a:t>At </a:t>
            </a:r>
            <a:r>
              <a:rPr lang="de-DE" sz="2924" dirty="0" err="1"/>
              <a:t>vero</a:t>
            </a:r>
            <a:r>
              <a:rPr lang="de-DE" sz="2924" dirty="0"/>
              <a:t> </a:t>
            </a:r>
            <a:r>
              <a:rPr lang="de-DE" sz="2924" dirty="0" err="1"/>
              <a:t>eos</a:t>
            </a:r>
            <a:r>
              <a:rPr lang="de-DE" sz="2924" dirty="0"/>
              <a:t> et </a:t>
            </a:r>
            <a:r>
              <a:rPr lang="de-DE" sz="2924" dirty="0" err="1"/>
              <a:t>accusam</a:t>
            </a:r>
            <a:r>
              <a:rPr lang="de-DE" sz="2924" dirty="0"/>
              <a:t> et </a:t>
            </a:r>
            <a:r>
              <a:rPr lang="de-DE" sz="2924" dirty="0" err="1"/>
              <a:t>justo</a:t>
            </a:r>
            <a:r>
              <a:rPr lang="de-DE" sz="2924" dirty="0"/>
              <a:t> </a:t>
            </a:r>
            <a:r>
              <a:rPr lang="de-DE" sz="2924" dirty="0" err="1"/>
              <a:t>duo</a:t>
            </a:r>
            <a:r>
              <a:rPr lang="de-DE" sz="2924" dirty="0"/>
              <a:t> </a:t>
            </a:r>
            <a:r>
              <a:rPr lang="de-DE" sz="2924" dirty="0" err="1"/>
              <a:t>dolores</a:t>
            </a:r>
            <a:r>
              <a:rPr lang="de-DE" sz="2924" dirty="0"/>
              <a:t> et </a:t>
            </a:r>
            <a:r>
              <a:rPr lang="de-DE" sz="2924" dirty="0" err="1"/>
              <a:t>ea</a:t>
            </a:r>
            <a:r>
              <a:rPr lang="de-DE" sz="2924" dirty="0"/>
              <a:t> </a:t>
            </a:r>
            <a:r>
              <a:rPr lang="de-DE" sz="2924" dirty="0" err="1"/>
              <a:t>rebum</a:t>
            </a:r>
            <a:r>
              <a:rPr lang="de-DE" sz="2924" dirty="0"/>
              <a:t>. Stet </a:t>
            </a:r>
            <a:r>
              <a:rPr lang="de-DE" sz="2924" dirty="0" err="1"/>
              <a:t>clita</a:t>
            </a:r>
            <a:r>
              <a:rPr lang="de-DE" sz="2924" dirty="0"/>
              <a:t> </a:t>
            </a:r>
            <a:r>
              <a:rPr lang="de-DE" sz="2924" dirty="0" err="1"/>
              <a:t>kasd</a:t>
            </a:r>
            <a:r>
              <a:rPr lang="de-DE" sz="2924" dirty="0"/>
              <a:t> </a:t>
            </a:r>
            <a:r>
              <a:rPr lang="de-DE" sz="2924" dirty="0" err="1"/>
              <a:t>gubergren</a:t>
            </a:r>
            <a:r>
              <a:rPr lang="de-DE" sz="2924" dirty="0"/>
              <a:t>, </a:t>
            </a:r>
            <a:r>
              <a:rPr lang="de-DE" sz="2924" dirty="0" err="1"/>
              <a:t>no</a:t>
            </a:r>
            <a:r>
              <a:rPr lang="de-DE" sz="2924" dirty="0"/>
              <a:t> </a:t>
            </a:r>
            <a:r>
              <a:rPr lang="de-DE" sz="2924" dirty="0" err="1"/>
              <a:t>sea</a:t>
            </a:r>
            <a:r>
              <a:rPr lang="de-DE" sz="2924" dirty="0"/>
              <a:t> </a:t>
            </a:r>
            <a:r>
              <a:rPr lang="de-DE" sz="2924" dirty="0" err="1"/>
              <a:t>takimata</a:t>
            </a:r>
            <a:r>
              <a:rPr lang="de-DE" sz="2924" dirty="0"/>
              <a:t> sanctus </a:t>
            </a:r>
            <a:r>
              <a:rPr lang="de-DE" sz="2924" dirty="0" err="1"/>
              <a:t>est</a:t>
            </a:r>
            <a:r>
              <a:rPr lang="de-DE" sz="2924" dirty="0"/>
              <a:t> </a:t>
            </a:r>
            <a:r>
              <a:rPr lang="de-DE" sz="2924" dirty="0" err="1"/>
              <a:t>Lorem</a:t>
            </a:r>
            <a:r>
              <a:rPr lang="de-DE" sz="2924" dirty="0"/>
              <a:t> </a:t>
            </a:r>
            <a:r>
              <a:rPr lang="de-DE" sz="2924" dirty="0" err="1"/>
              <a:t>ipsum</a:t>
            </a:r>
            <a:r>
              <a:rPr lang="de-DE" sz="2924" dirty="0"/>
              <a:t> </a:t>
            </a:r>
            <a:r>
              <a:rPr lang="de-DE" sz="2924" dirty="0" err="1"/>
              <a:t>dolor</a:t>
            </a:r>
            <a:r>
              <a:rPr lang="de-DE" sz="2924" dirty="0"/>
              <a:t> </a:t>
            </a:r>
            <a:r>
              <a:rPr lang="de-DE" sz="2924" dirty="0" err="1"/>
              <a:t>sit</a:t>
            </a:r>
            <a:r>
              <a:rPr lang="de-DE" sz="2924" dirty="0"/>
              <a:t> </a:t>
            </a:r>
            <a:r>
              <a:rPr lang="de-DE" sz="2924" dirty="0" err="1"/>
              <a:t>amet</a:t>
            </a:r>
            <a:r>
              <a:rPr lang="de-DE" sz="2924" dirty="0"/>
              <a:t>. Duis </a:t>
            </a:r>
            <a:r>
              <a:rPr lang="de-DE" sz="2924" dirty="0" err="1"/>
              <a:t>autem</a:t>
            </a:r>
            <a:r>
              <a:rPr lang="de-DE" sz="2924" dirty="0"/>
              <a:t> </a:t>
            </a:r>
            <a:r>
              <a:rPr lang="de-DE" sz="2924" dirty="0" err="1"/>
              <a:t>vel</a:t>
            </a:r>
            <a:r>
              <a:rPr lang="de-DE" sz="2924" dirty="0"/>
              <a:t> </a:t>
            </a:r>
            <a:r>
              <a:rPr lang="de-DE" sz="2924" dirty="0" err="1"/>
              <a:t>eum</a:t>
            </a:r>
            <a:r>
              <a:rPr lang="de-DE" sz="2924" dirty="0"/>
              <a:t> </a:t>
            </a:r>
            <a:r>
              <a:rPr lang="de-DE" sz="2924" dirty="0" err="1"/>
              <a:t>iriure</a:t>
            </a:r>
            <a:r>
              <a:rPr lang="de-DE" sz="2924" dirty="0"/>
              <a:t> </a:t>
            </a:r>
            <a:r>
              <a:rPr lang="de-DE" sz="2924" dirty="0" err="1"/>
              <a:t>dolor</a:t>
            </a:r>
            <a:r>
              <a:rPr lang="de-DE" sz="2924" dirty="0"/>
              <a:t> in </a:t>
            </a:r>
            <a:r>
              <a:rPr lang="de-DE" sz="2924" dirty="0" err="1"/>
              <a:t>hendrerit</a:t>
            </a:r>
            <a:r>
              <a:rPr lang="de-DE" sz="2924" dirty="0"/>
              <a:t> in </a:t>
            </a:r>
            <a:r>
              <a:rPr lang="de-DE" sz="2924" dirty="0" err="1"/>
              <a:t>vulputate</a:t>
            </a:r>
            <a:r>
              <a:rPr lang="de-DE" sz="2924" dirty="0"/>
              <a:t> </a:t>
            </a:r>
            <a:r>
              <a:rPr lang="de-DE" sz="2924" dirty="0" err="1"/>
              <a:t>velit</a:t>
            </a:r>
            <a:r>
              <a:rPr lang="de-DE" sz="2924" dirty="0"/>
              <a:t> esse </a:t>
            </a:r>
            <a:r>
              <a:rPr lang="de-DE" sz="2924" dirty="0" err="1"/>
              <a:t>molestie</a:t>
            </a:r>
            <a:r>
              <a:rPr lang="de-DE" sz="2924" dirty="0"/>
              <a:t> </a:t>
            </a:r>
            <a:r>
              <a:rPr lang="de-DE" sz="2924" dirty="0" err="1"/>
              <a:t>consequat</a:t>
            </a:r>
            <a:r>
              <a:rPr lang="de-DE" sz="2924" dirty="0"/>
              <a:t>, </a:t>
            </a:r>
            <a:r>
              <a:rPr lang="de-DE" sz="2924" dirty="0" err="1"/>
              <a:t>vel</a:t>
            </a:r>
            <a:r>
              <a:rPr lang="de-DE" sz="2924" dirty="0"/>
              <a:t> </a:t>
            </a:r>
            <a:r>
              <a:rPr lang="de-DE" sz="2924" dirty="0" err="1"/>
              <a:t>illum</a:t>
            </a:r>
            <a:r>
              <a:rPr lang="de-DE" sz="2924" dirty="0"/>
              <a:t> </a:t>
            </a:r>
            <a:r>
              <a:rPr lang="de-DE" sz="2924" dirty="0" err="1"/>
              <a:t>dolore</a:t>
            </a:r>
            <a:r>
              <a:rPr lang="de-DE" sz="2924" dirty="0"/>
              <a:t> </a:t>
            </a:r>
            <a:r>
              <a:rPr lang="de-DE" sz="2924" dirty="0" err="1"/>
              <a:t>eu</a:t>
            </a:r>
            <a:r>
              <a:rPr lang="de-DE" sz="2924" dirty="0"/>
              <a:t> </a:t>
            </a:r>
            <a:r>
              <a:rPr lang="de-DE" sz="2924" dirty="0" err="1"/>
              <a:t>feugiat</a:t>
            </a:r>
            <a:r>
              <a:rPr lang="de-DE" sz="2924" dirty="0"/>
              <a:t> nulla </a:t>
            </a:r>
            <a:r>
              <a:rPr lang="de-DE" sz="2924" dirty="0" err="1"/>
              <a:t>facilisis</a:t>
            </a:r>
            <a:r>
              <a:rPr lang="de-DE" sz="2924" dirty="0"/>
              <a:t>.   </a:t>
            </a:r>
          </a:p>
          <a:p>
            <a:pPr algn="just">
              <a:lnSpc>
                <a:spcPct val="113000"/>
              </a:lnSpc>
              <a:spcBef>
                <a:spcPts val="674"/>
              </a:spcBef>
            </a:pPr>
            <a:endParaRPr lang="de-DE" sz="2924" dirty="0"/>
          </a:p>
          <a:p>
            <a:pPr algn="just">
              <a:lnSpc>
                <a:spcPct val="113000"/>
              </a:lnSpc>
              <a:spcBef>
                <a:spcPts val="674"/>
              </a:spcBef>
            </a:pPr>
            <a:endParaRPr lang="de-DE" sz="2924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8C1BE590-AB76-B902-F0C4-38E964790808}"/>
              </a:ext>
            </a:extLst>
          </p:cNvPr>
          <p:cNvSpPr txBox="1"/>
          <p:nvPr/>
        </p:nvSpPr>
        <p:spPr>
          <a:xfrm>
            <a:off x="9952355" y="24168768"/>
            <a:ext cx="8165761" cy="1589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3000"/>
              </a:lnSpc>
              <a:spcBef>
                <a:spcPts val="674"/>
              </a:spcBef>
            </a:pPr>
            <a:r>
              <a:rPr lang="de-DE" sz="2924" dirty="0"/>
              <a:t>At </a:t>
            </a:r>
            <a:r>
              <a:rPr lang="de-DE" sz="2924" dirty="0" err="1"/>
              <a:t>vero</a:t>
            </a:r>
            <a:r>
              <a:rPr lang="de-DE" sz="2924" dirty="0"/>
              <a:t> </a:t>
            </a:r>
            <a:r>
              <a:rPr lang="de-DE" sz="2924" dirty="0" err="1"/>
              <a:t>eos</a:t>
            </a:r>
            <a:r>
              <a:rPr lang="de-DE" sz="2924" dirty="0"/>
              <a:t> et </a:t>
            </a:r>
            <a:r>
              <a:rPr lang="de-DE" sz="2924" dirty="0" err="1"/>
              <a:t>accusam</a:t>
            </a:r>
            <a:r>
              <a:rPr lang="de-DE" sz="2924" dirty="0"/>
              <a:t> et </a:t>
            </a:r>
            <a:r>
              <a:rPr lang="de-DE" sz="2924" dirty="0" err="1"/>
              <a:t>justo</a:t>
            </a:r>
            <a:r>
              <a:rPr lang="de-DE" sz="2924" dirty="0"/>
              <a:t> </a:t>
            </a:r>
            <a:r>
              <a:rPr lang="de-DE" sz="2924" dirty="0" err="1"/>
              <a:t>duo</a:t>
            </a:r>
            <a:r>
              <a:rPr lang="de-DE" sz="2924" dirty="0"/>
              <a:t> </a:t>
            </a:r>
            <a:r>
              <a:rPr lang="de-DE" sz="2924" dirty="0" err="1"/>
              <a:t>dolores</a:t>
            </a:r>
            <a:r>
              <a:rPr lang="de-DE" sz="2924" dirty="0"/>
              <a:t> et </a:t>
            </a:r>
            <a:r>
              <a:rPr lang="de-DE" sz="2924" dirty="0" err="1"/>
              <a:t>ea</a:t>
            </a:r>
            <a:r>
              <a:rPr lang="de-DE" sz="2924" dirty="0"/>
              <a:t> </a:t>
            </a:r>
            <a:r>
              <a:rPr lang="de-DE" sz="2924" dirty="0" err="1"/>
              <a:t>rebum</a:t>
            </a:r>
            <a:r>
              <a:rPr lang="de-DE" sz="2924" dirty="0"/>
              <a:t>. Stet </a:t>
            </a:r>
            <a:r>
              <a:rPr lang="de-DE" sz="2924" dirty="0" err="1"/>
              <a:t>clita</a:t>
            </a:r>
            <a:r>
              <a:rPr lang="de-DE" sz="2924" dirty="0"/>
              <a:t> </a:t>
            </a:r>
            <a:r>
              <a:rPr lang="de-DE" sz="2924" dirty="0" err="1"/>
              <a:t>kasd</a:t>
            </a:r>
            <a:r>
              <a:rPr lang="de-DE" sz="2924" dirty="0"/>
              <a:t> </a:t>
            </a:r>
            <a:r>
              <a:rPr lang="de-DE" sz="2924" dirty="0" err="1"/>
              <a:t>gubergren</a:t>
            </a:r>
            <a:r>
              <a:rPr lang="de-DE" sz="2924" dirty="0"/>
              <a:t>, </a:t>
            </a:r>
            <a:r>
              <a:rPr lang="de-DE" sz="2924" dirty="0" err="1"/>
              <a:t>no</a:t>
            </a:r>
            <a:r>
              <a:rPr lang="de-DE" sz="2924" dirty="0"/>
              <a:t> </a:t>
            </a:r>
            <a:r>
              <a:rPr lang="de-DE" sz="2924" dirty="0" err="1"/>
              <a:t>sea</a:t>
            </a:r>
            <a:r>
              <a:rPr lang="de-DE" sz="2924" dirty="0"/>
              <a:t> </a:t>
            </a:r>
            <a:r>
              <a:rPr lang="de-DE" sz="2924" dirty="0" err="1"/>
              <a:t>takimata</a:t>
            </a:r>
            <a:r>
              <a:rPr lang="de-DE" sz="2924" dirty="0"/>
              <a:t> sanctus </a:t>
            </a:r>
            <a:r>
              <a:rPr lang="de-DE" sz="2924" dirty="0" err="1"/>
              <a:t>est</a:t>
            </a:r>
            <a:r>
              <a:rPr lang="de-DE" sz="2924" dirty="0"/>
              <a:t> </a:t>
            </a:r>
            <a:r>
              <a:rPr lang="de-DE" sz="2924" dirty="0" err="1"/>
              <a:t>Lorem</a:t>
            </a:r>
            <a:r>
              <a:rPr lang="de-DE" sz="2924" dirty="0"/>
              <a:t> </a:t>
            </a:r>
            <a:r>
              <a:rPr lang="de-DE" sz="2924" dirty="0" err="1"/>
              <a:t>ipsum</a:t>
            </a:r>
            <a:r>
              <a:rPr lang="de-DE" sz="2924" dirty="0"/>
              <a:t> </a:t>
            </a:r>
            <a:r>
              <a:rPr lang="de-DE" sz="2924" dirty="0" err="1"/>
              <a:t>dolor</a:t>
            </a:r>
            <a:r>
              <a:rPr lang="de-DE" sz="2924" dirty="0"/>
              <a:t> </a:t>
            </a:r>
            <a:r>
              <a:rPr lang="de-DE" sz="2924" dirty="0" err="1"/>
              <a:t>sit</a:t>
            </a:r>
            <a:r>
              <a:rPr lang="de-DE" sz="2924" dirty="0"/>
              <a:t> </a:t>
            </a:r>
            <a:r>
              <a:rPr lang="de-DE" sz="2924" dirty="0" err="1"/>
              <a:t>amet</a:t>
            </a:r>
            <a:r>
              <a:rPr lang="de-DE" sz="2924" dirty="0"/>
              <a:t>. 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37E46B96-1F8C-1763-A261-C619EDDC6763}"/>
              </a:ext>
            </a:extLst>
          </p:cNvPr>
          <p:cNvSpPr txBox="1"/>
          <p:nvPr/>
        </p:nvSpPr>
        <p:spPr>
          <a:xfrm>
            <a:off x="576000" y="20071568"/>
            <a:ext cx="4026847" cy="680507"/>
          </a:xfrm>
          <a:prstGeom prst="rect">
            <a:avLst/>
          </a:prstGeom>
          <a:solidFill>
            <a:srgbClr val="91C4FD"/>
          </a:solidFill>
        </p:spPr>
        <p:txBody>
          <a:bodyPr wrap="square" rtlCol="0">
            <a:spAutoFit/>
          </a:bodyPr>
          <a:lstStyle/>
          <a:p>
            <a:r>
              <a:rPr lang="de-DE" sz="3822" dirty="0"/>
              <a:t>Unterüberschrift</a:t>
            </a:r>
          </a:p>
        </p:txBody>
      </p:sp>
      <p:pic>
        <p:nvPicPr>
          <p:cNvPr id="25" name="Grafik 24" descr="Kreisdiagramm Silhouette">
            <a:extLst>
              <a:ext uri="{FF2B5EF4-FFF2-40B4-BE49-F238E27FC236}">
                <a16:creationId xmlns:a16="http://schemas.microsoft.com/office/drawing/2014/main" id="{58622DD3-6556-5ACF-3B7A-369052AD7A9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1125237" y="20629265"/>
            <a:ext cx="3733658" cy="3733658"/>
          </a:xfrm>
          <a:prstGeom prst="rect">
            <a:avLst/>
          </a:prstGeom>
        </p:spPr>
      </p:pic>
      <p:pic>
        <p:nvPicPr>
          <p:cNvPr id="26" name="Grafik 25" descr="Kreisdiagramm mit einfarbiger Füllung">
            <a:extLst>
              <a:ext uri="{FF2B5EF4-FFF2-40B4-BE49-F238E27FC236}">
                <a16:creationId xmlns:a16="http://schemas.microsoft.com/office/drawing/2014/main" id="{4FB6B975-374A-3817-45B3-B5713842F54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5262520" y="20629265"/>
            <a:ext cx="3733658" cy="3733658"/>
          </a:xfrm>
          <a:prstGeom prst="rect">
            <a:avLst/>
          </a:prstGeom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C06C36EC-0116-5ED1-A870-C8DFB334ECC3}"/>
              </a:ext>
            </a:extLst>
          </p:cNvPr>
          <p:cNvSpPr txBox="1"/>
          <p:nvPr/>
        </p:nvSpPr>
        <p:spPr>
          <a:xfrm>
            <a:off x="19321265" y="13803130"/>
            <a:ext cx="4655409" cy="680507"/>
          </a:xfrm>
          <a:prstGeom prst="rect">
            <a:avLst/>
          </a:prstGeom>
          <a:solidFill>
            <a:srgbClr val="91C4FD"/>
          </a:solidFill>
        </p:spPr>
        <p:txBody>
          <a:bodyPr wrap="square" rtlCol="0">
            <a:spAutoFit/>
          </a:bodyPr>
          <a:lstStyle/>
          <a:p>
            <a:r>
              <a:rPr lang="de-DE" sz="3822" dirty="0"/>
              <a:t>Unterüberschrift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45F5698F-38CB-F8D2-E227-DF5CE352F85F}"/>
              </a:ext>
            </a:extLst>
          </p:cNvPr>
          <p:cNvSpPr txBox="1"/>
          <p:nvPr/>
        </p:nvSpPr>
        <p:spPr>
          <a:xfrm>
            <a:off x="19587137" y="14716711"/>
            <a:ext cx="9171421" cy="3623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3000"/>
              </a:lnSpc>
              <a:spcBef>
                <a:spcPts val="674"/>
              </a:spcBef>
            </a:pPr>
            <a:r>
              <a:rPr lang="de-DE" sz="2924" dirty="0"/>
              <a:t>Nam </a:t>
            </a:r>
            <a:r>
              <a:rPr lang="de-DE" sz="2924" dirty="0" err="1"/>
              <a:t>liber</a:t>
            </a:r>
            <a:r>
              <a:rPr lang="de-DE" sz="2924" dirty="0"/>
              <a:t> </a:t>
            </a:r>
            <a:r>
              <a:rPr lang="de-DE" sz="2924" dirty="0" err="1"/>
              <a:t>tempor</a:t>
            </a:r>
            <a:r>
              <a:rPr lang="de-DE" sz="2924" dirty="0"/>
              <a:t> cum </a:t>
            </a:r>
            <a:r>
              <a:rPr lang="de-DE" sz="2924" dirty="0" err="1"/>
              <a:t>soluta</a:t>
            </a:r>
            <a:r>
              <a:rPr lang="de-DE" sz="2924" dirty="0"/>
              <a:t> nobis </a:t>
            </a:r>
            <a:r>
              <a:rPr lang="de-DE" sz="2924" dirty="0" err="1"/>
              <a:t>eleifend</a:t>
            </a:r>
            <a:r>
              <a:rPr lang="de-DE" sz="2924" dirty="0"/>
              <a:t> </a:t>
            </a:r>
            <a:r>
              <a:rPr lang="de-DE" sz="2924" dirty="0" err="1"/>
              <a:t>option</a:t>
            </a:r>
            <a:r>
              <a:rPr lang="de-DE" sz="2924" dirty="0"/>
              <a:t> </a:t>
            </a:r>
            <a:r>
              <a:rPr lang="de-DE" sz="2924" dirty="0" err="1"/>
              <a:t>congue</a:t>
            </a:r>
            <a:r>
              <a:rPr lang="de-DE" sz="2924" dirty="0"/>
              <a:t> nihil </a:t>
            </a:r>
            <a:r>
              <a:rPr lang="de-DE" sz="2924" dirty="0" err="1"/>
              <a:t>imperdiet</a:t>
            </a:r>
            <a:r>
              <a:rPr lang="de-DE" sz="2924" dirty="0"/>
              <a:t> </a:t>
            </a:r>
            <a:r>
              <a:rPr lang="de-DE" sz="2924" dirty="0" err="1"/>
              <a:t>doming</a:t>
            </a:r>
            <a:r>
              <a:rPr lang="de-DE" sz="2924" dirty="0"/>
              <a:t> </a:t>
            </a:r>
            <a:r>
              <a:rPr lang="de-DE" sz="2924" dirty="0" err="1"/>
              <a:t>id</a:t>
            </a:r>
            <a:r>
              <a:rPr lang="de-DE" sz="2924" dirty="0"/>
              <a:t> quod </a:t>
            </a:r>
            <a:r>
              <a:rPr lang="de-DE" sz="2924" dirty="0" err="1"/>
              <a:t>mazim</a:t>
            </a:r>
            <a:r>
              <a:rPr lang="de-DE" sz="2924" dirty="0"/>
              <a:t> </a:t>
            </a:r>
            <a:r>
              <a:rPr lang="de-DE" sz="2924" dirty="0" err="1"/>
              <a:t>placerat</a:t>
            </a:r>
            <a:r>
              <a:rPr lang="de-DE" sz="2924" dirty="0"/>
              <a:t> </a:t>
            </a:r>
            <a:r>
              <a:rPr lang="de-DE" sz="2924" dirty="0" err="1"/>
              <a:t>facer</a:t>
            </a:r>
            <a:r>
              <a:rPr lang="de-DE" sz="2924" dirty="0"/>
              <a:t> </a:t>
            </a:r>
            <a:r>
              <a:rPr lang="de-DE" sz="2924" dirty="0" err="1"/>
              <a:t>possim</a:t>
            </a:r>
            <a:r>
              <a:rPr lang="de-DE" sz="2924" dirty="0"/>
              <a:t> </a:t>
            </a:r>
            <a:r>
              <a:rPr lang="de-DE" sz="2924" dirty="0" err="1"/>
              <a:t>assum</a:t>
            </a:r>
            <a:r>
              <a:rPr lang="de-DE" sz="2924" dirty="0"/>
              <a:t>. </a:t>
            </a:r>
            <a:r>
              <a:rPr lang="de-DE" sz="2924" dirty="0" err="1"/>
              <a:t>Lorem</a:t>
            </a:r>
            <a:r>
              <a:rPr lang="de-DE" sz="2924" dirty="0"/>
              <a:t> </a:t>
            </a:r>
            <a:r>
              <a:rPr lang="de-DE" sz="2924" dirty="0" err="1"/>
              <a:t>ipsum</a:t>
            </a:r>
            <a:r>
              <a:rPr lang="de-DE" sz="2924" dirty="0"/>
              <a:t> </a:t>
            </a:r>
            <a:r>
              <a:rPr lang="de-DE" sz="2924" dirty="0" err="1"/>
              <a:t>dolor</a:t>
            </a:r>
            <a:r>
              <a:rPr lang="de-DE" sz="2924" dirty="0"/>
              <a:t> </a:t>
            </a:r>
            <a:r>
              <a:rPr lang="de-DE" sz="2924" dirty="0" err="1"/>
              <a:t>sit</a:t>
            </a:r>
            <a:r>
              <a:rPr lang="de-DE" sz="2924" dirty="0"/>
              <a:t> </a:t>
            </a:r>
            <a:r>
              <a:rPr lang="de-DE" sz="2924" dirty="0" err="1"/>
              <a:t>amet</a:t>
            </a:r>
            <a:r>
              <a:rPr lang="de-DE" sz="2924" dirty="0"/>
              <a:t>, </a:t>
            </a:r>
            <a:r>
              <a:rPr lang="de-DE" sz="2924" dirty="0" err="1"/>
              <a:t>consectetuer</a:t>
            </a:r>
            <a:r>
              <a:rPr lang="de-DE" sz="2924" dirty="0"/>
              <a:t> </a:t>
            </a:r>
            <a:r>
              <a:rPr lang="de-DE" sz="2924" dirty="0" err="1"/>
              <a:t>adipiscing</a:t>
            </a:r>
            <a:r>
              <a:rPr lang="de-DE" sz="2924" dirty="0"/>
              <a:t> </a:t>
            </a:r>
            <a:r>
              <a:rPr lang="de-DE" sz="2924" dirty="0" err="1"/>
              <a:t>elit</a:t>
            </a:r>
            <a:r>
              <a:rPr lang="de-DE" sz="2924" dirty="0"/>
              <a:t>, sed </a:t>
            </a:r>
            <a:r>
              <a:rPr lang="de-DE" sz="2924" dirty="0" err="1"/>
              <a:t>diam</a:t>
            </a:r>
            <a:r>
              <a:rPr lang="de-DE" sz="2924" dirty="0"/>
              <a:t> </a:t>
            </a:r>
            <a:r>
              <a:rPr lang="de-DE" sz="2924" dirty="0" err="1"/>
              <a:t>nonummy</a:t>
            </a:r>
            <a:r>
              <a:rPr lang="de-DE" sz="2924" dirty="0"/>
              <a:t> </a:t>
            </a:r>
            <a:r>
              <a:rPr lang="de-DE" sz="2924" dirty="0" err="1"/>
              <a:t>nibh</a:t>
            </a:r>
            <a:r>
              <a:rPr lang="de-DE" sz="2924" dirty="0"/>
              <a:t> </a:t>
            </a:r>
            <a:r>
              <a:rPr lang="de-DE" sz="2924" dirty="0" err="1"/>
              <a:t>euismod</a:t>
            </a:r>
            <a:r>
              <a:rPr lang="de-DE" sz="2924" dirty="0"/>
              <a:t> </a:t>
            </a:r>
            <a:r>
              <a:rPr lang="de-DE" sz="2924" dirty="0" err="1"/>
              <a:t>tincidunt</a:t>
            </a:r>
            <a:r>
              <a:rPr lang="de-DE" sz="2924" dirty="0"/>
              <a:t> </a:t>
            </a:r>
            <a:r>
              <a:rPr lang="de-DE" sz="2924" dirty="0" err="1"/>
              <a:t>ut</a:t>
            </a:r>
            <a:r>
              <a:rPr lang="de-DE" sz="2924" dirty="0"/>
              <a:t> </a:t>
            </a:r>
            <a:r>
              <a:rPr lang="de-DE" sz="2924" dirty="0" err="1"/>
              <a:t>laoreet</a:t>
            </a:r>
            <a:r>
              <a:rPr lang="de-DE" sz="2924" dirty="0"/>
              <a:t> </a:t>
            </a:r>
            <a:r>
              <a:rPr lang="de-DE" sz="2924" dirty="0" err="1"/>
              <a:t>dolore</a:t>
            </a:r>
            <a:r>
              <a:rPr lang="de-DE" sz="2924" dirty="0"/>
              <a:t> magna </a:t>
            </a:r>
            <a:r>
              <a:rPr lang="de-DE" sz="2924" dirty="0" err="1"/>
              <a:t>aliquam</a:t>
            </a:r>
            <a:r>
              <a:rPr lang="de-DE" sz="2924" dirty="0"/>
              <a:t> erat </a:t>
            </a:r>
            <a:r>
              <a:rPr lang="de-DE" sz="2924" dirty="0" err="1"/>
              <a:t>volutpat</a:t>
            </a:r>
            <a:r>
              <a:rPr lang="de-DE" sz="2924" dirty="0"/>
              <a:t>. </a:t>
            </a:r>
            <a:r>
              <a:rPr lang="de-DE" sz="2924" dirty="0" err="1"/>
              <a:t>Ut</a:t>
            </a:r>
            <a:r>
              <a:rPr lang="de-DE" sz="2924" dirty="0"/>
              <a:t> </a:t>
            </a:r>
            <a:r>
              <a:rPr lang="de-DE" sz="2924" dirty="0" err="1"/>
              <a:t>wisi</a:t>
            </a:r>
            <a:r>
              <a:rPr lang="de-DE" sz="2924" dirty="0"/>
              <a:t> </a:t>
            </a:r>
            <a:r>
              <a:rPr lang="de-DE" sz="2924" dirty="0" err="1"/>
              <a:t>enim</a:t>
            </a:r>
            <a:r>
              <a:rPr lang="de-DE" sz="2924" dirty="0"/>
              <a:t> ad minim </a:t>
            </a:r>
            <a:r>
              <a:rPr lang="de-DE" sz="2924" dirty="0" err="1"/>
              <a:t>veniam</a:t>
            </a:r>
            <a:r>
              <a:rPr lang="de-DE" sz="2924" dirty="0"/>
              <a:t>, </a:t>
            </a:r>
            <a:r>
              <a:rPr lang="de-DE" sz="2924" dirty="0" err="1"/>
              <a:t>quis</a:t>
            </a:r>
            <a:r>
              <a:rPr lang="de-DE" sz="2924" dirty="0"/>
              <a:t> </a:t>
            </a:r>
            <a:r>
              <a:rPr lang="de-DE" sz="2924" dirty="0" err="1"/>
              <a:t>nostrud</a:t>
            </a:r>
            <a:r>
              <a:rPr lang="de-DE" sz="2924" dirty="0"/>
              <a:t> </a:t>
            </a:r>
            <a:r>
              <a:rPr lang="de-DE" sz="2924" dirty="0" err="1"/>
              <a:t>exerci</a:t>
            </a:r>
            <a:r>
              <a:rPr lang="de-DE" sz="2924" dirty="0"/>
              <a:t> </a:t>
            </a:r>
            <a:r>
              <a:rPr lang="de-DE" sz="2924" dirty="0" err="1"/>
              <a:t>tation</a:t>
            </a:r>
            <a:r>
              <a:rPr lang="de-DE" sz="2924" dirty="0"/>
              <a:t> </a:t>
            </a:r>
            <a:r>
              <a:rPr lang="de-DE" sz="2924" dirty="0" err="1"/>
              <a:t>ullamcorper</a:t>
            </a:r>
            <a:r>
              <a:rPr lang="de-DE" sz="2924" dirty="0"/>
              <a:t> </a:t>
            </a:r>
            <a:r>
              <a:rPr lang="de-DE" sz="2924" dirty="0" err="1"/>
              <a:t>suscipit</a:t>
            </a:r>
            <a:r>
              <a:rPr lang="de-DE" sz="2924" dirty="0"/>
              <a:t> </a:t>
            </a:r>
            <a:r>
              <a:rPr lang="de-DE" sz="2924" dirty="0" err="1"/>
              <a:t>lobortis</a:t>
            </a:r>
            <a:r>
              <a:rPr lang="de-DE" sz="2924" dirty="0"/>
              <a:t> </a:t>
            </a:r>
            <a:r>
              <a:rPr lang="de-DE" sz="2924" dirty="0" err="1"/>
              <a:t>nisl</a:t>
            </a:r>
            <a:r>
              <a:rPr lang="de-DE" sz="2924" dirty="0"/>
              <a:t> </a:t>
            </a:r>
            <a:r>
              <a:rPr lang="de-DE" sz="2924" dirty="0" err="1"/>
              <a:t>ut</a:t>
            </a:r>
            <a:r>
              <a:rPr lang="de-DE" sz="2924" dirty="0"/>
              <a:t> </a:t>
            </a:r>
            <a:r>
              <a:rPr lang="de-DE" sz="2924" dirty="0" err="1"/>
              <a:t>aliquip</a:t>
            </a:r>
            <a:r>
              <a:rPr lang="de-DE" sz="2924" dirty="0"/>
              <a:t> ex </a:t>
            </a:r>
            <a:r>
              <a:rPr lang="de-DE" sz="2924" dirty="0" err="1"/>
              <a:t>ea</a:t>
            </a:r>
            <a:r>
              <a:rPr lang="de-DE" sz="2924" dirty="0"/>
              <a:t> commodo</a:t>
            </a:r>
          </a:p>
        </p:txBody>
      </p:sp>
      <p:graphicFrame>
        <p:nvGraphicFramePr>
          <p:cNvPr id="29" name="Diagramm 28">
            <a:extLst>
              <a:ext uri="{FF2B5EF4-FFF2-40B4-BE49-F238E27FC236}">
                <a16:creationId xmlns:a16="http://schemas.microsoft.com/office/drawing/2014/main" id="{498D9E27-1B85-B2B5-FC74-608B259976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1755461"/>
              </p:ext>
            </p:extLst>
          </p:nvPr>
        </p:nvGraphicFramePr>
        <p:xfrm>
          <a:off x="10587207" y="20497994"/>
          <a:ext cx="7023714" cy="3700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graphicFrame>
        <p:nvGraphicFramePr>
          <p:cNvPr id="30" name="Diagramm 29">
            <a:extLst>
              <a:ext uri="{FF2B5EF4-FFF2-40B4-BE49-F238E27FC236}">
                <a16:creationId xmlns:a16="http://schemas.microsoft.com/office/drawing/2014/main" id="{40929BAB-6CA3-C015-F141-7835576DA2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8980322"/>
              </p:ext>
            </p:extLst>
          </p:nvPr>
        </p:nvGraphicFramePr>
        <p:xfrm>
          <a:off x="20802256" y="18941593"/>
          <a:ext cx="6810385" cy="64231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  <p:sp>
        <p:nvSpPr>
          <p:cNvPr id="31" name="Textfeld 30">
            <a:extLst>
              <a:ext uri="{FF2B5EF4-FFF2-40B4-BE49-F238E27FC236}">
                <a16:creationId xmlns:a16="http://schemas.microsoft.com/office/drawing/2014/main" id="{D8AE3FDC-BDFD-89D9-1A94-4C25301B1A1A}"/>
              </a:ext>
            </a:extLst>
          </p:cNvPr>
          <p:cNvSpPr txBox="1"/>
          <p:nvPr/>
        </p:nvSpPr>
        <p:spPr>
          <a:xfrm>
            <a:off x="576000" y="26527938"/>
            <a:ext cx="29124000" cy="853760"/>
          </a:xfrm>
          <a:prstGeom prst="rect">
            <a:avLst/>
          </a:prstGeom>
          <a:solidFill>
            <a:srgbClr val="094479"/>
          </a:solidFill>
        </p:spPr>
        <p:txBody>
          <a:bodyPr wrap="square" rtlCol="0">
            <a:spAutoFit/>
          </a:bodyPr>
          <a:lstStyle/>
          <a:p>
            <a:r>
              <a:rPr lang="de-DE" sz="4948" dirty="0">
                <a:solidFill>
                  <a:schemeClr val="bg1"/>
                </a:solidFill>
              </a:rPr>
              <a:t>Ergebnisse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DEDB0ECF-F35A-7780-F9C1-E4AEFAE810FC}"/>
              </a:ext>
            </a:extLst>
          </p:cNvPr>
          <p:cNvSpPr txBox="1"/>
          <p:nvPr/>
        </p:nvSpPr>
        <p:spPr>
          <a:xfrm>
            <a:off x="1052574" y="27707961"/>
            <a:ext cx="4961920" cy="6165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3000"/>
              </a:lnSpc>
              <a:spcBef>
                <a:spcPts val="674"/>
              </a:spcBef>
            </a:pPr>
            <a:r>
              <a:rPr lang="de-DE" sz="2924" dirty="0"/>
              <a:t>Nam </a:t>
            </a:r>
            <a:r>
              <a:rPr lang="de-DE" sz="2924" dirty="0" err="1"/>
              <a:t>liber</a:t>
            </a:r>
            <a:r>
              <a:rPr lang="de-DE" sz="2924" dirty="0"/>
              <a:t> </a:t>
            </a:r>
            <a:r>
              <a:rPr lang="de-DE" sz="2924" dirty="0" err="1"/>
              <a:t>tempor</a:t>
            </a:r>
            <a:r>
              <a:rPr lang="de-DE" sz="2924" dirty="0"/>
              <a:t> cum </a:t>
            </a:r>
            <a:r>
              <a:rPr lang="de-DE" sz="2924" dirty="0" err="1"/>
              <a:t>soluta</a:t>
            </a:r>
            <a:r>
              <a:rPr lang="de-DE" sz="2924" dirty="0"/>
              <a:t> nobis </a:t>
            </a:r>
            <a:r>
              <a:rPr lang="de-DE" sz="2924" dirty="0" err="1"/>
              <a:t>eleifend</a:t>
            </a:r>
            <a:r>
              <a:rPr lang="de-DE" sz="2924" dirty="0"/>
              <a:t> </a:t>
            </a:r>
            <a:r>
              <a:rPr lang="de-DE" sz="2924" dirty="0" err="1"/>
              <a:t>option</a:t>
            </a:r>
            <a:r>
              <a:rPr lang="de-DE" sz="2924" dirty="0"/>
              <a:t> </a:t>
            </a:r>
            <a:r>
              <a:rPr lang="de-DE" sz="2924" dirty="0" err="1"/>
              <a:t>congue</a:t>
            </a:r>
            <a:r>
              <a:rPr lang="de-DE" sz="2924" dirty="0"/>
              <a:t> nihil </a:t>
            </a:r>
            <a:r>
              <a:rPr lang="de-DE" sz="2924" dirty="0" err="1"/>
              <a:t>imperdiet</a:t>
            </a:r>
            <a:r>
              <a:rPr lang="de-DE" sz="2924" dirty="0"/>
              <a:t> </a:t>
            </a:r>
            <a:r>
              <a:rPr lang="de-DE" sz="2924" dirty="0" err="1"/>
              <a:t>doming</a:t>
            </a:r>
            <a:r>
              <a:rPr lang="de-DE" sz="2924" dirty="0"/>
              <a:t> </a:t>
            </a:r>
            <a:r>
              <a:rPr lang="de-DE" sz="2924" dirty="0" err="1"/>
              <a:t>id</a:t>
            </a:r>
            <a:r>
              <a:rPr lang="de-DE" sz="2924" dirty="0"/>
              <a:t> quod </a:t>
            </a:r>
            <a:r>
              <a:rPr lang="de-DE" sz="2924" dirty="0" err="1"/>
              <a:t>mazim</a:t>
            </a:r>
            <a:r>
              <a:rPr lang="de-DE" sz="2924" dirty="0"/>
              <a:t> </a:t>
            </a:r>
            <a:r>
              <a:rPr lang="de-DE" sz="2924" dirty="0" err="1"/>
              <a:t>placerat</a:t>
            </a:r>
            <a:r>
              <a:rPr lang="de-DE" sz="2924" dirty="0"/>
              <a:t> </a:t>
            </a:r>
            <a:r>
              <a:rPr lang="de-DE" sz="2924" dirty="0" err="1"/>
              <a:t>facer</a:t>
            </a:r>
            <a:r>
              <a:rPr lang="de-DE" sz="2924" dirty="0"/>
              <a:t> </a:t>
            </a:r>
            <a:r>
              <a:rPr lang="de-DE" sz="2924" dirty="0" err="1"/>
              <a:t>possim</a:t>
            </a:r>
            <a:r>
              <a:rPr lang="de-DE" sz="2924" dirty="0"/>
              <a:t> </a:t>
            </a:r>
            <a:r>
              <a:rPr lang="de-DE" sz="2924" dirty="0" err="1"/>
              <a:t>assum</a:t>
            </a:r>
            <a:r>
              <a:rPr lang="de-DE" sz="2924" dirty="0"/>
              <a:t>. </a:t>
            </a:r>
            <a:r>
              <a:rPr lang="de-DE" sz="2924" dirty="0" err="1"/>
              <a:t>Lorem</a:t>
            </a:r>
            <a:r>
              <a:rPr lang="de-DE" sz="2924" dirty="0"/>
              <a:t> </a:t>
            </a:r>
            <a:r>
              <a:rPr lang="de-DE" sz="2924" dirty="0" err="1"/>
              <a:t>ipsum</a:t>
            </a:r>
            <a:r>
              <a:rPr lang="de-DE" sz="2924" dirty="0"/>
              <a:t> </a:t>
            </a:r>
            <a:r>
              <a:rPr lang="de-DE" sz="2924" dirty="0" err="1"/>
              <a:t>dolor</a:t>
            </a:r>
            <a:r>
              <a:rPr lang="de-DE" sz="2924" dirty="0"/>
              <a:t> </a:t>
            </a:r>
            <a:r>
              <a:rPr lang="de-DE" sz="2924" dirty="0" err="1"/>
              <a:t>sit</a:t>
            </a:r>
            <a:r>
              <a:rPr lang="de-DE" sz="2924" dirty="0"/>
              <a:t> </a:t>
            </a:r>
            <a:r>
              <a:rPr lang="de-DE" sz="2924" dirty="0" err="1"/>
              <a:t>amet</a:t>
            </a:r>
            <a:r>
              <a:rPr lang="de-DE" sz="2924" dirty="0"/>
              <a:t>, </a:t>
            </a:r>
            <a:r>
              <a:rPr lang="de-DE" sz="2924" dirty="0" err="1"/>
              <a:t>consectetuer</a:t>
            </a:r>
            <a:r>
              <a:rPr lang="de-DE" sz="2924" dirty="0"/>
              <a:t> </a:t>
            </a:r>
            <a:r>
              <a:rPr lang="de-DE" sz="2924" dirty="0" err="1"/>
              <a:t>adipiscing</a:t>
            </a:r>
            <a:r>
              <a:rPr lang="de-DE" sz="2924" dirty="0"/>
              <a:t> </a:t>
            </a:r>
            <a:r>
              <a:rPr lang="de-DE" sz="2924" dirty="0" err="1"/>
              <a:t>elit</a:t>
            </a:r>
            <a:r>
              <a:rPr lang="de-DE" sz="2924" dirty="0"/>
              <a:t>, sed </a:t>
            </a:r>
            <a:r>
              <a:rPr lang="de-DE" sz="2924" dirty="0" err="1"/>
              <a:t>diam</a:t>
            </a:r>
            <a:r>
              <a:rPr lang="de-DE" sz="2924" dirty="0"/>
              <a:t> </a:t>
            </a:r>
            <a:r>
              <a:rPr lang="de-DE" sz="2924" dirty="0" err="1"/>
              <a:t>nonummy</a:t>
            </a:r>
            <a:r>
              <a:rPr lang="de-DE" sz="2924" dirty="0"/>
              <a:t> </a:t>
            </a:r>
            <a:r>
              <a:rPr lang="de-DE" sz="2924" dirty="0" err="1"/>
              <a:t>nibh</a:t>
            </a:r>
            <a:r>
              <a:rPr lang="de-DE" sz="2924" dirty="0"/>
              <a:t> </a:t>
            </a:r>
            <a:r>
              <a:rPr lang="de-DE" sz="2924" dirty="0" err="1"/>
              <a:t>euismod</a:t>
            </a:r>
            <a:r>
              <a:rPr lang="de-DE" sz="2924" dirty="0"/>
              <a:t> </a:t>
            </a:r>
            <a:r>
              <a:rPr lang="de-DE" sz="2924" dirty="0" err="1"/>
              <a:t>tincidunt</a:t>
            </a:r>
            <a:r>
              <a:rPr lang="de-DE" sz="2924" dirty="0"/>
              <a:t> </a:t>
            </a:r>
            <a:r>
              <a:rPr lang="de-DE" sz="2924" dirty="0" err="1"/>
              <a:t>ut</a:t>
            </a:r>
            <a:r>
              <a:rPr lang="de-DE" sz="2924" dirty="0"/>
              <a:t> </a:t>
            </a:r>
            <a:r>
              <a:rPr lang="de-DE" sz="2924" dirty="0" err="1"/>
              <a:t>laoreet</a:t>
            </a:r>
            <a:r>
              <a:rPr lang="de-DE" sz="2924" dirty="0"/>
              <a:t> </a:t>
            </a:r>
            <a:r>
              <a:rPr lang="de-DE" sz="2924" dirty="0" err="1"/>
              <a:t>dolore</a:t>
            </a:r>
            <a:r>
              <a:rPr lang="de-DE" sz="2924" dirty="0"/>
              <a:t> magna </a:t>
            </a:r>
            <a:r>
              <a:rPr lang="de-DE" sz="2924" dirty="0" err="1"/>
              <a:t>aliquam</a:t>
            </a:r>
            <a:r>
              <a:rPr lang="de-DE" sz="2924" dirty="0"/>
              <a:t> erat </a:t>
            </a:r>
            <a:r>
              <a:rPr lang="de-DE" sz="2924" dirty="0" err="1"/>
              <a:t>volutpat</a:t>
            </a:r>
            <a:r>
              <a:rPr lang="de-DE" sz="2924" dirty="0"/>
              <a:t>. </a:t>
            </a:r>
            <a:r>
              <a:rPr lang="de-DE" sz="2924" dirty="0" err="1"/>
              <a:t>Ut</a:t>
            </a:r>
            <a:r>
              <a:rPr lang="de-DE" sz="2924" dirty="0"/>
              <a:t> </a:t>
            </a:r>
            <a:r>
              <a:rPr lang="de-DE" sz="2924" dirty="0" err="1"/>
              <a:t>wisi</a:t>
            </a:r>
            <a:r>
              <a:rPr lang="de-DE" sz="2924" dirty="0"/>
              <a:t> </a:t>
            </a:r>
            <a:r>
              <a:rPr lang="de-DE" sz="2924" dirty="0" err="1"/>
              <a:t>enim</a:t>
            </a:r>
            <a:r>
              <a:rPr lang="de-DE" sz="2924" dirty="0"/>
              <a:t> ad minim </a:t>
            </a:r>
            <a:r>
              <a:rPr lang="de-DE" sz="2924" dirty="0" err="1"/>
              <a:t>veniam</a:t>
            </a:r>
            <a:r>
              <a:rPr lang="de-DE" sz="2924" dirty="0"/>
              <a:t>, </a:t>
            </a:r>
            <a:r>
              <a:rPr lang="de-DE" sz="2924" dirty="0" err="1"/>
              <a:t>quis</a:t>
            </a:r>
            <a:r>
              <a:rPr lang="de-DE" sz="2924" dirty="0"/>
              <a:t> </a:t>
            </a:r>
            <a:r>
              <a:rPr lang="de-DE" sz="2924" dirty="0" err="1"/>
              <a:t>nostrud</a:t>
            </a:r>
            <a:r>
              <a:rPr lang="de-DE" sz="2924" dirty="0"/>
              <a:t> </a:t>
            </a:r>
            <a:r>
              <a:rPr lang="de-DE" sz="2924" dirty="0" err="1"/>
              <a:t>exerci</a:t>
            </a:r>
            <a:r>
              <a:rPr lang="de-DE" sz="2924" dirty="0"/>
              <a:t> </a:t>
            </a:r>
            <a:r>
              <a:rPr lang="de-DE" sz="2924" dirty="0" err="1"/>
              <a:t>tation</a:t>
            </a:r>
            <a:r>
              <a:rPr lang="de-DE" sz="2924" dirty="0"/>
              <a:t> </a:t>
            </a:r>
            <a:r>
              <a:rPr lang="de-DE" sz="2924" dirty="0" err="1"/>
              <a:t>ullamcorper</a:t>
            </a:r>
            <a:r>
              <a:rPr lang="de-DE" sz="2924" dirty="0"/>
              <a:t>.   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79147B6C-7FF0-7A1C-5E03-722623BC0980}"/>
              </a:ext>
            </a:extLst>
          </p:cNvPr>
          <p:cNvSpPr txBox="1"/>
          <p:nvPr/>
        </p:nvSpPr>
        <p:spPr>
          <a:xfrm>
            <a:off x="6343771" y="27707965"/>
            <a:ext cx="4961920" cy="6165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3000"/>
              </a:lnSpc>
              <a:spcBef>
                <a:spcPts val="674"/>
              </a:spcBef>
            </a:pPr>
            <a:r>
              <a:rPr lang="de-DE" sz="2924" dirty="0" err="1"/>
              <a:t>Lorem</a:t>
            </a:r>
            <a:r>
              <a:rPr lang="de-DE" sz="2924" dirty="0"/>
              <a:t> </a:t>
            </a:r>
            <a:r>
              <a:rPr lang="de-DE" sz="2924" dirty="0" err="1"/>
              <a:t>ipsum</a:t>
            </a:r>
            <a:r>
              <a:rPr lang="de-DE" sz="2924" dirty="0"/>
              <a:t> </a:t>
            </a:r>
            <a:r>
              <a:rPr lang="de-DE" sz="2924" dirty="0" err="1"/>
              <a:t>dolor</a:t>
            </a:r>
            <a:r>
              <a:rPr lang="de-DE" sz="2924" dirty="0"/>
              <a:t> </a:t>
            </a:r>
            <a:r>
              <a:rPr lang="de-DE" sz="2924" dirty="0" err="1"/>
              <a:t>sit</a:t>
            </a:r>
            <a:r>
              <a:rPr lang="de-DE" sz="2924" dirty="0"/>
              <a:t> </a:t>
            </a:r>
            <a:r>
              <a:rPr lang="de-DE" sz="2924" dirty="0" err="1"/>
              <a:t>amet</a:t>
            </a:r>
            <a:r>
              <a:rPr lang="de-DE" sz="2924" dirty="0"/>
              <a:t>, </a:t>
            </a:r>
            <a:r>
              <a:rPr lang="de-DE" sz="2924" dirty="0" err="1"/>
              <a:t>consetetur</a:t>
            </a:r>
            <a:r>
              <a:rPr lang="de-DE" sz="2924" dirty="0"/>
              <a:t> </a:t>
            </a:r>
            <a:r>
              <a:rPr lang="de-DE" sz="2924" dirty="0" err="1"/>
              <a:t>sadipscing</a:t>
            </a:r>
            <a:r>
              <a:rPr lang="de-DE" sz="2924" dirty="0"/>
              <a:t> </a:t>
            </a:r>
            <a:r>
              <a:rPr lang="de-DE" sz="2924" dirty="0" err="1"/>
              <a:t>elitr</a:t>
            </a:r>
            <a:r>
              <a:rPr lang="de-DE" sz="2924" dirty="0"/>
              <a:t>, sed </a:t>
            </a:r>
            <a:r>
              <a:rPr lang="de-DE" sz="2924" dirty="0" err="1"/>
              <a:t>diam</a:t>
            </a:r>
            <a:r>
              <a:rPr lang="de-DE" sz="2924" dirty="0"/>
              <a:t> </a:t>
            </a:r>
            <a:r>
              <a:rPr lang="de-DE" sz="2924" dirty="0" err="1"/>
              <a:t>nonumy</a:t>
            </a:r>
            <a:r>
              <a:rPr lang="de-DE" sz="2924" dirty="0"/>
              <a:t> </a:t>
            </a:r>
            <a:r>
              <a:rPr lang="de-DE" sz="2924" dirty="0" err="1"/>
              <a:t>eirmod</a:t>
            </a:r>
            <a:r>
              <a:rPr lang="de-DE" sz="2924" dirty="0"/>
              <a:t> </a:t>
            </a:r>
            <a:r>
              <a:rPr lang="de-DE" sz="2924" dirty="0" err="1"/>
              <a:t>tempor</a:t>
            </a:r>
            <a:r>
              <a:rPr lang="de-DE" sz="2924" dirty="0"/>
              <a:t> </a:t>
            </a:r>
            <a:r>
              <a:rPr lang="de-DE" sz="2924" dirty="0" err="1"/>
              <a:t>invidunt</a:t>
            </a:r>
            <a:r>
              <a:rPr lang="de-DE" sz="2924" dirty="0"/>
              <a:t> </a:t>
            </a:r>
            <a:r>
              <a:rPr lang="de-DE" sz="2924" dirty="0" err="1"/>
              <a:t>ut</a:t>
            </a:r>
            <a:r>
              <a:rPr lang="de-DE" sz="2924" dirty="0"/>
              <a:t> </a:t>
            </a:r>
            <a:r>
              <a:rPr lang="de-DE" sz="2924" dirty="0" err="1"/>
              <a:t>labore</a:t>
            </a:r>
            <a:r>
              <a:rPr lang="de-DE" sz="2924" dirty="0"/>
              <a:t> et </a:t>
            </a:r>
            <a:r>
              <a:rPr lang="de-DE" sz="2924" dirty="0" err="1"/>
              <a:t>dolore</a:t>
            </a:r>
            <a:r>
              <a:rPr lang="de-DE" sz="2924" dirty="0"/>
              <a:t> magna </a:t>
            </a:r>
            <a:r>
              <a:rPr lang="de-DE" sz="2924" dirty="0" err="1"/>
              <a:t>aliquyam</a:t>
            </a:r>
            <a:r>
              <a:rPr lang="de-DE" sz="2924" dirty="0"/>
              <a:t> erat, sed </a:t>
            </a:r>
            <a:r>
              <a:rPr lang="de-DE" sz="2924" dirty="0" err="1"/>
              <a:t>diam</a:t>
            </a:r>
            <a:r>
              <a:rPr lang="de-DE" sz="2924" dirty="0"/>
              <a:t> </a:t>
            </a:r>
            <a:r>
              <a:rPr lang="de-DE" sz="2924" dirty="0" err="1"/>
              <a:t>voluptua</a:t>
            </a:r>
            <a:r>
              <a:rPr lang="de-DE" sz="2924" dirty="0"/>
              <a:t>. At </a:t>
            </a:r>
            <a:r>
              <a:rPr lang="de-DE" sz="2924" dirty="0" err="1"/>
              <a:t>vero</a:t>
            </a:r>
            <a:r>
              <a:rPr lang="de-DE" sz="2924" dirty="0"/>
              <a:t> </a:t>
            </a:r>
            <a:r>
              <a:rPr lang="de-DE" sz="2924" dirty="0" err="1"/>
              <a:t>eos</a:t>
            </a:r>
            <a:r>
              <a:rPr lang="de-DE" sz="2924" dirty="0"/>
              <a:t> et </a:t>
            </a:r>
            <a:r>
              <a:rPr lang="de-DE" sz="2924" dirty="0" err="1"/>
              <a:t>accusam</a:t>
            </a:r>
            <a:r>
              <a:rPr lang="de-DE" sz="2924" dirty="0"/>
              <a:t> et </a:t>
            </a:r>
            <a:r>
              <a:rPr lang="de-DE" sz="2924" dirty="0" err="1"/>
              <a:t>justo</a:t>
            </a:r>
            <a:r>
              <a:rPr lang="de-DE" sz="2924" dirty="0"/>
              <a:t> </a:t>
            </a:r>
            <a:r>
              <a:rPr lang="de-DE" sz="2924" dirty="0" err="1"/>
              <a:t>duo</a:t>
            </a:r>
            <a:r>
              <a:rPr lang="de-DE" sz="2924" dirty="0"/>
              <a:t> </a:t>
            </a:r>
            <a:r>
              <a:rPr lang="de-DE" sz="2924" dirty="0" err="1"/>
              <a:t>dolores</a:t>
            </a:r>
            <a:r>
              <a:rPr lang="de-DE" sz="2924" dirty="0"/>
              <a:t> et </a:t>
            </a:r>
            <a:r>
              <a:rPr lang="de-DE" sz="2924" dirty="0" err="1"/>
              <a:t>ea</a:t>
            </a:r>
            <a:r>
              <a:rPr lang="de-DE" sz="2924" dirty="0"/>
              <a:t> </a:t>
            </a:r>
            <a:r>
              <a:rPr lang="de-DE" sz="2924" dirty="0" err="1"/>
              <a:t>rebum</a:t>
            </a:r>
            <a:r>
              <a:rPr lang="de-DE" sz="2924" dirty="0"/>
              <a:t>. Stet </a:t>
            </a:r>
            <a:r>
              <a:rPr lang="de-DE" sz="2924" dirty="0" err="1"/>
              <a:t>clita</a:t>
            </a:r>
            <a:r>
              <a:rPr lang="de-DE" sz="2924" dirty="0"/>
              <a:t> </a:t>
            </a:r>
            <a:r>
              <a:rPr lang="de-DE" sz="2924" dirty="0" err="1"/>
              <a:t>kasd</a:t>
            </a:r>
            <a:r>
              <a:rPr lang="de-DE" sz="2924" dirty="0"/>
              <a:t> </a:t>
            </a:r>
            <a:r>
              <a:rPr lang="de-DE" sz="2924" dirty="0" err="1"/>
              <a:t>gubergren</a:t>
            </a:r>
            <a:r>
              <a:rPr lang="de-DE" sz="2924" dirty="0"/>
              <a:t>, </a:t>
            </a:r>
            <a:r>
              <a:rPr lang="de-DE" sz="2924" dirty="0" err="1"/>
              <a:t>no</a:t>
            </a:r>
            <a:r>
              <a:rPr lang="de-DE" sz="2924" dirty="0"/>
              <a:t> </a:t>
            </a:r>
            <a:r>
              <a:rPr lang="de-DE" sz="2924" dirty="0" err="1"/>
              <a:t>sea</a:t>
            </a:r>
            <a:r>
              <a:rPr lang="de-DE" sz="2924" dirty="0"/>
              <a:t> </a:t>
            </a:r>
            <a:r>
              <a:rPr lang="de-DE" sz="2924" dirty="0" err="1"/>
              <a:t>takimata</a:t>
            </a:r>
            <a:r>
              <a:rPr lang="de-DE" sz="2924" dirty="0"/>
              <a:t> sanctus </a:t>
            </a:r>
            <a:r>
              <a:rPr lang="de-DE" sz="2924" dirty="0" err="1"/>
              <a:t>est</a:t>
            </a:r>
            <a:r>
              <a:rPr lang="de-DE" sz="2924" dirty="0"/>
              <a:t> </a:t>
            </a:r>
            <a:r>
              <a:rPr lang="de-DE" sz="2924" dirty="0" err="1"/>
              <a:t>Lorem</a:t>
            </a:r>
            <a:r>
              <a:rPr lang="de-DE" sz="2924" dirty="0"/>
              <a:t> </a:t>
            </a:r>
            <a:r>
              <a:rPr lang="de-DE" sz="2924" dirty="0" err="1"/>
              <a:t>ipsum</a:t>
            </a:r>
            <a:r>
              <a:rPr lang="de-DE" sz="2924" dirty="0"/>
              <a:t> </a:t>
            </a:r>
            <a:r>
              <a:rPr lang="de-DE" sz="2924" dirty="0" err="1"/>
              <a:t>dolor</a:t>
            </a:r>
            <a:r>
              <a:rPr lang="de-DE" sz="2924" dirty="0"/>
              <a:t> </a:t>
            </a:r>
            <a:r>
              <a:rPr lang="de-DE" sz="2924" dirty="0" err="1"/>
              <a:t>sit</a:t>
            </a:r>
            <a:r>
              <a:rPr lang="de-DE" sz="2924" dirty="0"/>
              <a:t> </a:t>
            </a:r>
            <a:r>
              <a:rPr lang="de-DE" sz="2924" dirty="0" err="1"/>
              <a:t>amet</a:t>
            </a:r>
            <a:r>
              <a:rPr lang="de-DE" sz="2924" dirty="0"/>
              <a:t>. </a:t>
            </a:r>
            <a:r>
              <a:rPr lang="de-DE" sz="2924" dirty="0" err="1"/>
              <a:t>Lorem</a:t>
            </a:r>
            <a:r>
              <a:rPr lang="de-DE" sz="2924" dirty="0"/>
              <a:t> </a:t>
            </a:r>
            <a:r>
              <a:rPr lang="de-DE" sz="2924" dirty="0" err="1"/>
              <a:t>ipsum</a:t>
            </a:r>
            <a:r>
              <a:rPr lang="de-DE" sz="2924" dirty="0"/>
              <a:t> </a:t>
            </a:r>
            <a:r>
              <a:rPr lang="de-DE" sz="2924" dirty="0" err="1"/>
              <a:t>dolor</a:t>
            </a:r>
            <a:r>
              <a:rPr lang="de-DE" sz="2924" dirty="0"/>
              <a:t> </a:t>
            </a:r>
            <a:r>
              <a:rPr lang="de-DE" sz="2924" dirty="0" err="1"/>
              <a:t>sit</a:t>
            </a:r>
            <a:r>
              <a:rPr lang="de-DE" sz="2924" dirty="0"/>
              <a:t> </a:t>
            </a:r>
            <a:r>
              <a:rPr lang="de-DE" sz="2924" dirty="0" err="1"/>
              <a:t>amet</a:t>
            </a:r>
            <a:r>
              <a:rPr lang="de-DE" sz="2924" dirty="0"/>
              <a:t>, </a:t>
            </a:r>
            <a:r>
              <a:rPr lang="de-DE" sz="2924" dirty="0" err="1"/>
              <a:t>consetetur</a:t>
            </a:r>
            <a:r>
              <a:rPr lang="de-DE" sz="2924" dirty="0"/>
              <a:t> </a:t>
            </a:r>
            <a:r>
              <a:rPr lang="de-DE" sz="2924" dirty="0" err="1"/>
              <a:t>sadipscing</a:t>
            </a:r>
            <a:endParaRPr lang="de-DE" sz="2924" dirty="0"/>
          </a:p>
        </p:txBody>
      </p:sp>
      <p:graphicFrame>
        <p:nvGraphicFramePr>
          <p:cNvPr id="34" name="Diagramm 33">
            <a:extLst>
              <a:ext uri="{FF2B5EF4-FFF2-40B4-BE49-F238E27FC236}">
                <a16:creationId xmlns:a16="http://schemas.microsoft.com/office/drawing/2014/main" id="{3653BF9E-E0D0-1D4C-5E24-6DEBDC2251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1855601"/>
              </p:ext>
            </p:extLst>
          </p:nvPr>
        </p:nvGraphicFramePr>
        <p:xfrm>
          <a:off x="11948661" y="27813843"/>
          <a:ext cx="7906415" cy="5343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1"/>
          </a:graphicData>
        </a:graphic>
      </p:graphicFrame>
      <p:graphicFrame>
        <p:nvGraphicFramePr>
          <p:cNvPr id="35" name="Diagramm 34">
            <a:extLst>
              <a:ext uri="{FF2B5EF4-FFF2-40B4-BE49-F238E27FC236}">
                <a16:creationId xmlns:a16="http://schemas.microsoft.com/office/drawing/2014/main" id="{2B273435-2224-CAAC-3B30-80622EE39F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4040766"/>
              </p:ext>
            </p:extLst>
          </p:nvPr>
        </p:nvGraphicFramePr>
        <p:xfrm>
          <a:off x="20563725" y="27813843"/>
          <a:ext cx="7906415" cy="5343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2"/>
          </a:graphicData>
        </a:graphic>
      </p:graphicFrame>
      <p:sp>
        <p:nvSpPr>
          <p:cNvPr id="36" name="Rechteck 35">
            <a:extLst>
              <a:ext uri="{FF2B5EF4-FFF2-40B4-BE49-F238E27FC236}">
                <a16:creationId xmlns:a16="http://schemas.microsoft.com/office/drawing/2014/main" id="{E4741FA0-5C84-5973-4701-02E15EEE7911}"/>
              </a:ext>
            </a:extLst>
          </p:cNvPr>
          <p:cNvSpPr/>
          <p:nvPr/>
        </p:nvSpPr>
        <p:spPr>
          <a:xfrm>
            <a:off x="11916003" y="34443466"/>
            <a:ext cx="17750357" cy="46071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25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4041A799-E354-20BD-B262-311A2F989DAE}"/>
              </a:ext>
            </a:extLst>
          </p:cNvPr>
          <p:cNvSpPr txBox="1"/>
          <p:nvPr/>
        </p:nvSpPr>
        <p:spPr>
          <a:xfrm>
            <a:off x="11880000" y="33387593"/>
            <a:ext cx="17820277" cy="853760"/>
          </a:xfrm>
          <a:prstGeom prst="rect">
            <a:avLst/>
          </a:prstGeom>
          <a:solidFill>
            <a:srgbClr val="094479"/>
          </a:solidFill>
        </p:spPr>
        <p:txBody>
          <a:bodyPr wrap="square" rtlCol="0">
            <a:spAutoFit/>
          </a:bodyPr>
          <a:lstStyle/>
          <a:p>
            <a:r>
              <a:rPr lang="de-DE" sz="4948" dirty="0">
                <a:solidFill>
                  <a:schemeClr val="bg1"/>
                </a:solidFill>
              </a:rPr>
              <a:t>Fazit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DB264321-ABC1-84B0-404C-96D7DDC65D51}"/>
              </a:ext>
            </a:extLst>
          </p:cNvPr>
          <p:cNvSpPr txBox="1"/>
          <p:nvPr/>
        </p:nvSpPr>
        <p:spPr>
          <a:xfrm>
            <a:off x="12197607" y="34660906"/>
            <a:ext cx="8161673" cy="4132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3000"/>
              </a:lnSpc>
              <a:spcBef>
                <a:spcPts val="674"/>
              </a:spcBef>
            </a:pPr>
            <a:r>
              <a:rPr lang="de-DE" sz="2924" dirty="0" err="1"/>
              <a:t>Lorem</a:t>
            </a:r>
            <a:r>
              <a:rPr lang="de-DE" sz="2924" dirty="0"/>
              <a:t> </a:t>
            </a:r>
            <a:r>
              <a:rPr lang="de-DE" sz="2924" dirty="0" err="1"/>
              <a:t>ipsum</a:t>
            </a:r>
            <a:r>
              <a:rPr lang="de-DE" sz="2924" dirty="0"/>
              <a:t> </a:t>
            </a:r>
            <a:r>
              <a:rPr lang="de-DE" sz="2924" dirty="0" err="1"/>
              <a:t>dolor</a:t>
            </a:r>
            <a:r>
              <a:rPr lang="de-DE" sz="2924" dirty="0"/>
              <a:t> </a:t>
            </a:r>
            <a:r>
              <a:rPr lang="de-DE" sz="2924" dirty="0" err="1"/>
              <a:t>sit</a:t>
            </a:r>
            <a:r>
              <a:rPr lang="de-DE" sz="2924" dirty="0"/>
              <a:t> </a:t>
            </a:r>
            <a:r>
              <a:rPr lang="de-DE" sz="2924" dirty="0" err="1"/>
              <a:t>amet</a:t>
            </a:r>
            <a:r>
              <a:rPr lang="de-DE" sz="2924" dirty="0"/>
              <a:t>, </a:t>
            </a:r>
            <a:r>
              <a:rPr lang="de-DE" sz="2924" dirty="0" err="1"/>
              <a:t>consetetur</a:t>
            </a:r>
            <a:r>
              <a:rPr lang="de-DE" sz="2924" dirty="0"/>
              <a:t> </a:t>
            </a:r>
            <a:r>
              <a:rPr lang="de-DE" sz="2924" dirty="0" err="1"/>
              <a:t>sadipscing</a:t>
            </a:r>
            <a:r>
              <a:rPr lang="de-DE" sz="2924" dirty="0"/>
              <a:t> </a:t>
            </a:r>
            <a:r>
              <a:rPr lang="de-DE" sz="2924" dirty="0" err="1"/>
              <a:t>elitr</a:t>
            </a:r>
            <a:r>
              <a:rPr lang="de-DE" sz="2924" dirty="0"/>
              <a:t>, sed </a:t>
            </a:r>
            <a:r>
              <a:rPr lang="de-DE" sz="2924" dirty="0" err="1"/>
              <a:t>diam</a:t>
            </a:r>
            <a:r>
              <a:rPr lang="de-DE" sz="2924" dirty="0"/>
              <a:t> </a:t>
            </a:r>
            <a:r>
              <a:rPr lang="de-DE" sz="2924" dirty="0" err="1"/>
              <a:t>nonumy</a:t>
            </a:r>
            <a:r>
              <a:rPr lang="de-DE" sz="2924" dirty="0"/>
              <a:t> </a:t>
            </a:r>
            <a:r>
              <a:rPr lang="de-DE" sz="2924" dirty="0" err="1"/>
              <a:t>eirmod</a:t>
            </a:r>
            <a:r>
              <a:rPr lang="de-DE" sz="2924" dirty="0"/>
              <a:t> </a:t>
            </a:r>
            <a:r>
              <a:rPr lang="de-DE" sz="2924" dirty="0" err="1"/>
              <a:t>tempor</a:t>
            </a:r>
            <a:r>
              <a:rPr lang="de-DE" sz="2924" dirty="0"/>
              <a:t> </a:t>
            </a:r>
            <a:r>
              <a:rPr lang="de-DE" sz="2924" dirty="0" err="1"/>
              <a:t>invidunt</a:t>
            </a:r>
            <a:r>
              <a:rPr lang="de-DE" sz="2924" dirty="0"/>
              <a:t> </a:t>
            </a:r>
            <a:r>
              <a:rPr lang="de-DE" sz="2924" dirty="0" err="1"/>
              <a:t>ut</a:t>
            </a:r>
            <a:r>
              <a:rPr lang="de-DE" sz="2924" dirty="0"/>
              <a:t> </a:t>
            </a:r>
            <a:r>
              <a:rPr lang="de-DE" sz="2924" dirty="0" err="1"/>
              <a:t>labore</a:t>
            </a:r>
            <a:r>
              <a:rPr lang="de-DE" sz="2924" dirty="0"/>
              <a:t> et </a:t>
            </a:r>
            <a:r>
              <a:rPr lang="de-DE" sz="2924" dirty="0" err="1"/>
              <a:t>dolore</a:t>
            </a:r>
            <a:r>
              <a:rPr lang="de-DE" sz="2924" dirty="0"/>
              <a:t> magna </a:t>
            </a:r>
            <a:r>
              <a:rPr lang="de-DE" sz="2924" dirty="0" err="1"/>
              <a:t>aliquyam</a:t>
            </a:r>
            <a:r>
              <a:rPr lang="de-DE" sz="2924" dirty="0"/>
              <a:t> erat, sed </a:t>
            </a:r>
            <a:r>
              <a:rPr lang="de-DE" sz="2924" dirty="0" err="1"/>
              <a:t>diam</a:t>
            </a:r>
            <a:r>
              <a:rPr lang="de-DE" sz="2924" dirty="0"/>
              <a:t> </a:t>
            </a:r>
            <a:r>
              <a:rPr lang="de-DE" sz="2924" dirty="0" err="1"/>
              <a:t>voluptua</a:t>
            </a:r>
            <a:r>
              <a:rPr lang="de-DE" sz="2924" dirty="0"/>
              <a:t>. At </a:t>
            </a:r>
            <a:r>
              <a:rPr lang="de-DE" sz="2924" dirty="0" err="1"/>
              <a:t>vero</a:t>
            </a:r>
            <a:r>
              <a:rPr lang="de-DE" sz="2924" dirty="0"/>
              <a:t> </a:t>
            </a:r>
            <a:r>
              <a:rPr lang="de-DE" sz="2924" dirty="0" err="1"/>
              <a:t>eos</a:t>
            </a:r>
            <a:r>
              <a:rPr lang="de-DE" sz="2924" dirty="0"/>
              <a:t> et </a:t>
            </a:r>
            <a:r>
              <a:rPr lang="de-DE" sz="2924" dirty="0" err="1"/>
              <a:t>accusam</a:t>
            </a:r>
            <a:r>
              <a:rPr lang="de-DE" sz="2924" dirty="0"/>
              <a:t> et </a:t>
            </a:r>
            <a:r>
              <a:rPr lang="de-DE" sz="2924" dirty="0" err="1"/>
              <a:t>justo</a:t>
            </a:r>
            <a:r>
              <a:rPr lang="de-DE" sz="2924" dirty="0"/>
              <a:t> </a:t>
            </a:r>
            <a:r>
              <a:rPr lang="de-DE" sz="2924" dirty="0" err="1"/>
              <a:t>duo</a:t>
            </a:r>
            <a:r>
              <a:rPr lang="de-DE" sz="2924" dirty="0"/>
              <a:t> </a:t>
            </a:r>
            <a:r>
              <a:rPr lang="de-DE" sz="2924" dirty="0" err="1"/>
              <a:t>dolores</a:t>
            </a:r>
            <a:r>
              <a:rPr lang="de-DE" sz="2924" dirty="0"/>
              <a:t> et </a:t>
            </a:r>
            <a:r>
              <a:rPr lang="de-DE" sz="2924" dirty="0" err="1"/>
              <a:t>ea</a:t>
            </a:r>
            <a:r>
              <a:rPr lang="de-DE" sz="2924" dirty="0"/>
              <a:t> </a:t>
            </a:r>
            <a:r>
              <a:rPr lang="de-DE" sz="2924" dirty="0" err="1"/>
              <a:t>rebum</a:t>
            </a:r>
            <a:r>
              <a:rPr lang="de-DE" sz="2924" dirty="0"/>
              <a:t>. Stet </a:t>
            </a:r>
            <a:r>
              <a:rPr lang="de-DE" sz="2924" dirty="0" err="1"/>
              <a:t>clita</a:t>
            </a:r>
            <a:r>
              <a:rPr lang="de-DE" sz="2924" dirty="0"/>
              <a:t> </a:t>
            </a:r>
            <a:r>
              <a:rPr lang="de-DE" sz="2924" dirty="0" err="1"/>
              <a:t>kasd</a:t>
            </a:r>
            <a:r>
              <a:rPr lang="de-DE" sz="2924" dirty="0"/>
              <a:t> </a:t>
            </a:r>
            <a:r>
              <a:rPr lang="de-DE" sz="2924" dirty="0" err="1"/>
              <a:t>gubergren</a:t>
            </a:r>
            <a:r>
              <a:rPr lang="de-DE" sz="2924" dirty="0"/>
              <a:t>, </a:t>
            </a:r>
            <a:r>
              <a:rPr lang="de-DE" sz="2924" dirty="0" err="1"/>
              <a:t>no</a:t>
            </a:r>
            <a:r>
              <a:rPr lang="de-DE" sz="2924" dirty="0"/>
              <a:t> </a:t>
            </a:r>
            <a:r>
              <a:rPr lang="de-DE" sz="2924" dirty="0" err="1"/>
              <a:t>sea</a:t>
            </a:r>
            <a:r>
              <a:rPr lang="de-DE" sz="2924" dirty="0"/>
              <a:t> </a:t>
            </a:r>
            <a:r>
              <a:rPr lang="de-DE" sz="2924" dirty="0" err="1"/>
              <a:t>takimata</a:t>
            </a:r>
            <a:r>
              <a:rPr lang="de-DE" sz="2924" dirty="0"/>
              <a:t> sanctus </a:t>
            </a:r>
            <a:r>
              <a:rPr lang="de-DE" sz="2924" dirty="0" err="1"/>
              <a:t>est</a:t>
            </a:r>
            <a:r>
              <a:rPr lang="de-DE" sz="2924" dirty="0"/>
              <a:t> </a:t>
            </a:r>
            <a:r>
              <a:rPr lang="de-DE" sz="2924" dirty="0" err="1"/>
              <a:t>Lorem</a:t>
            </a:r>
            <a:r>
              <a:rPr lang="de-DE" sz="2924" dirty="0"/>
              <a:t> </a:t>
            </a:r>
            <a:r>
              <a:rPr lang="de-DE" sz="2924" dirty="0" err="1"/>
              <a:t>ipsum</a:t>
            </a:r>
            <a:r>
              <a:rPr lang="de-DE" sz="2924" dirty="0"/>
              <a:t> </a:t>
            </a:r>
            <a:r>
              <a:rPr lang="de-DE" sz="2924" dirty="0" err="1"/>
              <a:t>dolor</a:t>
            </a:r>
            <a:r>
              <a:rPr lang="de-DE" sz="2924" dirty="0"/>
              <a:t> </a:t>
            </a:r>
            <a:r>
              <a:rPr lang="de-DE" sz="2924" dirty="0" err="1"/>
              <a:t>sit</a:t>
            </a:r>
            <a:r>
              <a:rPr lang="de-DE" sz="2924" dirty="0"/>
              <a:t> </a:t>
            </a:r>
            <a:r>
              <a:rPr lang="de-DE" sz="2924" dirty="0" err="1"/>
              <a:t>amet</a:t>
            </a:r>
            <a:r>
              <a:rPr lang="de-DE" sz="2924" dirty="0"/>
              <a:t>. </a:t>
            </a:r>
            <a:r>
              <a:rPr lang="de-DE" sz="2924" dirty="0" err="1"/>
              <a:t>Lorem</a:t>
            </a:r>
            <a:r>
              <a:rPr lang="de-DE" sz="2924" dirty="0"/>
              <a:t> </a:t>
            </a:r>
            <a:r>
              <a:rPr lang="de-DE" sz="2924" dirty="0" err="1"/>
              <a:t>ipsum</a:t>
            </a:r>
            <a:r>
              <a:rPr lang="de-DE" sz="2924" dirty="0"/>
              <a:t> </a:t>
            </a:r>
            <a:r>
              <a:rPr lang="de-DE" sz="2924" dirty="0" err="1"/>
              <a:t>dolor</a:t>
            </a:r>
            <a:r>
              <a:rPr lang="de-DE" sz="2924" dirty="0"/>
              <a:t> </a:t>
            </a:r>
            <a:r>
              <a:rPr lang="de-DE" sz="2924" dirty="0" err="1"/>
              <a:t>sit</a:t>
            </a:r>
            <a:r>
              <a:rPr lang="de-DE" sz="2924" dirty="0"/>
              <a:t> </a:t>
            </a:r>
            <a:r>
              <a:rPr lang="de-DE" sz="2924" dirty="0" err="1"/>
              <a:t>amet</a:t>
            </a:r>
            <a:r>
              <a:rPr lang="de-DE" sz="2924" dirty="0"/>
              <a:t>, </a:t>
            </a:r>
            <a:r>
              <a:rPr lang="de-DE" sz="2924" dirty="0" err="1"/>
              <a:t>consetetur</a:t>
            </a:r>
            <a:r>
              <a:rPr lang="de-DE" sz="2924" dirty="0"/>
              <a:t> </a:t>
            </a:r>
            <a:r>
              <a:rPr lang="de-DE" sz="2924" dirty="0" err="1"/>
              <a:t>sadipscing</a:t>
            </a:r>
            <a:r>
              <a:rPr lang="de-DE" sz="2924" dirty="0"/>
              <a:t> </a:t>
            </a:r>
            <a:r>
              <a:rPr lang="de-DE" sz="2924" dirty="0" err="1"/>
              <a:t>elitr</a:t>
            </a:r>
            <a:r>
              <a:rPr lang="de-DE" sz="2924" dirty="0"/>
              <a:t>, sed </a:t>
            </a:r>
            <a:r>
              <a:rPr lang="de-DE" sz="2924" dirty="0" err="1"/>
              <a:t>diam</a:t>
            </a:r>
            <a:r>
              <a:rPr lang="de-DE" sz="2924" dirty="0"/>
              <a:t> </a:t>
            </a:r>
            <a:r>
              <a:rPr lang="de-DE" sz="2924" dirty="0" err="1"/>
              <a:t>nonumy</a:t>
            </a:r>
            <a:r>
              <a:rPr lang="de-DE" sz="2924" dirty="0"/>
              <a:t> </a:t>
            </a:r>
            <a:r>
              <a:rPr lang="de-DE" sz="2924" dirty="0" err="1"/>
              <a:t>eirmod</a:t>
            </a:r>
            <a:r>
              <a:rPr lang="de-DE" sz="2924" dirty="0"/>
              <a:t> </a:t>
            </a:r>
            <a:r>
              <a:rPr lang="de-DE" sz="2924" dirty="0" err="1"/>
              <a:t>tempor</a:t>
            </a:r>
            <a:endParaRPr lang="de-DE" sz="2924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BE0240CA-6401-FA7A-7254-6C2444F83772}"/>
              </a:ext>
            </a:extLst>
          </p:cNvPr>
          <p:cNvSpPr txBox="1"/>
          <p:nvPr/>
        </p:nvSpPr>
        <p:spPr>
          <a:xfrm>
            <a:off x="20781488" y="34660906"/>
            <a:ext cx="8161673" cy="4132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3000"/>
              </a:lnSpc>
              <a:spcBef>
                <a:spcPts val="674"/>
              </a:spcBef>
            </a:pPr>
            <a:r>
              <a:rPr lang="de-DE" sz="2924" dirty="0" err="1"/>
              <a:t>invidunt</a:t>
            </a:r>
            <a:r>
              <a:rPr lang="de-DE" sz="2924" dirty="0"/>
              <a:t> </a:t>
            </a:r>
            <a:r>
              <a:rPr lang="de-DE" sz="2924" dirty="0" err="1"/>
              <a:t>ut</a:t>
            </a:r>
            <a:r>
              <a:rPr lang="de-DE" sz="2924" dirty="0"/>
              <a:t> </a:t>
            </a:r>
            <a:r>
              <a:rPr lang="de-DE" sz="2924" dirty="0" err="1"/>
              <a:t>labore</a:t>
            </a:r>
            <a:r>
              <a:rPr lang="de-DE" sz="2924" dirty="0"/>
              <a:t> et </a:t>
            </a:r>
            <a:r>
              <a:rPr lang="de-DE" sz="2924" dirty="0" err="1"/>
              <a:t>dolore</a:t>
            </a:r>
            <a:r>
              <a:rPr lang="de-DE" sz="2924" dirty="0"/>
              <a:t> magna </a:t>
            </a:r>
            <a:r>
              <a:rPr lang="de-DE" sz="2924" dirty="0" err="1"/>
              <a:t>aliquyam</a:t>
            </a:r>
            <a:r>
              <a:rPr lang="de-DE" sz="2924" dirty="0"/>
              <a:t> erat, sed </a:t>
            </a:r>
            <a:r>
              <a:rPr lang="de-DE" sz="2924" dirty="0" err="1"/>
              <a:t>diam</a:t>
            </a:r>
            <a:r>
              <a:rPr lang="de-DE" sz="2924" dirty="0"/>
              <a:t> </a:t>
            </a:r>
            <a:r>
              <a:rPr lang="de-DE" sz="2924" dirty="0" err="1"/>
              <a:t>voluptua</a:t>
            </a:r>
            <a:r>
              <a:rPr lang="de-DE" sz="2924" dirty="0"/>
              <a:t>. At </a:t>
            </a:r>
            <a:r>
              <a:rPr lang="de-DE" sz="2924" dirty="0" err="1"/>
              <a:t>vero</a:t>
            </a:r>
            <a:r>
              <a:rPr lang="de-DE" sz="2924" dirty="0"/>
              <a:t> </a:t>
            </a:r>
            <a:r>
              <a:rPr lang="de-DE" sz="2924" dirty="0" err="1"/>
              <a:t>eos</a:t>
            </a:r>
            <a:r>
              <a:rPr lang="de-DE" sz="2924" dirty="0"/>
              <a:t> et </a:t>
            </a:r>
            <a:r>
              <a:rPr lang="de-DE" sz="2924" dirty="0" err="1"/>
              <a:t>accusam</a:t>
            </a:r>
            <a:r>
              <a:rPr lang="de-DE" sz="2924" dirty="0"/>
              <a:t> et </a:t>
            </a:r>
            <a:r>
              <a:rPr lang="de-DE" sz="2924" dirty="0" err="1"/>
              <a:t>justo</a:t>
            </a:r>
            <a:r>
              <a:rPr lang="de-DE" sz="2924" dirty="0"/>
              <a:t> </a:t>
            </a:r>
            <a:r>
              <a:rPr lang="de-DE" sz="2924" dirty="0" err="1"/>
              <a:t>duo</a:t>
            </a:r>
            <a:r>
              <a:rPr lang="de-DE" sz="2924" dirty="0"/>
              <a:t> </a:t>
            </a:r>
            <a:r>
              <a:rPr lang="de-DE" sz="2924" dirty="0" err="1"/>
              <a:t>dolores</a:t>
            </a:r>
            <a:r>
              <a:rPr lang="de-DE" sz="2924" dirty="0"/>
              <a:t> et </a:t>
            </a:r>
            <a:r>
              <a:rPr lang="de-DE" sz="2924" dirty="0" err="1"/>
              <a:t>ea</a:t>
            </a:r>
            <a:r>
              <a:rPr lang="de-DE" sz="2924" dirty="0"/>
              <a:t> </a:t>
            </a:r>
            <a:r>
              <a:rPr lang="de-DE" sz="2924" dirty="0" err="1"/>
              <a:t>rebum</a:t>
            </a:r>
            <a:r>
              <a:rPr lang="de-DE" sz="2924" dirty="0"/>
              <a:t>. Stet </a:t>
            </a:r>
            <a:r>
              <a:rPr lang="de-DE" sz="2924" dirty="0" err="1"/>
              <a:t>clita</a:t>
            </a:r>
            <a:r>
              <a:rPr lang="de-DE" sz="2924" dirty="0"/>
              <a:t> </a:t>
            </a:r>
            <a:r>
              <a:rPr lang="de-DE" sz="2924" dirty="0" err="1"/>
              <a:t>kasd</a:t>
            </a:r>
            <a:r>
              <a:rPr lang="de-DE" sz="2924" dirty="0"/>
              <a:t> </a:t>
            </a:r>
            <a:r>
              <a:rPr lang="de-DE" sz="2924" dirty="0" err="1"/>
              <a:t>gubergren</a:t>
            </a:r>
            <a:r>
              <a:rPr lang="de-DE" sz="2924" dirty="0"/>
              <a:t>, </a:t>
            </a:r>
            <a:r>
              <a:rPr lang="de-DE" sz="2924" dirty="0" err="1"/>
              <a:t>no</a:t>
            </a:r>
            <a:r>
              <a:rPr lang="de-DE" sz="2924" dirty="0"/>
              <a:t> </a:t>
            </a:r>
            <a:r>
              <a:rPr lang="de-DE" sz="2924" dirty="0" err="1"/>
              <a:t>sea</a:t>
            </a:r>
            <a:r>
              <a:rPr lang="de-DE" sz="2924" dirty="0"/>
              <a:t> </a:t>
            </a:r>
            <a:r>
              <a:rPr lang="de-DE" sz="2924" dirty="0" err="1"/>
              <a:t>takimata</a:t>
            </a:r>
            <a:r>
              <a:rPr lang="de-DE" sz="2924" dirty="0"/>
              <a:t> sanctus </a:t>
            </a:r>
            <a:r>
              <a:rPr lang="de-DE" sz="2924" dirty="0" err="1"/>
              <a:t>est</a:t>
            </a:r>
            <a:r>
              <a:rPr lang="de-DE" sz="2924" dirty="0"/>
              <a:t> </a:t>
            </a:r>
            <a:r>
              <a:rPr lang="de-DE" sz="2924" dirty="0" err="1"/>
              <a:t>Lorem</a:t>
            </a:r>
            <a:r>
              <a:rPr lang="de-DE" sz="2924" dirty="0"/>
              <a:t> </a:t>
            </a:r>
            <a:r>
              <a:rPr lang="de-DE" sz="2924" dirty="0" err="1"/>
              <a:t>ipsum</a:t>
            </a:r>
            <a:r>
              <a:rPr lang="de-DE" sz="2924" dirty="0"/>
              <a:t> </a:t>
            </a:r>
            <a:r>
              <a:rPr lang="de-DE" sz="2924" dirty="0" err="1"/>
              <a:t>dolor</a:t>
            </a:r>
            <a:r>
              <a:rPr lang="de-DE" sz="2924" dirty="0"/>
              <a:t> </a:t>
            </a:r>
            <a:r>
              <a:rPr lang="de-DE" sz="2924" dirty="0" err="1"/>
              <a:t>sit</a:t>
            </a:r>
            <a:r>
              <a:rPr lang="de-DE" sz="2924" dirty="0"/>
              <a:t> </a:t>
            </a:r>
            <a:r>
              <a:rPr lang="de-DE" sz="2924" dirty="0" err="1"/>
              <a:t>amet</a:t>
            </a:r>
            <a:r>
              <a:rPr lang="de-DE" sz="2924" dirty="0"/>
              <a:t>. </a:t>
            </a:r>
            <a:r>
              <a:rPr lang="de-DE" sz="2924" dirty="0" err="1"/>
              <a:t>Lorem</a:t>
            </a:r>
            <a:r>
              <a:rPr lang="de-DE" sz="2924" dirty="0"/>
              <a:t> </a:t>
            </a:r>
            <a:r>
              <a:rPr lang="de-DE" sz="2924" dirty="0" err="1"/>
              <a:t>ipsum</a:t>
            </a:r>
            <a:r>
              <a:rPr lang="de-DE" sz="2924" dirty="0"/>
              <a:t> </a:t>
            </a:r>
            <a:r>
              <a:rPr lang="de-DE" sz="2924" dirty="0" err="1"/>
              <a:t>dolor</a:t>
            </a:r>
            <a:r>
              <a:rPr lang="de-DE" sz="2924" dirty="0"/>
              <a:t> </a:t>
            </a:r>
            <a:r>
              <a:rPr lang="de-DE" sz="2924" dirty="0" err="1"/>
              <a:t>sit</a:t>
            </a:r>
            <a:r>
              <a:rPr lang="de-DE" sz="2924" dirty="0"/>
              <a:t> </a:t>
            </a:r>
            <a:r>
              <a:rPr lang="de-DE" sz="2924" dirty="0" err="1"/>
              <a:t>amet</a:t>
            </a:r>
            <a:r>
              <a:rPr lang="de-DE" sz="2924" dirty="0"/>
              <a:t>, </a:t>
            </a:r>
            <a:r>
              <a:rPr lang="de-DE" sz="2924" dirty="0" err="1"/>
              <a:t>consetetur</a:t>
            </a:r>
            <a:r>
              <a:rPr lang="de-DE" sz="2924" dirty="0"/>
              <a:t> </a:t>
            </a:r>
            <a:r>
              <a:rPr lang="de-DE" sz="2924" dirty="0" err="1"/>
              <a:t>sadipscing</a:t>
            </a:r>
            <a:r>
              <a:rPr lang="de-DE" sz="2924" dirty="0"/>
              <a:t> </a:t>
            </a:r>
            <a:r>
              <a:rPr lang="de-DE" sz="2924" dirty="0" err="1"/>
              <a:t>elitr</a:t>
            </a:r>
            <a:r>
              <a:rPr lang="de-DE" sz="2924" dirty="0"/>
              <a:t>, sed </a:t>
            </a:r>
            <a:r>
              <a:rPr lang="de-DE" sz="2924" dirty="0" err="1"/>
              <a:t>diam</a:t>
            </a:r>
            <a:r>
              <a:rPr lang="de-DE" sz="2924" dirty="0"/>
              <a:t> </a:t>
            </a:r>
            <a:r>
              <a:rPr lang="de-DE" sz="2924" dirty="0" err="1"/>
              <a:t>nonumy</a:t>
            </a:r>
            <a:r>
              <a:rPr lang="de-DE" sz="2924" dirty="0"/>
              <a:t> </a:t>
            </a:r>
            <a:r>
              <a:rPr lang="de-DE" sz="2924" dirty="0" err="1"/>
              <a:t>eirmod</a:t>
            </a:r>
            <a:r>
              <a:rPr lang="de-DE" sz="2924" dirty="0"/>
              <a:t> </a:t>
            </a:r>
            <a:r>
              <a:rPr lang="de-DE" sz="2924" dirty="0" err="1"/>
              <a:t>tempor</a:t>
            </a:r>
            <a:r>
              <a:rPr lang="de-DE" sz="2924" dirty="0"/>
              <a:t> </a:t>
            </a:r>
            <a:r>
              <a:rPr lang="de-DE" sz="2924" dirty="0" err="1"/>
              <a:t>invidunt</a:t>
            </a:r>
            <a:r>
              <a:rPr lang="de-DE" sz="2924" dirty="0"/>
              <a:t> </a:t>
            </a:r>
            <a:r>
              <a:rPr lang="de-DE" sz="2924" dirty="0" err="1"/>
              <a:t>ut</a:t>
            </a:r>
            <a:r>
              <a:rPr lang="de-DE" sz="2924" dirty="0"/>
              <a:t> </a:t>
            </a:r>
            <a:r>
              <a:rPr lang="de-DE" sz="2924" dirty="0" err="1"/>
              <a:t>labore</a:t>
            </a:r>
            <a:r>
              <a:rPr lang="de-DE" sz="2924" dirty="0"/>
              <a:t> et </a:t>
            </a:r>
            <a:r>
              <a:rPr lang="de-DE" sz="2924" dirty="0" err="1"/>
              <a:t>dolore</a:t>
            </a:r>
            <a:r>
              <a:rPr lang="de-DE" sz="2924" dirty="0"/>
              <a:t> magna </a:t>
            </a:r>
            <a:r>
              <a:rPr lang="de-DE" sz="2924" dirty="0" err="1"/>
              <a:t>aliquyam</a:t>
            </a:r>
            <a:r>
              <a:rPr lang="de-DE" sz="2924" dirty="0"/>
              <a:t> erat, sed </a:t>
            </a:r>
            <a:r>
              <a:rPr lang="de-DE" sz="2924" dirty="0" err="1"/>
              <a:t>diam</a:t>
            </a:r>
            <a:r>
              <a:rPr lang="de-DE" sz="2924" dirty="0"/>
              <a:t>.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B73389D1-F5A5-1115-1806-BF80D055BB9A}"/>
              </a:ext>
            </a:extLst>
          </p:cNvPr>
          <p:cNvSpPr txBox="1"/>
          <p:nvPr/>
        </p:nvSpPr>
        <p:spPr>
          <a:xfrm>
            <a:off x="11948661" y="39279192"/>
            <a:ext cx="8615064" cy="1605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822" dirty="0"/>
              <a:t>Referenzen:</a:t>
            </a:r>
          </a:p>
          <a:p>
            <a:pPr algn="just">
              <a:lnSpc>
                <a:spcPct val="113000"/>
              </a:lnSpc>
              <a:spcBef>
                <a:spcPts val="674"/>
              </a:spcBef>
            </a:pPr>
            <a:r>
              <a:rPr lang="de-DE" sz="2471" dirty="0"/>
              <a:t>Duis </a:t>
            </a:r>
            <a:r>
              <a:rPr lang="de-DE" sz="2471" dirty="0" err="1"/>
              <a:t>autem</a:t>
            </a:r>
            <a:r>
              <a:rPr lang="de-DE" sz="2471" dirty="0"/>
              <a:t> </a:t>
            </a:r>
            <a:r>
              <a:rPr lang="de-DE" sz="2471" dirty="0" err="1"/>
              <a:t>vel</a:t>
            </a:r>
            <a:r>
              <a:rPr lang="de-DE" sz="2471" dirty="0"/>
              <a:t> </a:t>
            </a:r>
            <a:r>
              <a:rPr lang="de-DE" sz="2471" dirty="0" err="1"/>
              <a:t>eum</a:t>
            </a:r>
            <a:r>
              <a:rPr lang="de-DE" sz="2471" dirty="0"/>
              <a:t> </a:t>
            </a:r>
            <a:r>
              <a:rPr lang="de-DE" sz="2471" dirty="0" err="1"/>
              <a:t>iriure</a:t>
            </a:r>
            <a:r>
              <a:rPr lang="de-DE" sz="2471" dirty="0"/>
              <a:t> </a:t>
            </a:r>
            <a:r>
              <a:rPr lang="de-DE" sz="2471" dirty="0" err="1"/>
              <a:t>dolor</a:t>
            </a:r>
            <a:r>
              <a:rPr lang="de-DE" sz="2471" dirty="0"/>
              <a:t> in </a:t>
            </a:r>
            <a:r>
              <a:rPr lang="de-DE" sz="2471" dirty="0" err="1"/>
              <a:t>hendrerit</a:t>
            </a:r>
            <a:r>
              <a:rPr lang="de-DE" sz="2471" dirty="0"/>
              <a:t> in </a:t>
            </a:r>
            <a:r>
              <a:rPr lang="de-DE" sz="2471" dirty="0" err="1"/>
              <a:t>vulputate</a:t>
            </a:r>
            <a:r>
              <a:rPr lang="de-DE" sz="2471" dirty="0"/>
              <a:t> </a:t>
            </a:r>
            <a:r>
              <a:rPr lang="de-DE" sz="2471" dirty="0" err="1"/>
              <a:t>velit</a:t>
            </a:r>
            <a:r>
              <a:rPr lang="de-DE" sz="2471" dirty="0"/>
              <a:t> </a:t>
            </a:r>
            <a:r>
              <a:rPr lang="de-DE" sz="2471" dirty="0" err="1"/>
              <a:t>vel</a:t>
            </a:r>
            <a:r>
              <a:rPr lang="de-DE" sz="2471" dirty="0"/>
              <a:t> </a:t>
            </a:r>
            <a:r>
              <a:rPr lang="de-DE" sz="2471" dirty="0" err="1"/>
              <a:t>illum</a:t>
            </a:r>
            <a:r>
              <a:rPr lang="de-DE" sz="2471" dirty="0"/>
              <a:t> </a:t>
            </a:r>
            <a:r>
              <a:rPr lang="de-DE" sz="2471" dirty="0" err="1"/>
              <a:t>dolore</a:t>
            </a:r>
            <a:r>
              <a:rPr lang="de-DE" sz="2471" dirty="0"/>
              <a:t> </a:t>
            </a:r>
            <a:r>
              <a:rPr lang="de-DE" sz="2471" dirty="0" err="1"/>
              <a:t>eu</a:t>
            </a:r>
            <a:r>
              <a:rPr lang="de-DE" sz="2471" dirty="0"/>
              <a:t> </a:t>
            </a:r>
            <a:r>
              <a:rPr lang="de-DE" sz="2471" dirty="0" err="1"/>
              <a:t>feugiat</a:t>
            </a:r>
            <a:r>
              <a:rPr lang="de-DE" sz="2471" dirty="0"/>
              <a:t> nulla </a:t>
            </a:r>
            <a:r>
              <a:rPr lang="de-DE" sz="2471" dirty="0" err="1"/>
              <a:t>facilisis</a:t>
            </a:r>
            <a:r>
              <a:rPr lang="de-DE" sz="2471" dirty="0"/>
              <a:t> at </a:t>
            </a:r>
            <a:r>
              <a:rPr lang="de-DE" sz="2471" dirty="0" err="1"/>
              <a:t>vero</a:t>
            </a:r>
            <a:r>
              <a:rPr lang="de-DE" sz="2471" dirty="0"/>
              <a:t> </a:t>
            </a:r>
            <a:r>
              <a:rPr lang="de-DE" sz="2471" dirty="0" err="1"/>
              <a:t>eros</a:t>
            </a:r>
            <a:r>
              <a:rPr lang="de-DE" sz="2471" dirty="0"/>
              <a:t> et </a:t>
            </a:r>
            <a:r>
              <a:rPr lang="de-DE" sz="2471" dirty="0" err="1"/>
              <a:t>accumsan</a:t>
            </a:r>
            <a:r>
              <a:rPr lang="de-DE" sz="2471" dirty="0"/>
              <a:t> 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F45D7334-3CBA-A939-447F-EEEEDBACBB5F}"/>
              </a:ext>
            </a:extLst>
          </p:cNvPr>
          <p:cNvSpPr txBox="1"/>
          <p:nvPr/>
        </p:nvSpPr>
        <p:spPr>
          <a:xfrm>
            <a:off x="274715" y="41440898"/>
            <a:ext cx="302657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Universität, Fakultät, Seminar</a:t>
            </a:r>
          </a:p>
          <a:p>
            <a:pPr algn="ctr"/>
            <a:r>
              <a:rPr lang="de-DE" dirty="0"/>
              <a:t>Kooperation</a:t>
            </a:r>
          </a:p>
          <a:p>
            <a:pPr algn="ctr"/>
            <a:r>
              <a:rPr lang="de-DE" dirty="0"/>
              <a:t>Datum</a:t>
            </a:r>
          </a:p>
        </p:txBody>
      </p:sp>
      <p:graphicFrame>
        <p:nvGraphicFramePr>
          <p:cNvPr id="42" name="Diagramm 41">
            <a:extLst>
              <a:ext uri="{FF2B5EF4-FFF2-40B4-BE49-F238E27FC236}">
                <a16:creationId xmlns:a16="http://schemas.microsoft.com/office/drawing/2014/main" id="{FD7A3B31-0FA2-098A-3CB5-906E16A0CA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5690503"/>
              </p:ext>
            </p:extLst>
          </p:nvPr>
        </p:nvGraphicFramePr>
        <p:xfrm>
          <a:off x="872112" y="34537976"/>
          <a:ext cx="9902470" cy="6454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3"/>
          </a:graphicData>
        </a:graphic>
      </p:graphicFrame>
      <p:sp>
        <p:nvSpPr>
          <p:cNvPr id="43" name="Textfeld 42">
            <a:extLst>
              <a:ext uri="{FF2B5EF4-FFF2-40B4-BE49-F238E27FC236}">
                <a16:creationId xmlns:a16="http://schemas.microsoft.com/office/drawing/2014/main" id="{7C680B89-DBDF-B4DE-FD6E-7448BD50AA4E}"/>
              </a:ext>
            </a:extLst>
          </p:cNvPr>
          <p:cNvSpPr txBox="1"/>
          <p:nvPr/>
        </p:nvSpPr>
        <p:spPr>
          <a:xfrm>
            <a:off x="20753427" y="39545576"/>
            <a:ext cx="8615064" cy="1447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3000"/>
              </a:lnSpc>
              <a:spcBef>
                <a:spcPts val="674"/>
              </a:spcBef>
            </a:pPr>
            <a:r>
              <a:rPr lang="de-DE" sz="2471" dirty="0"/>
              <a:t>Duis </a:t>
            </a:r>
            <a:r>
              <a:rPr lang="de-DE" sz="2471" dirty="0" err="1"/>
              <a:t>autem</a:t>
            </a:r>
            <a:r>
              <a:rPr lang="de-DE" sz="2471" dirty="0"/>
              <a:t> </a:t>
            </a:r>
            <a:r>
              <a:rPr lang="de-DE" sz="2471" dirty="0" err="1"/>
              <a:t>vel</a:t>
            </a:r>
            <a:r>
              <a:rPr lang="de-DE" sz="2471" dirty="0"/>
              <a:t> </a:t>
            </a:r>
            <a:r>
              <a:rPr lang="de-DE" sz="2471" dirty="0" err="1"/>
              <a:t>eum</a:t>
            </a:r>
            <a:r>
              <a:rPr lang="de-DE" sz="2471" dirty="0"/>
              <a:t> </a:t>
            </a:r>
            <a:r>
              <a:rPr lang="de-DE" sz="2471" dirty="0" err="1"/>
              <a:t>iriure</a:t>
            </a:r>
            <a:r>
              <a:rPr lang="de-DE" sz="2471" dirty="0"/>
              <a:t> </a:t>
            </a:r>
            <a:r>
              <a:rPr lang="de-DE" sz="2471" dirty="0" err="1"/>
              <a:t>dolor</a:t>
            </a:r>
            <a:r>
              <a:rPr lang="de-DE" sz="2471" dirty="0"/>
              <a:t> in </a:t>
            </a:r>
            <a:r>
              <a:rPr lang="de-DE" sz="2471" dirty="0" err="1"/>
              <a:t>hendrerit</a:t>
            </a:r>
            <a:r>
              <a:rPr lang="de-DE" sz="2471" dirty="0"/>
              <a:t> in </a:t>
            </a:r>
            <a:r>
              <a:rPr lang="de-DE" sz="2471" dirty="0" err="1"/>
              <a:t>vulputate</a:t>
            </a:r>
            <a:r>
              <a:rPr lang="de-DE" sz="2471" dirty="0"/>
              <a:t> </a:t>
            </a:r>
            <a:r>
              <a:rPr lang="de-DE" sz="2471" dirty="0" err="1"/>
              <a:t>velit</a:t>
            </a:r>
            <a:r>
              <a:rPr lang="de-DE" sz="2471" dirty="0"/>
              <a:t> </a:t>
            </a:r>
            <a:r>
              <a:rPr lang="de-DE" sz="2471" dirty="0" err="1"/>
              <a:t>vel</a:t>
            </a:r>
            <a:r>
              <a:rPr lang="de-DE" sz="2471" dirty="0"/>
              <a:t> </a:t>
            </a:r>
            <a:r>
              <a:rPr lang="de-DE" sz="2471" dirty="0" err="1"/>
              <a:t>illum</a:t>
            </a:r>
            <a:r>
              <a:rPr lang="de-DE" sz="2471" dirty="0"/>
              <a:t> </a:t>
            </a:r>
            <a:r>
              <a:rPr lang="de-DE" sz="2471" dirty="0" err="1"/>
              <a:t>dolore</a:t>
            </a:r>
            <a:r>
              <a:rPr lang="de-DE" sz="2471" dirty="0"/>
              <a:t> </a:t>
            </a:r>
            <a:r>
              <a:rPr lang="de-DE" sz="2471" dirty="0" err="1"/>
              <a:t>eu</a:t>
            </a:r>
            <a:r>
              <a:rPr lang="de-DE" sz="2471" dirty="0"/>
              <a:t> </a:t>
            </a:r>
            <a:r>
              <a:rPr lang="de-DE" sz="2471" dirty="0" err="1"/>
              <a:t>feugiat</a:t>
            </a:r>
            <a:r>
              <a:rPr lang="de-DE" sz="2471" dirty="0"/>
              <a:t> nulla </a:t>
            </a:r>
            <a:r>
              <a:rPr lang="de-DE" sz="2471" dirty="0" err="1"/>
              <a:t>facilisis</a:t>
            </a:r>
            <a:r>
              <a:rPr lang="de-DE" sz="2471" dirty="0"/>
              <a:t> at </a:t>
            </a:r>
            <a:r>
              <a:rPr lang="de-DE" sz="2471" dirty="0" err="1"/>
              <a:t>vero</a:t>
            </a:r>
            <a:r>
              <a:rPr lang="de-DE" sz="2471" dirty="0"/>
              <a:t> </a:t>
            </a:r>
            <a:r>
              <a:rPr lang="de-DE" sz="2471" dirty="0" err="1"/>
              <a:t>eros</a:t>
            </a:r>
            <a:r>
              <a:rPr lang="de-DE" sz="2471" dirty="0"/>
              <a:t> et </a:t>
            </a:r>
            <a:r>
              <a:rPr lang="de-DE" sz="2471" dirty="0" err="1"/>
              <a:t>accumsan</a:t>
            </a:r>
            <a:r>
              <a:rPr lang="de-DE" sz="2471" dirty="0"/>
              <a:t> </a:t>
            </a:r>
          </a:p>
          <a:p>
            <a:pPr algn="just">
              <a:lnSpc>
                <a:spcPct val="113000"/>
              </a:lnSpc>
              <a:spcBef>
                <a:spcPts val="674"/>
              </a:spcBef>
            </a:pPr>
            <a:endParaRPr lang="de-DE" sz="2471" dirty="0" err="1"/>
          </a:p>
        </p:txBody>
      </p:sp>
    </p:spTree>
    <p:extLst>
      <p:ext uri="{BB962C8B-B14F-4D97-AF65-F5344CB8AC3E}">
        <p14:creationId xmlns:p14="http://schemas.microsoft.com/office/powerpoint/2010/main" val="3404525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644</Words>
  <Application>Microsoft Office PowerPoint</Application>
  <PresentationFormat>Benutzerdefiniert</PresentationFormat>
  <Paragraphs>30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Sophia R</dc:creator>
  <cp:lastModifiedBy>Steinbach, Melissa</cp:lastModifiedBy>
  <cp:revision>22</cp:revision>
  <dcterms:created xsi:type="dcterms:W3CDTF">2022-12-13T15:18:44Z</dcterms:created>
  <dcterms:modified xsi:type="dcterms:W3CDTF">2023-05-26T12:15:18Z</dcterms:modified>
</cp:coreProperties>
</file>