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AI Presentation Builder</a:t>
            </a:r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333333"/>
                </a:solidFill>
              </a:rPr>
              <a:t>ИИФ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4114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Generated by AI Presentation Builder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ИИФ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Презентация на тему "ИИФ"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Для аудитории: general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1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Введение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Основные темы для обсуждения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Цели и задачи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Структура презентации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2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Проблематика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Текущее состояние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Выявленные проблемы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Необходимость решения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3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Анализ ситуации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Детальный анализ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Ключевые факторы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Статистические данные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4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Предлагаемое решение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Основная концепция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Методы реализации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Ожидаемые результаты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5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Преимущества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Основные преимущества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Конкурентные особенности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Добавленная стоимость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6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Практическое применение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Примеры использования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Кейсы и результаты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Практические рекомендации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7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Заключение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Подведение итогов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Основные достижения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444444"/>
                </a:solidFill>
              </a:rPr>
              <a:t>Благодарности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8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Slides Wanted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ИИФ</dc:title>
  <dc:subject>AI Generated Presentation</dc:subject>
  <dc:creator>AI Presentation Builder</dc:creator>
  <cp:lastModifiedBy>AI Presentation Builder</cp:lastModifiedBy>
  <cp:revision>1</cp:revision>
  <dcterms:created xsi:type="dcterms:W3CDTF">2025-08-19T12:21:16Z</dcterms:created>
  <dcterms:modified xsi:type="dcterms:W3CDTF">2025-08-19T12:21:16Z</dcterms:modified>
</cp:coreProperties>
</file>