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AI Presentation Builder</a:t>
            </a:r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333333"/>
                </a:solidFill>
              </a:rPr>
              <a:t>Тест разных типов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4114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Generated by AI Presentation Builder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Слайд с массивом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пункт 1,пункт 2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1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Слайд с объектом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[object Object]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2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Слайд с null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3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Slides Wanted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разных типов</dc:title>
  <dc:subject>AI Generated Presentation</dc:subject>
  <dc:creator>AI Presentation Builder</dc:creator>
  <cp:lastModifiedBy>AI Presentation Builder</cp:lastModifiedBy>
  <cp:revision>1</cp:revision>
  <dcterms:created xsi:type="dcterms:W3CDTF">2025-08-19T05:00:36Z</dcterms:created>
  <dcterms:modified xsi:type="dcterms:W3CDTF">2025-08-19T05:00:36Z</dcterms:modified>
</cp:coreProperties>
</file>