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78D4"/>
          </a:solidFill>
          <a:ln/>
        </p:spPr>
      </p:sp>
      <p:sp>
        <p:nvSpPr>
          <p:cNvPr id="3" name="Text 1"/>
          <p:cNvSpPr/>
          <p:nvPr/>
        </p:nvSpPr>
        <p:spPr>
          <a:xfrm>
            <a:off x="457200" y="91440"/>
            <a:ext cx="45720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FFFFFF"/>
                </a:solidFill>
              </a:rPr>
              <a:t>AI Presentation Builder</a:t>
            </a:r>
            <a:endParaRPr lang="en-US" sz="14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2286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333333"/>
                </a:solidFill>
              </a:rPr>
              <a:t>Презентация: Тестовая презентация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914400" y="411480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666666"/>
                </a:solidFill>
              </a:rPr>
              <a:t>Generated by AI Presentation Builder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33333"/>
                </a:solidFill>
              </a:rPr>
              <a:t>Слайд 1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828800"/>
            <a:ext cx="8229600" cy="3657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600" dirty="0">
                <a:solidFill>
                  <a:srgbClr val="444444"/>
                </a:solidFill>
              </a:rPr>
              <a:t>Контент для слайда 1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8229600" y="5943600"/>
            <a:ext cx="457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666666"/>
                </a:solidFill>
              </a:rPr>
              <a:t>1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33333"/>
                </a:solidFill>
              </a:rPr>
              <a:t>Слайд 2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828800"/>
            <a:ext cx="8229600" cy="3657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600" dirty="0">
                <a:solidFill>
                  <a:srgbClr val="444444"/>
                </a:solidFill>
              </a:rPr>
              <a:t>Контент для слайда 2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8229600" y="5943600"/>
            <a:ext cx="457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666666"/>
                </a:solidFill>
              </a:rPr>
              <a:t>2</a:t>
            </a: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33333"/>
                </a:solidFill>
              </a:rPr>
              <a:t>Слайд 3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828800"/>
            <a:ext cx="8229600" cy="3657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600" dirty="0">
                <a:solidFill>
                  <a:srgbClr val="444444"/>
                </a:solidFill>
              </a:rPr>
              <a:t>Контент для слайда 3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8229600" y="5943600"/>
            <a:ext cx="457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666666"/>
                </a:solidFill>
              </a:rPr>
              <a:t>3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Slides Wanted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Презентация: Тестовая презентация</dc:title>
  <dc:subject>AI Generated Presentation</dc:subject>
  <dc:creator>AI Presentation Builder</dc:creator>
  <cp:lastModifiedBy>AI Presentation Builder</cp:lastModifiedBy>
  <cp:revision>1</cp:revision>
  <dcterms:created xsi:type="dcterms:W3CDTF">2025-08-19T11:04:20Z</dcterms:created>
  <dcterms:modified xsi:type="dcterms:W3CDTF">2025-08-19T11:04:20Z</dcterms:modified>
</cp:coreProperties>
</file>