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78D4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91440"/>
            <a:ext cx="4572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</a:rPr>
              <a:t>AI Presentation Builder</a:t>
            </a:r>
            <a:endParaRPr lang="en-US" sz="14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333333"/>
                </a:solidFill>
              </a:rPr>
              <a:t>Тестовая презентация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41148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666666"/>
                </a:solidFill>
              </a:rPr>
              <a:t>Generated by AI Presentation Builder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33333"/>
                </a:solidFill>
              </a:rPr>
              <a:t>Первый слайд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444444"/>
                </a:solidFill>
              </a:rPr>
              <a:t>Содержание первого слайда с русским текстом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1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33333"/>
                </a:solidFill>
              </a:rPr>
              <a:t>Второй слайд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444444"/>
                </a:solidFill>
              </a:rPr>
              <a:t>Содержание второго слайда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2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Slides Wanted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Тестовая презентация</dc:title>
  <dc:subject>AI Generated Presentation</dc:subject>
  <dc:creator>AI Presentation Builder</dc:creator>
  <cp:lastModifiedBy>AI Presentation Builder</cp:lastModifiedBy>
  <cp:revision>1</cp:revision>
  <dcterms:created xsi:type="dcterms:W3CDTF">2025-08-19T04:58:06Z</dcterms:created>
  <dcterms:modified xsi:type="dcterms:W3CDTF">2025-08-19T04:58:06Z</dcterms:modified>
</cp:coreProperties>
</file>