
<file path=[Content_Types].xml><?xml version="1.0" encoding="utf-8"?>
<Types xmlns="http://schemas.openxmlformats.org/package/2006/content-types">
  <Default Extension="png" ContentType="image/png"/>
  <Default Extension="tiff" ContentType="image/tif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9"/>
  </p:handoutMasterIdLst>
  <p:sldIdLst>
    <p:sldId id="1353" r:id="rId3"/>
    <p:sldId id="1358" r:id="rId5"/>
    <p:sldId id="1354" r:id="rId6"/>
    <p:sldId id="1745" r:id="rId7"/>
    <p:sldId id="263" r:id="rId8"/>
    <p:sldId id="1732" r:id="rId9"/>
    <p:sldId id="1500" r:id="rId10"/>
    <p:sldId id="1736" r:id="rId11"/>
    <p:sldId id="1733" r:id="rId12"/>
    <p:sldId id="1734" r:id="rId13"/>
    <p:sldId id="1616" r:id="rId14"/>
    <p:sldId id="1735" r:id="rId15"/>
    <p:sldId id="1743" r:id="rId16"/>
    <p:sldId id="1740" r:id="rId17"/>
    <p:sldId id="1746" r:id="rId18"/>
  </p:sldIdLst>
  <p:sldSz cx="12434570"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7E815A87-036F-441F-95E5-3AF5C8799BC6}">
          <p14:sldIdLst>
            <p14:sldId id="1353"/>
            <p14:sldId id="1358"/>
            <p14:sldId id="1354"/>
            <p14:sldId id="1745"/>
          </p14:sldIdLst>
        </p14:section>
        <p14:section name="Webapplicaties" id="{F76C64B9-258C-4B98-B0D9-5D5519AE975A}">
          <p14:sldIdLst>
            <p14:sldId id="1732"/>
            <p14:sldId id="1500"/>
            <p14:sldId id="1733"/>
            <p14:sldId id="1734"/>
            <p14:sldId id="1616"/>
            <p14:sldId id="1743"/>
            <p14:sldId id="1740"/>
            <p14:sldId id="1736"/>
            <p14:sldId id="1735"/>
            <p14:sldId id="263"/>
            <p14:sldId id="174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Eveline Broers" initials="EB"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EE2"/>
    <a:srgbClr val="DF8F0E"/>
    <a:srgbClr val="F6B347"/>
    <a:srgbClr val="CF604E"/>
    <a:srgbClr val="A13B49"/>
    <a:srgbClr val="494F5A"/>
    <a:srgbClr val="2B2B2B"/>
    <a:srgbClr val="585F6C"/>
    <a:srgbClr val="B1C97E"/>
    <a:srgbClr val="9FB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48092" autoAdjust="0"/>
  </p:normalViewPr>
  <p:slideViewPr>
    <p:cSldViewPr snapToGrid="0">
      <p:cViewPr varScale="1">
        <p:scale>
          <a:sx n="54" d="100"/>
          <a:sy n="54" d="100"/>
        </p:scale>
        <p:origin x="2052" y="78"/>
      </p:cViewPr>
      <p:guideLst>
        <p:guide orient="horz" pos="2203"/>
        <p:guide pos="3916"/>
      </p:guideLst>
    </p:cSldViewPr>
  </p:slideViewPr>
  <p:outlineViewPr>
    <p:cViewPr>
      <p:scale>
        <a:sx n="33" d="100"/>
        <a:sy n="33" d="100"/>
      </p:scale>
      <p:origin x="0" y="-1752"/>
    </p:cViewPr>
  </p:outlineViewPr>
  <p:notesTextViewPr>
    <p:cViewPr>
      <p:scale>
        <a:sx n="125" d="100"/>
        <a:sy n="125" d="100"/>
      </p:scale>
      <p:origin x="0" y="0"/>
    </p:cViewPr>
  </p:notesTextViewPr>
  <p:sorterViewPr>
    <p:cViewPr>
      <p:scale>
        <a:sx n="100" d="100"/>
        <a:sy n="100" d="100"/>
      </p:scale>
      <p:origin x="0" y="-12018"/>
    </p:cViewPr>
  </p:sorterViewPr>
  <p:notesViewPr>
    <p:cSldViewPr snapToGrid="0">
      <p:cViewPr>
        <p:scale>
          <a:sx n="1" d="2"/>
          <a:sy n="1" d="2"/>
        </p:scale>
        <p:origin x="3726" y="108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gradFill>
                  <a:gsLst>
                    <a:gs pos="1250">
                      <a:schemeClr val="tx1"/>
                    </a:gs>
                    <a:gs pos="100000">
                      <a:schemeClr val="tx1"/>
                    </a:gs>
                  </a:gsLst>
                  <a:lin ang="5400000" scaled="false"/>
                </a:gradFill>
                <a:latin typeface="Segoe UI" panose="020B0502040204020203" pitchFamily="34" charset="0"/>
              </a:rPr>
              <a:t>TechEd 2013</a:t>
            </a:r>
            <a:endParaRPr lang="en-US">
              <a:gradFill>
                <a:gsLst>
                  <a:gs pos="1250">
                    <a:schemeClr val="tx1"/>
                  </a:gs>
                  <a:gs pos="100000">
                    <a:schemeClr val="tx1"/>
                  </a:gs>
                </a:gsLst>
                <a:lin ang="5400000" scaled="false"/>
              </a:gradFill>
              <a:latin typeface="Segoe UI" panose="020B0502040204020203" pitchFamily="34" charset="0"/>
            </a:endParaRPr>
          </a:p>
        </p:txBody>
      </p:sp>
      <p:sp>
        <p:nvSpPr>
          <p:cNvPr id="7" name="Date Placeholder 6"/>
          <p:cNvSpPr>
            <a:spLocks noGrp="true"/>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116965-9900-463F-9834-FA52AC7E3921}" type="datetime8">
              <a:rPr lang="en-US" smtClean="0">
                <a:latin typeface="Segoe UI" panose="020B0502040204020203" pitchFamily="34" charset="0"/>
              </a:rPr>
            </a:fld>
            <a:endParaRPr lang="en-US">
              <a:latin typeface="Segoe UI" panose="020B0502040204020203" pitchFamily="34" charset="0"/>
            </a:endParaRPr>
          </a:p>
        </p:txBody>
      </p:sp>
      <p:sp>
        <p:nvSpPr>
          <p:cNvPr id="8" name="Footer Placeholder 7"/>
          <p:cNvSpPr>
            <a:spLocks noGrp="true"/>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a:gradFill>
                  <a:gsLst>
                    <a:gs pos="0">
                      <a:schemeClr val="tx1"/>
                    </a:gs>
                    <a:gs pos="100000">
                      <a:schemeClr val="tx1"/>
                    </a:gs>
                  </a:gsLst>
                  <a:lin ang="5400000" scaled="false"/>
                </a:gradFill>
                <a:latin typeface="Segoe UI" panose="020B0502040204020203" pitchFamily="34" charset="0"/>
                <a:ea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a:gradFill>
                <a:gsLst>
                  <a:gs pos="0">
                    <a:schemeClr val="tx1"/>
                  </a:gs>
                  <a:gs pos="100000">
                    <a:schemeClr val="tx1"/>
                  </a:gs>
                </a:gsLst>
                <a:lin ang="5400000" scaled="false"/>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true"/>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a:latin typeface="Segoe UI" panose="020B0502040204020203" pitchFamily="34" charset="0"/>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false"/>
                </a:gradFill>
                <a:latin typeface="Segoe UI" panose="020B0502040204020203" pitchFamily="34" charset="0"/>
              </a:defRPr>
            </a:lvl1pPr>
          </a:lstStyle>
          <a:p>
            <a:r>
              <a:rPr lang="en-US"/>
              <a:t>TechEd 2013</a:t>
            </a:r>
            <a:endParaRPr lang="en-US"/>
          </a:p>
        </p:txBody>
      </p:sp>
      <p:sp>
        <p:nvSpPr>
          <p:cNvPr id="9" name="Slide Image Placeholder 8"/>
          <p:cNvSpPr>
            <a:spLocks noGrp="true" noRot="true" noChangeAspect="true"/>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true"/>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a:gradFill>
                  <a:gsLst>
                    <a:gs pos="0">
                      <a:prstClr val="black"/>
                    </a:gs>
                    <a:gs pos="100000">
                      <a:prstClr val="black"/>
                    </a:gs>
                  </a:gsLst>
                  <a:lin ang="5400000" scaled="false"/>
                </a:gradFill>
                <a:latin typeface="Segoe UI" panose="020B0502040204020203" pitchFamily="34" charset="0"/>
                <a:ea typeface="Segoe UI" panose="020B0502040204020203" pitchFamily="34" charset="0"/>
                <a:cs typeface="Segoe UI" panose="020B0502040204020203"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a:gradFill>
                <a:gsLst>
                  <a:gs pos="0">
                    <a:prstClr val="black"/>
                  </a:gs>
                  <a:gs pos="100000">
                    <a:prstClr val="black"/>
                  </a:gs>
                </a:gsLst>
                <a:lin ang="5400000" scaled="false"/>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true"/>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0937BC59-273A-4F02-AFCE-7933E4D20E7D}" type="datetime8">
              <a:rPr lang="en-US" smtClean="0"/>
            </a:fld>
            <a:endParaRPr lang="en-US"/>
          </a:p>
        </p:txBody>
      </p:sp>
      <p:sp>
        <p:nvSpPr>
          <p:cNvPr id="12" name="Notes Placeholder 11"/>
          <p:cNvSpPr>
            <a:spLocks noGrp="true"/>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true"/>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pPr marL="0" indent="0">
              <a:buFont typeface="Arial" panose="020B0604020202020204" pitchFamily="34" charset="0"/>
              <a:buNone/>
            </a:pPr>
            <a:endParaRPr lang="en-US" baseline="0" dirty="0"/>
          </a:p>
        </p:txBody>
      </p:sp>
      <p:sp>
        <p:nvSpPr>
          <p:cNvPr id="4" name="Date Placeholder 3"/>
          <p:cNvSpPr>
            <a:spLocks noGrp="true"/>
          </p:cNvSpPr>
          <p:nvPr>
            <p:ph type="dt" idx="10"/>
          </p:nvPr>
        </p:nvSpPr>
        <p:spPr/>
        <p:txBody>
          <a:bodyPr/>
          <a:lstStyle/>
          <a:p>
            <a:fld id="{0937BC59-273A-4F02-AFCE-7933E4D20E7D}" type="datetime8">
              <a:rPr lang="en-US" smtClean="0"/>
            </a:fld>
            <a:endParaRPr lang="en-US"/>
          </a:p>
        </p:txBody>
      </p:sp>
      <p:sp>
        <p:nvSpPr>
          <p:cNvPr id="5" name="Slide Number Placeholder 4"/>
          <p:cNvSpPr>
            <a:spLocks noGrp="true"/>
          </p:cNvSpPr>
          <p:nvPr>
            <p:ph type="sldNum" sz="quarter" idx="11"/>
          </p:nvPr>
        </p:nvSpPr>
        <p:spPr/>
        <p:txBody>
          <a:bodyPr/>
          <a:lstStyle/>
          <a:p>
            <a:fld id="{B4008EB6-D09E-4580-8CD6-DDB14511944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true" noRot="true" noChangeAspect="true"/>
          </p:cNvSpPr>
          <p:nvPr>
            <p:ph type="sldImg"/>
          </p:nvPr>
        </p:nvSpPr>
        <p:spPr>
          <a:xfrm>
            <a:off x="381000" y="685800"/>
            <a:ext cx="6094413" cy="3427413"/>
          </a:xfrm>
          <a:prstGeom prst="rect">
            <a:avLst/>
          </a:prstGeom>
        </p:spPr>
      </p:sp>
      <p:sp>
        <p:nvSpPr>
          <p:cNvPr id="439" name="PlaceHolder 2"/>
          <p:cNvSpPr>
            <a:spLocks noGrp="true"/>
          </p:cNvSpPr>
          <p:nvPr>
            <p:ph type="body"/>
          </p:nvPr>
        </p:nvSpPr>
        <p:spPr>
          <a:xfrm>
            <a:off x="685800" y="4343400"/>
            <a:ext cx="5484600" cy="4113000"/>
          </a:xfrm>
          <a:prstGeom prst="rect">
            <a:avLst/>
          </a:prstGeom>
        </p:spPr>
        <p:txBody>
          <a:bodyPr lIns="0" tIns="0" rIns="0" bIns="0"/>
          <a:lstStyle/>
          <a:p>
            <a:pPr marL="215900" indent="-214630">
              <a:lnSpc>
                <a:spcPct val="100000"/>
              </a:lnSpc>
            </a:pPr>
            <a:endParaRPr lang="en-US" sz="2000" b="0" strike="noStrike" spc="-1">
              <a:latin typeface="Arial" panose="020B0604020202020204"/>
            </a:endParaRPr>
          </a:p>
        </p:txBody>
      </p:sp>
      <p:sp>
        <p:nvSpPr>
          <p:cNvPr id="440" name="CustomShape 3"/>
          <p:cNvSpPr/>
          <p:nvPr/>
        </p:nvSpPr>
        <p:spPr>
          <a:xfrm>
            <a:off x="3884760" y="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Segoe UI" panose="020B0502040204020203"/>
                <a:ea typeface="+mn-ea"/>
              </a:rPr>
              <a:t> </a:t>
            </a:r>
            <a:endParaRPr lang="en-US" sz="1200" b="0" strike="noStrike" spc="-1">
              <a:latin typeface="Arial" panose="020B0604020202020204"/>
            </a:endParaRPr>
          </a:p>
        </p:txBody>
      </p:sp>
      <p:sp>
        <p:nvSpPr>
          <p:cNvPr id="441" name="CustomShape 4"/>
          <p:cNvSpPr/>
          <p:nvPr/>
        </p:nvSpPr>
        <p:spPr>
          <a:xfrm>
            <a:off x="5909400" y="8685360"/>
            <a:ext cx="945360" cy="455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true" noRot="true" noChangeAspect="true"/>
          </p:cNvSpPr>
          <p:nvPr>
            <p:ph type="sldImg"/>
          </p:nvPr>
        </p:nvSpPr>
        <p:spPr>
          <a:xfrm>
            <a:off x="381000" y="685800"/>
            <a:ext cx="6094413" cy="3427413"/>
          </a:xfrm>
          <a:prstGeom prst="rect">
            <a:avLst/>
          </a:prstGeom>
        </p:spPr>
      </p:sp>
      <p:sp>
        <p:nvSpPr>
          <p:cNvPr id="439" name="PlaceHolder 2"/>
          <p:cNvSpPr>
            <a:spLocks noGrp="true"/>
          </p:cNvSpPr>
          <p:nvPr>
            <p:ph type="body"/>
          </p:nvPr>
        </p:nvSpPr>
        <p:spPr>
          <a:xfrm>
            <a:off x="685800" y="4343400"/>
            <a:ext cx="5484600" cy="4113000"/>
          </a:xfrm>
          <a:prstGeom prst="rect">
            <a:avLst/>
          </a:prstGeom>
        </p:spPr>
        <p:txBody>
          <a:bodyPr lIns="0" tIns="0" rIns="0" bIns="0"/>
          <a:lstStyle/>
          <a:p>
            <a:pPr marL="215900" indent="-214630">
              <a:lnSpc>
                <a:spcPct val="100000"/>
              </a:lnSpc>
            </a:pPr>
            <a:endParaRPr lang="en-US" sz="2000" b="0" strike="noStrike" spc="-1">
              <a:latin typeface="Arial" panose="020B0604020202020204"/>
            </a:endParaRPr>
          </a:p>
        </p:txBody>
      </p:sp>
      <p:sp>
        <p:nvSpPr>
          <p:cNvPr id="440" name="CustomShape 3"/>
          <p:cNvSpPr/>
          <p:nvPr/>
        </p:nvSpPr>
        <p:spPr>
          <a:xfrm>
            <a:off x="3884760" y="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Segoe UI" panose="020B0502040204020203"/>
                <a:ea typeface="+mn-ea"/>
              </a:rPr>
              <a:t> </a:t>
            </a:r>
            <a:endParaRPr lang="en-US" sz="1200" b="0" strike="noStrike" spc="-1">
              <a:latin typeface="Arial" panose="020B0604020202020204"/>
            </a:endParaRPr>
          </a:p>
        </p:txBody>
      </p:sp>
      <p:sp>
        <p:nvSpPr>
          <p:cNvPr id="441" name="CustomShape 4"/>
          <p:cNvSpPr/>
          <p:nvPr/>
        </p:nvSpPr>
        <p:spPr>
          <a:xfrm>
            <a:off x="5909400" y="8685360"/>
            <a:ext cx="945360" cy="455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true" noRot="true" noChangeAspect="true"/>
          </p:cNvSpPr>
          <p:nvPr>
            <p:ph type="sldImg"/>
          </p:nvPr>
        </p:nvSpPr>
        <p:spPr>
          <a:xfrm>
            <a:off x="381000" y="685800"/>
            <a:ext cx="6094413" cy="3427413"/>
          </a:xfrm>
          <a:prstGeom prst="rect">
            <a:avLst/>
          </a:prstGeom>
        </p:spPr>
      </p:sp>
      <p:sp>
        <p:nvSpPr>
          <p:cNvPr id="439" name="PlaceHolder 2"/>
          <p:cNvSpPr>
            <a:spLocks noGrp="true"/>
          </p:cNvSpPr>
          <p:nvPr>
            <p:ph type="body"/>
          </p:nvPr>
        </p:nvSpPr>
        <p:spPr>
          <a:xfrm>
            <a:off x="685800" y="4343400"/>
            <a:ext cx="5484600" cy="4113000"/>
          </a:xfrm>
          <a:prstGeom prst="rect">
            <a:avLst/>
          </a:prstGeom>
        </p:spPr>
        <p:txBody>
          <a:bodyPr lIns="0" tIns="0" rIns="0" bIns="0"/>
          <a:lstStyle/>
          <a:p>
            <a:pPr marL="215900" indent="-214630">
              <a:lnSpc>
                <a:spcPct val="100000"/>
              </a:lnSpc>
            </a:pPr>
            <a:endParaRPr lang="en-US" sz="2000" b="0" strike="noStrike" spc="-1">
              <a:latin typeface="Arial" panose="020B0604020202020204"/>
            </a:endParaRPr>
          </a:p>
        </p:txBody>
      </p:sp>
      <p:sp>
        <p:nvSpPr>
          <p:cNvPr id="440" name="CustomShape 3"/>
          <p:cNvSpPr/>
          <p:nvPr/>
        </p:nvSpPr>
        <p:spPr>
          <a:xfrm>
            <a:off x="3884760" y="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Segoe UI" panose="020B0502040204020203"/>
                <a:ea typeface="+mn-ea"/>
              </a:rPr>
              <a:t> </a:t>
            </a:r>
            <a:endParaRPr lang="en-US" sz="1200" b="0" strike="noStrike" spc="-1">
              <a:latin typeface="Arial" panose="020B0604020202020204"/>
            </a:endParaRPr>
          </a:p>
        </p:txBody>
      </p:sp>
      <p:sp>
        <p:nvSpPr>
          <p:cNvPr id="441" name="CustomShape 4"/>
          <p:cNvSpPr/>
          <p:nvPr/>
        </p:nvSpPr>
        <p:spPr>
          <a:xfrm>
            <a:off x="5909400" y="8685360"/>
            <a:ext cx="945360" cy="455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true" noRot="true" noChangeAspect="true"/>
          </p:cNvSpPr>
          <p:nvPr>
            <p:ph type="sldImg"/>
          </p:nvPr>
        </p:nvSpPr>
        <p:spPr>
          <a:xfrm>
            <a:off x="381000" y="685800"/>
            <a:ext cx="6094413" cy="3427413"/>
          </a:xfrm>
          <a:prstGeom prst="rect">
            <a:avLst/>
          </a:prstGeom>
        </p:spPr>
      </p:sp>
      <p:sp>
        <p:nvSpPr>
          <p:cNvPr id="439" name="PlaceHolder 2"/>
          <p:cNvSpPr>
            <a:spLocks noGrp="true"/>
          </p:cNvSpPr>
          <p:nvPr>
            <p:ph type="body"/>
          </p:nvPr>
        </p:nvSpPr>
        <p:spPr>
          <a:xfrm>
            <a:off x="685800" y="4343400"/>
            <a:ext cx="5484600" cy="4113000"/>
          </a:xfrm>
          <a:prstGeom prst="rect">
            <a:avLst/>
          </a:prstGeom>
        </p:spPr>
        <p:txBody>
          <a:bodyPr lIns="0" tIns="0" rIns="0" bIns="0"/>
          <a:lstStyle/>
          <a:p>
            <a:pPr marL="215900" indent="-214630">
              <a:lnSpc>
                <a:spcPct val="100000"/>
              </a:lnSpc>
            </a:pPr>
            <a:endParaRPr lang="en-US" sz="2000" b="0" strike="noStrike" spc="-1">
              <a:latin typeface="Arial" panose="020B0604020202020204"/>
            </a:endParaRPr>
          </a:p>
        </p:txBody>
      </p:sp>
      <p:sp>
        <p:nvSpPr>
          <p:cNvPr id="440" name="CustomShape 3"/>
          <p:cNvSpPr/>
          <p:nvPr/>
        </p:nvSpPr>
        <p:spPr>
          <a:xfrm>
            <a:off x="3884760" y="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Segoe UI" panose="020B0502040204020203"/>
                <a:ea typeface="+mn-ea"/>
              </a:rPr>
              <a:t> </a:t>
            </a:r>
            <a:endParaRPr lang="en-US" sz="1200" b="0" strike="noStrike" spc="-1">
              <a:latin typeface="Arial" panose="020B0604020202020204"/>
            </a:endParaRPr>
          </a:p>
        </p:txBody>
      </p:sp>
      <p:sp>
        <p:nvSpPr>
          <p:cNvPr id="441" name="CustomShape 4"/>
          <p:cNvSpPr/>
          <p:nvPr/>
        </p:nvSpPr>
        <p:spPr>
          <a:xfrm>
            <a:off x="5909400" y="8685360"/>
            <a:ext cx="945360" cy="455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true" noRot="true" noChangeAspect="true"/>
          </p:cNvSpPr>
          <p:nvPr>
            <p:ph type="sldImg"/>
          </p:nvPr>
        </p:nvSpPr>
        <p:spPr>
          <a:xfrm>
            <a:off x="381000" y="685800"/>
            <a:ext cx="6094413" cy="3427413"/>
          </a:xfrm>
          <a:prstGeom prst="rect">
            <a:avLst/>
          </a:prstGeom>
        </p:spPr>
      </p:sp>
      <p:sp>
        <p:nvSpPr>
          <p:cNvPr id="439" name="PlaceHolder 2"/>
          <p:cNvSpPr>
            <a:spLocks noGrp="true"/>
          </p:cNvSpPr>
          <p:nvPr>
            <p:ph type="body"/>
          </p:nvPr>
        </p:nvSpPr>
        <p:spPr>
          <a:xfrm>
            <a:off x="685800" y="4343400"/>
            <a:ext cx="5484600" cy="4113000"/>
          </a:xfrm>
          <a:prstGeom prst="rect">
            <a:avLst/>
          </a:prstGeom>
        </p:spPr>
        <p:txBody>
          <a:bodyPr lIns="0" tIns="0" rIns="0" bIns="0"/>
          <a:lstStyle/>
          <a:p>
            <a:pPr marL="215900" indent="-214630">
              <a:lnSpc>
                <a:spcPct val="100000"/>
              </a:lnSpc>
            </a:pPr>
            <a:endParaRPr lang="en-US" sz="2000" b="0" strike="noStrike" spc="-1">
              <a:latin typeface="Arial" panose="020B0604020202020204"/>
            </a:endParaRPr>
          </a:p>
        </p:txBody>
      </p:sp>
      <p:sp>
        <p:nvSpPr>
          <p:cNvPr id="440" name="CustomShape 3"/>
          <p:cNvSpPr/>
          <p:nvPr/>
        </p:nvSpPr>
        <p:spPr>
          <a:xfrm>
            <a:off x="3884760" y="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Segoe UI" panose="020B0502040204020203"/>
                <a:ea typeface="+mn-ea"/>
              </a:rPr>
              <a:t> </a:t>
            </a:r>
            <a:endParaRPr lang="en-US" sz="1200" b="0" strike="noStrike" spc="-1">
              <a:latin typeface="Arial" panose="020B0604020202020204"/>
            </a:endParaRPr>
          </a:p>
        </p:txBody>
      </p:sp>
      <p:sp>
        <p:nvSpPr>
          <p:cNvPr id="441" name="CustomShape 4"/>
          <p:cNvSpPr/>
          <p:nvPr/>
        </p:nvSpPr>
        <p:spPr>
          <a:xfrm>
            <a:off x="5909400" y="8685360"/>
            <a:ext cx="945360" cy="455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x-none"/>
          </a:p>
        </p:txBody>
      </p:sp>
      <p:sp>
        <p:nvSpPr>
          <p:cNvPr id="4" name="Date Placeholder 3"/>
          <p:cNvSpPr>
            <a:spLocks noGrp="true"/>
          </p:cNvSpPr>
          <p:nvPr>
            <p:ph type="dt" idx="10"/>
          </p:nvPr>
        </p:nvSpPr>
        <p:spPr/>
        <p:txBody>
          <a:bodyPr/>
          <a:lstStyle/>
          <a:p>
            <a:fld id="{0937BC59-273A-4F02-AFCE-7933E4D20E7D}" type="datetime8">
              <a:rPr lang="en-US" smtClean="0"/>
            </a:fld>
            <a:endParaRPr lang="en-US"/>
          </a:p>
        </p:txBody>
      </p:sp>
      <p:sp>
        <p:nvSpPr>
          <p:cNvPr id="5" name="Slide Number Placeholder 4"/>
          <p:cNvSpPr>
            <a:spLocks noGrp="true"/>
          </p:cNvSpPr>
          <p:nvPr>
            <p:ph type="sldNum" sz="quarter" idx="11"/>
          </p:nvPr>
        </p:nvSpPr>
        <p:spPr/>
        <p:txBody>
          <a:bodyPr/>
          <a:lstStyle/>
          <a:p>
            <a:fld id="{B4008EB6-D09E-4580-8CD6-DDB14511944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x-none" dirty="0"/>
          </a:p>
        </p:txBody>
      </p:sp>
      <p:sp>
        <p:nvSpPr>
          <p:cNvPr id="4" name="Date Placeholder 3"/>
          <p:cNvSpPr>
            <a:spLocks noGrp="true"/>
          </p:cNvSpPr>
          <p:nvPr>
            <p:ph type="dt" idx="10"/>
          </p:nvPr>
        </p:nvSpPr>
        <p:spPr/>
        <p:txBody>
          <a:bodyPr/>
          <a:lstStyle/>
          <a:p>
            <a:fld id="{0937BC59-273A-4F02-AFCE-7933E4D20E7D}" type="datetime8">
              <a:rPr lang="en-US" smtClean="0"/>
            </a:fld>
            <a:endParaRPr lang="en-US"/>
          </a:p>
        </p:txBody>
      </p:sp>
      <p:sp>
        <p:nvSpPr>
          <p:cNvPr id="5" name="Slide Number Placeholder 4"/>
          <p:cNvSpPr>
            <a:spLocks noGrp="true"/>
          </p:cNvSpPr>
          <p:nvPr>
            <p:ph type="sldNum" sz="quarter" idx="11"/>
          </p:nvPr>
        </p:nvSpPr>
        <p:spPr/>
        <p:txBody>
          <a:bodyPr/>
          <a:lstStyle/>
          <a:p>
            <a:fld id="{B4008EB6-D09E-4580-8CD6-DDB14511944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true" noRot="true" noChangeAspect="true"/>
          </p:cNvSpPr>
          <p:nvPr>
            <p:ph type="sldImg"/>
          </p:nvPr>
        </p:nvSpPr>
        <p:spPr/>
      </p:sp>
      <p:sp>
        <p:nvSpPr>
          <p:cNvPr id="3" name="Tijdelijke aanduiding voor notities 2"/>
          <p:cNvSpPr>
            <a:spLocks noGrp="true"/>
          </p:cNvSpPr>
          <p:nvPr>
            <p:ph type="body" idx="1"/>
          </p:nvPr>
        </p:nvSpPr>
        <p:spPr/>
        <p:txBody>
          <a:bodyPr/>
          <a:lstStyle/>
          <a:p>
            <a:endParaRPr lang="nl-NL" dirty="0"/>
          </a:p>
        </p:txBody>
      </p:sp>
      <p:sp>
        <p:nvSpPr>
          <p:cNvPr id="4" name="Tijdelijke aanduiding voor datum 3"/>
          <p:cNvSpPr>
            <a:spLocks noGrp="true"/>
          </p:cNvSpPr>
          <p:nvPr>
            <p:ph type="dt" idx="1"/>
          </p:nvPr>
        </p:nvSpPr>
        <p:spPr/>
        <p:txBody>
          <a:bodyPr/>
          <a:lstStyle/>
          <a:p>
            <a:fld id="{0937BC59-273A-4F02-AFCE-7933E4D20E7D}" type="datetime8">
              <a:rPr lang="en-US" smtClean="0"/>
            </a:fld>
            <a:endParaRPr lang="en-US"/>
          </a:p>
        </p:txBody>
      </p:sp>
      <p:sp>
        <p:nvSpPr>
          <p:cNvPr id="5" name="Tijdelijke aanduiding voor dianummer 4"/>
          <p:cNvSpPr>
            <a:spLocks noGrp="true"/>
          </p:cNvSpPr>
          <p:nvPr>
            <p:ph type="sldNum" sz="quarter" idx="5"/>
          </p:nvPr>
        </p:nvSpPr>
        <p:spPr/>
        <p:txBody>
          <a:bodyPr/>
          <a:lstStyle/>
          <a:p>
            <a:fld id="{B4008EB6-D09E-4580-8CD6-DDB14511944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true" noRot="true" noChangeAspect="true"/>
          </p:cNvSpPr>
          <p:nvPr>
            <p:ph type="sldImg"/>
          </p:nvPr>
        </p:nvSpPr>
        <p:spPr>
          <a:xfrm>
            <a:off x="381000" y="685800"/>
            <a:ext cx="6094413" cy="3427413"/>
          </a:xfrm>
          <a:prstGeom prst="rect">
            <a:avLst/>
          </a:prstGeom>
        </p:spPr>
      </p:sp>
      <p:sp>
        <p:nvSpPr>
          <p:cNvPr id="439" name="PlaceHolder 2"/>
          <p:cNvSpPr>
            <a:spLocks noGrp="true"/>
          </p:cNvSpPr>
          <p:nvPr>
            <p:ph type="body"/>
          </p:nvPr>
        </p:nvSpPr>
        <p:spPr>
          <a:xfrm>
            <a:off x="685800" y="4343400"/>
            <a:ext cx="5484600" cy="4113000"/>
          </a:xfrm>
          <a:prstGeom prst="rect">
            <a:avLst/>
          </a:prstGeom>
        </p:spPr>
        <p:txBody>
          <a:bodyPr lIns="0" tIns="0" rIns="0" bIns="0"/>
          <a:lstStyle/>
          <a:p>
            <a:pPr marL="215900" indent="-214630">
              <a:lnSpc>
                <a:spcPct val="100000"/>
              </a:lnSpc>
            </a:pPr>
            <a:endParaRPr lang="en-US" sz="2000" b="0" strike="noStrike" spc="-1">
              <a:latin typeface="Arial" panose="020B0604020202020204"/>
            </a:endParaRPr>
          </a:p>
        </p:txBody>
      </p:sp>
      <p:sp>
        <p:nvSpPr>
          <p:cNvPr id="440" name="CustomShape 3"/>
          <p:cNvSpPr/>
          <p:nvPr/>
        </p:nvSpPr>
        <p:spPr>
          <a:xfrm>
            <a:off x="3884760" y="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000000"/>
                </a:solidFill>
                <a:latin typeface="Segoe UI" panose="020B0502040204020203"/>
                <a:ea typeface="+mn-ea"/>
              </a:rPr>
              <a:t> </a:t>
            </a:r>
            <a:endParaRPr lang="en-US" sz="1200" b="0" strike="noStrike" spc="-1">
              <a:latin typeface="Arial" panose="020B0604020202020204"/>
            </a:endParaRPr>
          </a:p>
        </p:txBody>
      </p:sp>
      <p:sp>
        <p:nvSpPr>
          <p:cNvPr id="441" name="CustomShape 4"/>
          <p:cNvSpPr/>
          <p:nvPr/>
        </p:nvSpPr>
        <p:spPr>
          <a:xfrm>
            <a:off x="5909400" y="8685360"/>
            <a:ext cx="945360" cy="455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true" noRot="true" noChangeAspect="true"/>
          </p:cNvSpPr>
          <p:nvPr>
            <p:ph type="sldImg"/>
          </p:nvPr>
        </p:nvSpPr>
        <p:spPr/>
      </p:sp>
      <p:sp>
        <p:nvSpPr>
          <p:cNvPr id="3" name="Tijdelijke aanduiding voor notities 2"/>
          <p:cNvSpPr>
            <a:spLocks noGrp="true"/>
          </p:cNvSpPr>
          <p:nvPr>
            <p:ph type="body" idx="1"/>
          </p:nvPr>
        </p:nvSpPr>
        <p:spPr/>
        <p:txBody>
          <a:bodyPr/>
          <a:lstStyle/>
          <a:p>
            <a:endParaRPr lang="nl-NL" dirty="0"/>
          </a:p>
        </p:txBody>
      </p:sp>
      <p:sp>
        <p:nvSpPr>
          <p:cNvPr id="4" name="Tijdelijke aanduiding voor datum 3"/>
          <p:cNvSpPr>
            <a:spLocks noGrp="true"/>
          </p:cNvSpPr>
          <p:nvPr>
            <p:ph type="dt" idx="1"/>
          </p:nvPr>
        </p:nvSpPr>
        <p:spPr/>
        <p:txBody>
          <a:bodyPr/>
          <a:lstStyle/>
          <a:p>
            <a:fld id="{0937BC59-273A-4F02-AFCE-7933E4D20E7D}" type="datetime8">
              <a:rPr lang="en-US" smtClean="0"/>
            </a:fld>
            <a:endParaRPr lang="en-US"/>
          </a:p>
        </p:txBody>
      </p:sp>
      <p:sp>
        <p:nvSpPr>
          <p:cNvPr id="5" name="Tijdelijke aanduiding voor dianummer 4"/>
          <p:cNvSpPr>
            <a:spLocks noGrp="true"/>
          </p:cNvSpPr>
          <p:nvPr>
            <p:ph type="sldNum" sz="quarter" idx="5"/>
          </p:nvPr>
        </p:nvSpPr>
        <p:spPr/>
        <p:txBody>
          <a:bodyPr/>
          <a:lstStyle/>
          <a:p>
            <a:fld id="{B4008EB6-D09E-4580-8CD6-DDB14511944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titel sheet">
    <p:spTree>
      <p:nvGrpSpPr>
        <p:cNvPr id="1" name=""/>
        <p:cNvGrpSpPr/>
        <p:nvPr/>
      </p:nvGrpSpPr>
      <p:grpSpPr>
        <a:xfrm>
          <a:off x="0" y="0"/>
          <a:ext cx="0" cy="0"/>
          <a:chOff x="0" y="0"/>
          <a:chExt cx="0" cy="0"/>
        </a:xfrm>
      </p:grpSpPr>
      <p:sp>
        <p:nvSpPr>
          <p:cNvPr id="4" name="Manual Input 6"/>
          <p:cNvSpPr/>
          <p:nvPr userDrawn="true"/>
        </p:nvSpPr>
        <p:spPr bwMode="auto">
          <a:xfrm rot="16200000">
            <a:off x="5248681" y="-191682"/>
            <a:ext cx="6994524" cy="73778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496 h 14496"/>
              <a:gd name="connsiteX1-3" fmla="*/ 9983 w 10000"/>
              <a:gd name="connsiteY1-4" fmla="*/ 0 h 14496"/>
              <a:gd name="connsiteX2-5" fmla="*/ 10000 w 10000"/>
              <a:gd name="connsiteY2-6" fmla="*/ 14496 h 14496"/>
              <a:gd name="connsiteX3-7" fmla="*/ 0 w 10000"/>
              <a:gd name="connsiteY3-8" fmla="*/ 14496 h 14496"/>
              <a:gd name="connsiteX4-9" fmla="*/ 0 w 10000"/>
              <a:gd name="connsiteY4-10" fmla="*/ 6496 h 14496"/>
              <a:gd name="connsiteX0-11" fmla="*/ 0 w 10001"/>
              <a:gd name="connsiteY0-12" fmla="*/ 6484 h 14484"/>
              <a:gd name="connsiteX1-13" fmla="*/ 10000 w 10001"/>
              <a:gd name="connsiteY1-14" fmla="*/ 0 h 14484"/>
              <a:gd name="connsiteX2-15" fmla="*/ 10000 w 10001"/>
              <a:gd name="connsiteY2-16" fmla="*/ 14484 h 14484"/>
              <a:gd name="connsiteX3-17" fmla="*/ 0 w 10001"/>
              <a:gd name="connsiteY3-18" fmla="*/ 14484 h 14484"/>
              <a:gd name="connsiteX4-19" fmla="*/ 0 w 10001"/>
              <a:gd name="connsiteY4-20" fmla="*/ 6484 h 144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1" h="14484">
                <a:moveTo>
                  <a:pt x="0" y="6484"/>
                </a:moveTo>
                <a:lnTo>
                  <a:pt x="10000" y="0"/>
                </a:lnTo>
                <a:cubicBezTo>
                  <a:pt x="10006" y="4832"/>
                  <a:pt x="9994" y="9652"/>
                  <a:pt x="10000" y="14484"/>
                </a:cubicBezTo>
                <a:lnTo>
                  <a:pt x="0" y="14484"/>
                </a:lnTo>
                <a:lnTo>
                  <a:pt x="0" y="6484"/>
                </a:lnTo>
                <a:close/>
              </a:path>
            </a:pathLst>
          </a:custGeom>
          <a:solidFill>
            <a:srgbClr val="A13B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pic>
        <p:nvPicPr>
          <p:cNvPr id="7" name="Quintor logo"/>
          <p:cNvPicPr>
            <a:picLocks noChangeAspect="true"/>
          </p:cNvPicPr>
          <p:nvPr userDrawn="true"/>
        </p:nvPicPr>
        <p:blipFill>
          <a:blip r:embed="rId2"/>
          <a:stretch>
            <a:fillRect/>
          </a:stretch>
        </p:blipFill>
        <p:spPr>
          <a:xfrm>
            <a:off x="9818264" y="6340369"/>
            <a:ext cx="2616624" cy="654156"/>
          </a:xfrm>
          <a:prstGeom prst="rect">
            <a:avLst/>
          </a:prstGeom>
        </p:spPr>
      </p:pic>
      <p:sp>
        <p:nvSpPr>
          <p:cNvPr id="18" name="Text Placeholder 17"/>
          <p:cNvSpPr>
            <a:spLocks noGrp="true"/>
          </p:cNvSpPr>
          <p:nvPr>
            <p:ph type="body" sz="quarter" idx="11" hasCustomPrompt="true"/>
          </p:nvPr>
        </p:nvSpPr>
        <p:spPr>
          <a:xfrm>
            <a:off x="5657850" y="193675"/>
            <a:ext cx="6777038" cy="1015663"/>
          </a:xfrm>
        </p:spPr>
        <p:txBody>
          <a:bodyPr/>
          <a:lstStyle>
            <a:lvl1pPr marL="0" indent="0">
              <a:buNone/>
              <a:defRPr sz="6000">
                <a:latin typeface="+mj-lt"/>
              </a:defRPr>
            </a:lvl1pPr>
          </a:lstStyle>
          <a:p>
            <a:pPr lvl="0"/>
            <a:r>
              <a:rPr lang="en-US" dirty="0"/>
              <a:t>Masterclass </a:t>
            </a:r>
            <a:r>
              <a:rPr lang="en-US" dirty="0" err="1"/>
              <a:t>naam</a:t>
            </a:r>
            <a:endParaRPr lang="nl-NL" dirty="0"/>
          </a:p>
        </p:txBody>
      </p:sp>
      <p:sp>
        <p:nvSpPr>
          <p:cNvPr id="20" name="Text Placeholder 19"/>
          <p:cNvSpPr>
            <a:spLocks noGrp="true"/>
          </p:cNvSpPr>
          <p:nvPr>
            <p:ph type="body" sz="quarter" idx="12" hasCustomPrompt="true"/>
          </p:nvPr>
        </p:nvSpPr>
        <p:spPr>
          <a:xfrm>
            <a:off x="6583363" y="1668463"/>
            <a:ext cx="5851525" cy="683264"/>
          </a:xfrm>
        </p:spPr>
        <p:txBody>
          <a:bodyPr/>
          <a:lstStyle>
            <a:lvl1pPr marL="0" indent="0">
              <a:buNone/>
              <a:defRPr sz="3600" baseline="0">
                <a:latin typeface="+mj-lt"/>
              </a:defRPr>
            </a:lvl1pPr>
          </a:lstStyle>
          <a:p>
            <a:pPr lvl="0"/>
            <a:r>
              <a:rPr lang="en-US" dirty="0"/>
              <a:t>Module # - Module </a:t>
            </a:r>
            <a:r>
              <a:rPr lang="en-US" dirty="0" err="1"/>
              <a:t>naam</a:t>
            </a:r>
            <a:endParaRPr lang="nl-NL" dirty="0"/>
          </a:p>
        </p:txBody>
      </p:sp>
      <p:sp>
        <p:nvSpPr>
          <p:cNvPr id="22" name="Text Placeholder 21"/>
          <p:cNvSpPr>
            <a:spLocks noGrp="true"/>
          </p:cNvSpPr>
          <p:nvPr>
            <p:ph type="body" sz="quarter" idx="13" hasCustomPrompt="true"/>
          </p:nvPr>
        </p:nvSpPr>
        <p:spPr>
          <a:xfrm>
            <a:off x="771995" y="2351727"/>
            <a:ext cx="5293954" cy="1846659"/>
          </a:xfrm>
        </p:spPr>
        <p:txBody>
          <a:bodyPr/>
          <a:lstStyle>
            <a:lvl1pPr>
              <a:defRPr baseline="0"/>
            </a:lvl1pPr>
            <a:lvl5pPr>
              <a:defRPr/>
            </a:lvl5pPr>
          </a:lstStyle>
          <a:p>
            <a:pPr lvl="0"/>
            <a:r>
              <a:rPr lang="nl-NL" dirty="0"/>
              <a:t>Plaats een mooie foto als achtergrond voor deze sheet</a:t>
            </a:r>
            <a:endParaRPr lang="nl-NL"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grpSp>
        <p:nvGrpSpPr>
          <p:cNvPr id="27" name="Group 26"/>
          <p:cNvGrpSpPr/>
          <p:nvPr userDrawn="true"/>
        </p:nvGrpSpPr>
        <p:grpSpPr>
          <a:xfrm>
            <a:off x="572831" y="2232000"/>
            <a:ext cx="2520000" cy="2520000"/>
            <a:chOff x="595361" y="2232000"/>
            <a:chExt cx="2520000" cy="2520000"/>
          </a:xfrm>
          <a:effectLst>
            <a:outerShdw blurRad="50800" dist="127000" dir="2700000" algn="tl" rotWithShape="0">
              <a:prstClr val="black">
                <a:alpha val="40000"/>
              </a:prstClr>
            </a:outerShdw>
          </a:effectLst>
        </p:grpSpPr>
        <p:sp>
          <p:nvSpPr>
            <p:cNvPr id="28" name="Teardrop 27"/>
            <p:cNvSpPr>
              <a:spLocks noChangeAspect="true"/>
            </p:cNvSpPr>
            <p:nvPr/>
          </p:nvSpPr>
          <p:spPr bwMode="auto">
            <a:xfrm>
              <a:off x="595361" y="2232000"/>
              <a:ext cx="2520000" cy="2520000"/>
            </a:xfrm>
            <a:prstGeom prst="teardrop">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29" name="Oval 28"/>
            <p:cNvSpPr>
              <a:spLocks noChangeAspect="true"/>
            </p:cNvSpPr>
            <p:nvPr/>
          </p:nvSpPr>
          <p:spPr bwMode="auto">
            <a:xfrm>
              <a:off x="780322"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30" name="Group 29"/>
          <p:cNvGrpSpPr/>
          <p:nvPr userDrawn="true"/>
        </p:nvGrpSpPr>
        <p:grpSpPr>
          <a:xfrm>
            <a:off x="3504314" y="2232000"/>
            <a:ext cx="2520000" cy="2520000"/>
            <a:chOff x="3454886" y="2232000"/>
            <a:chExt cx="2520000" cy="2520000"/>
          </a:xfrm>
          <a:effectLst>
            <a:outerShdw blurRad="50800" dist="127000" dir="2700000" algn="tl" rotWithShape="0">
              <a:prstClr val="black">
                <a:alpha val="40000"/>
              </a:prstClr>
            </a:outerShdw>
          </a:effectLst>
        </p:grpSpPr>
        <p:sp>
          <p:nvSpPr>
            <p:cNvPr id="31" name="Teardrop 30"/>
            <p:cNvSpPr>
              <a:spLocks noChangeAspect="true"/>
            </p:cNvSpPr>
            <p:nvPr/>
          </p:nvSpPr>
          <p:spPr bwMode="auto">
            <a:xfrm>
              <a:off x="3454886" y="2232000"/>
              <a:ext cx="2520000" cy="2520000"/>
            </a:xfrm>
            <a:prstGeom prst="teardrop">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2" name="Oval 31"/>
            <p:cNvSpPr>
              <a:spLocks noChangeAspect="true"/>
            </p:cNvSpPr>
            <p:nvPr/>
          </p:nvSpPr>
          <p:spPr bwMode="auto">
            <a:xfrm>
              <a:off x="3639847"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33" name="Group 32"/>
          <p:cNvGrpSpPr/>
          <p:nvPr userDrawn="true"/>
        </p:nvGrpSpPr>
        <p:grpSpPr>
          <a:xfrm>
            <a:off x="6435797" y="2232000"/>
            <a:ext cx="2520000" cy="2520000"/>
            <a:chOff x="6386369" y="2232000"/>
            <a:chExt cx="2520000" cy="2520000"/>
          </a:xfrm>
          <a:effectLst>
            <a:outerShdw blurRad="50800" dist="127000" dir="2700000" algn="tl" rotWithShape="0">
              <a:prstClr val="black">
                <a:alpha val="40000"/>
              </a:prstClr>
            </a:outerShdw>
          </a:effectLst>
        </p:grpSpPr>
        <p:sp>
          <p:nvSpPr>
            <p:cNvPr id="34" name="Teardrop 33"/>
            <p:cNvSpPr>
              <a:spLocks noChangeAspect="true"/>
            </p:cNvSpPr>
            <p:nvPr/>
          </p:nvSpPr>
          <p:spPr bwMode="auto">
            <a:xfrm>
              <a:off x="6386369" y="2232000"/>
              <a:ext cx="2520000" cy="2520000"/>
            </a:xfrm>
            <a:prstGeom prst="teardrop">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5" name="Oval 34"/>
            <p:cNvSpPr>
              <a:spLocks noChangeAspect="true"/>
            </p:cNvSpPr>
            <p:nvPr/>
          </p:nvSpPr>
          <p:spPr bwMode="auto">
            <a:xfrm>
              <a:off x="6571330"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36" name="Group 35"/>
          <p:cNvGrpSpPr/>
          <p:nvPr userDrawn="true"/>
        </p:nvGrpSpPr>
        <p:grpSpPr>
          <a:xfrm>
            <a:off x="9367280" y="2232000"/>
            <a:ext cx="2520000" cy="2520000"/>
            <a:chOff x="9317852" y="2232000"/>
            <a:chExt cx="2520000" cy="2520000"/>
          </a:xfrm>
          <a:effectLst>
            <a:outerShdw blurRad="50800" dist="127000" dir="2700000" algn="tl" rotWithShape="0">
              <a:prstClr val="black">
                <a:alpha val="40000"/>
              </a:prstClr>
            </a:outerShdw>
          </a:effectLst>
        </p:grpSpPr>
        <p:sp>
          <p:nvSpPr>
            <p:cNvPr id="37" name="Teardrop 36"/>
            <p:cNvSpPr>
              <a:spLocks noChangeAspect="true"/>
            </p:cNvSpPr>
            <p:nvPr/>
          </p:nvSpPr>
          <p:spPr bwMode="auto">
            <a:xfrm>
              <a:off x="9317852" y="2232000"/>
              <a:ext cx="2520000" cy="2520000"/>
            </a:xfrm>
            <a:prstGeom prst="teardrop">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8" name="Oval 37"/>
            <p:cNvSpPr>
              <a:spLocks noChangeAspect="true"/>
            </p:cNvSpPr>
            <p:nvPr/>
          </p:nvSpPr>
          <p:spPr bwMode="auto">
            <a:xfrm>
              <a:off x="9502813"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sp>
        <p:nvSpPr>
          <p:cNvPr id="50" name="Picture Placeholder 18"/>
          <p:cNvSpPr>
            <a:spLocks noGrp="true"/>
          </p:cNvSpPr>
          <p:nvPr>
            <p:ph type="pic" sz="quarter" idx="10" hasCustomPrompt="true"/>
          </p:nvPr>
        </p:nvSpPr>
        <p:spPr>
          <a:xfrm>
            <a:off x="1263106" y="2923200"/>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1" name="Picture Placeholder 18"/>
          <p:cNvSpPr>
            <a:spLocks noGrp="true"/>
          </p:cNvSpPr>
          <p:nvPr>
            <p:ph type="pic" sz="quarter" idx="11" hasCustomPrompt="true"/>
          </p:nvPr>
        </p:nvSpPr>
        <p:spPr>
          <a:xfrm>
            <a:off x="4194589" y="2923200"/>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2" name="Picture Placeholder 18"/>
          <p:cNvSpPr>
            <a:spLocks noGrp="true"/>
          </p:cNvSpPr>
          <p:nvPr>
            <p:ph type="pic" sz="quarter" idx="12" hasCustomPrompt="true"/>
          </p:nvPr>
        </p:nvSpPr>
        <p:spPr>
          <a:xfrm>
            <a:off x="7126071"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3" name="Picture Placeholder 18"/>
          <p:cNvSpPr>
            <a:spLocks noGrp="true"/>
          </p:cNvSpPr>
          <p:nvPr>
            <p:ph type="pic" sz="quarter" idx="13" hasCustomPrompt="true"/>
          </p:nvPr>
        </p:nvSpPr>
        <p:spPr>
          <a:xfrm>
            <a:off x="10057555" y="2923200"/>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4" name="Text Placeholder 22"/>
          <p:cNvSpPr>
            <a:spLocks noGrp="true"/>
          </p:cNvSpPr>
          <p:nvPr>
            <p:ph type="body" sz="quarter" idx="14" hasCustomPrompt="true"/>
          </p:nvPr>
        </p:nvSpPr>
        <p:spPr>
          <a:xfrm>
            <a:off x="664298"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55" name="Text Placeholder 22"/>
          <p:cNvSpPr>
            <a:spLocks noGrp="true"/>
          </p:cNvSpPr>
          <p:nvPr>
            <p:ph type="body" sz="quarter" idx="15" hasCustomPrompt="true"/>
          </p:nvPr>
        </p:nvSpPr>
        <p:spPr>
          <a:xfrm>
            <a:off x="3595782"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56" name="Text Placeholder 22"/>
          <p:cNvSpPr>
            <a:spLocks noGrp="true"/>
          </p:cNvSpPr>
          <p:nvPr>
            <p:ph type="body" sz="quarter" idx="16" hasCustomPrompt="true"/>
          </p:nvPr>
        </p:nvSpPr>
        <p:spPr>
          <a:xfrm>
            <a:off x="6527264"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57" name="Text Placeholder 22"/>
          <p:cNvSpPr>
            <a:spLocks noGrp="true"/>
          </p:cNvSpPr>
          <p:nvPr>
            <p:ph type="body" sz="quarter" idx="17" hasCustomPrompt="true"/>
          </p:nvPr>
        </p:nvSpPr>
        <p:spPr>
          <a:xfrm>
            <a:off x="9458748"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 bulltes">
    <p:bg>
      <p:bgPr>
        <a:solidFill>
          <a:srgbClr val="585F6C"/>
        </a:solidFill>
        <a:effectLst/>
      </p:bgPr>
    </p:bg>
    <p:spTree>
      <p:nvGrpSpPr>
        <p:cNvPr id="1" name=""/>
        <p:cNvGrpSpPr/>
        <p:nvPr/>
      </p:nvGrpSpPr>
      <p:grpSpPr>
        <a:xfrm>
          <a:off x="0" y="0"/>
          <a:ext cx="0" cy="0"/>
          <a:chOff x="0" y="0"/>
          <a:chExt cx="0" cy="0"/>
        </a:xfrm>
      </p:grpSpPr>
      <p:grpSp>
        <p:nvGrpSpPr>
          <p:cNvPr id="2" name="Group 1"/>
          <p:cNvGrpSpPr/>
          <p:nvPr userDrawn="true"/>
        </p:nvGrpSpPr>
        <p:grpSpPr>
          <a:xfrm>
            <a:off x="2030957" y="2232000"/>
            <a:ext cx="2520000" cy="2520000"/>
            <a:chOff x="595361" y="2232000"/>
            <a:chExt cx="2520000" cy="2520000"/>
          </a:xfrm>
          <a:effectLst>
            <a:outerShdw blurRad="50800" dist="127000" dir="2700000" algn="tl" rotWithShape="0">
              <a:prstClr val="black">
                <a:alpha val="40000"/>
              </a:prstClr>
            </a:outerShdw>
          </a:effectLst>
        </p:grpSpPr>
        <p:sp>
          <p:nvSpPr>
            <p:cNvPr id="3" name="Teardrop 2"/>
            <p:cNvSpPr>
              <a:spLocks noChangeAspect="true"/>
            </p:cNvSpPr>
            <p:nvPr/>
          </p:nvSpPr>
          <p:spPr bwMode="auto">
            <a:xfrm>
              <a:off x="595361" y="2232000"/>
              <a:ext cx="2520000" cy="2520000"/>
            </a:xfrm>
            <a:prstGeom prst="teardrop">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4" name="Oval 3"/>
            <p:cNvSpPr>
              <a:spLocks noChangeAspect="true"/>
            </p:cNvSpPr>
            <p:nvPr/>
          </p:nvSpPr>
          <p:spPr bwMode="auto">
            <a:xfrm>
              <a:off x="780322"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5" name="Group 4"/>
          <p:cNvGrpSpPr/>
          <p:nvPr userDrawn="true"/>
        </p:nvGrpSpPr>
        <p:grpSpPr>
          <a:xfrm>
            <a:off x="4962440" y="2232000"/>
            <a:ext cx="2520000" cy="2520000"/>
            <a:chOff x="3454886" y="2232000"/>
            <a:chExt cx="2520000" cy="2520000"/>
          </a:xfrm>
          <a:effectLst>
            <a:outerShdw blurRad="50800" dist="127000" dir="2700000" algn="tl" rotWithShape="0">
              <a:prstClr val="black">
                <a:alpha val="40000"/>
              </a:prstClr>
            </a:outerShdw>
          </a:effectLst>
        </p:grpSpPr>
        <p:sp>
          <p:nvSpPr>
            <p:cNvPr id="6" name="Teardrop 5"/>
            <p:cNvSpPr>
              <a:spLocks noChangeAspect="true"/>
            </p:cNvSpPr>
            <p:nvPr/>
          </p:nvSpPr>
          <p:spPr bwMode="auto">
            <a:xfrm>
              <a:off x="3454886" y="2232000"/>
              <a:ext cx="2520000" cy="2520000"/>
            </a:xfrm>
            <a:prstGeom prst="teardrop">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Oval 6"/>
            <p:cNvSpPr>
              <a:spLocks noChangeAspect="true"/>
            </p:cNvSpPr>
            <p:nvPr/>
          </p:nvSpPr>
          <p:spPr bwMode="auto">
            <a:xfrm>
              <a:off x="3639847"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8" name="Group 7"/>
          <p:cNvGrpSpPr/>
          <p:nvPr userDrawn="true"/>
        </p:nvGrpSpPr>
        <p:grpSpPr>
          <a:xfrm>
            <a:off x="7893923" y="2232000"/>
            <a:ext cx="2520000" cy="2520000"/>
            <a:chOff x="6386369" y="2232000"/>
            <a:chExt cx="2520000" cy="2520000"/>
          </a:xfrm>
          <a:effectLst>
            <a:outerShdw blurRad="50800" dist="127000" dir="2700000" algn="tl" rotWithShape="0">
              <a:prstClr val="black">
                <a:alpha val="40000"/>
              </a:prstClr>
            </a:outerShdw>
          </a:effectLst>
        </p:grpSpPr>
        <p:sp>
          <p:nvSpPr>
            <p:cNvPr id="9" name="Teardrop 8"/>
            <p:cNvSpPr>
              <a:spLocks noChangeAspect="true"/>
            </p:cNvSpPr>
            <p:nvPr/>
          </p:nvSpPr>
          <p:spPr bwMode="auto">
            <a:xfrm>
              <a:off x="6386369" y="2232000"/>
              <a:ext cx="2520000" cy="2520000"/>
            </a:xfrm>
            <a:prstGeom prst="teardrop">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0" name="Oval 9"/>
            <p:cNvSpPr>
              <a:spLocks noChangeAspect="true"/>
            </p:cNvSpPr>
            <p:nvPr/>
          </p:nvSpPr>
          <p:spPr bwMode="auto">
            <a:xfrm>
              <a:off x="6571330"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sp>
        <p:nvSpPr>
          <p:cNvPr id="17" name="Title 1"/>
          <p:cNvSpPr>
            <a:spLocks noGrp="true"/>
          </p:cNvSpPr>
          <p:nvPr>
            <p:ph type="title" hasCustomPrompt="true"/>
          </p:nvPr>
        </p:nvSpPr>
        <p:spPr>
          <a:xfrm>
            <a:off x="274286" y="296901"/>
            <a:ext cx="11888047" cy="917575"/>
          </a:xfrm>
        </p:spPr>
        <p:txBody>
          <a:bodyPr/>
          <a:lstStyle/>
          <a:p>
            <a:r>
              <a:rPr lang="nl-NL"/>
              <a:t>Klik om stijl te bewerken</a:t>
            </a:r>
            <a:endParaRPr lang="en-US" dirty="0"/>
          </a:p>
        </p:txBody>
      </p:sp>
      <p:sp>
        <p:nvSpPr>
          <p:cNvPr id="19" name="Picture Placeholder 18"/>
          <p:cNvSpPr>
            <a:spLocks noGrp="true"/>
          </p:cNvSpPr>
          <p:nvPr>
            <p:ph type="pic" sz="quarter" idx="10" hasCustomPrompt="true"/>
          </p:nvPr>
        </p:nvSpPr>
        <p:spPr>
          <a:xfrm>
            <a:off x="2721231"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23" name="Text Placeholder 22"/>
          <p:cNvSpPr>
            <a:spLocks noGrp="true"/>
          </p:cNvSpPr>
          <p:nvPr>
            <p:ph type="body" sz="quarter" idx="13" hasCustomPrompt="true"/>
          </p:nvPr>
        </p:nvSpPr>
        <p:spPr>
          <a:xfrm>
            <a:off x="2122425" y="4964831"/>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4" name="Text Placeholder 22"/>
          <p:cNvSpPr>
            <a:spLocks noGrp="true"/>
          </p:cNvSpPr>
          <p:nvPr>
            <p:ph type="body" sz="quarter" idx="14" hasCustomPrompt="true"/>
          </p:nvPr>
        </p:nvSpPr>
        <p:spPr>
          <a:xfrm>
            <a:off x="5053908" y="4972508"/>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5" name="Text Placeholder 22"/>
          <p:cNvSpPr>
            <a:spLocks noGrp="true"/>
          </p:cNvSpPr>
          <p:nvPr>
            <p:ph type="body" sz="quarter" idx="15" hasCustomPrompt="true"/>
          </p:nvPr>
        </p:nvSpPr>
        <p:spPr>
          <a:xfrm>
            <a:off x="7985391" y="4964831"/>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6" name="Picture Placeholder 18"/>
          <p:cNvSpPr>
            <a:spLocks noGrp="true"/>
          </p:cNvSpPr>
          <p:nvPr>
            <p:ph type="pic" sz="quarter" idx="16" hasCustomPrompt="true"/>
          </p:nvPr>
        </p:nvSpPr>
        <p:spPr>
          <a:xfrm>
            <a:off x="5649509"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27" name="Picture Placeholder 18"/>
          <p:cNvSpPr>
            <a:spLocks noGrp="true"/>
          </p:cNvSpPr>
          <p:nvPr>
            <p:ph type="pic" sz="quarter" idx="17" hasCustomPrompt="true"/>
          </p:nvPr>
        </p:nvSpPr>
        <p:spPr>
          <a:xfrm>
            <a:off x="8584197"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4 bullets">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grpSp>
        <p:nvGrpSpPr>
          <p:cNvPr id="27" name="Group 26"/>
          <p:cNvGrpSpPr/>
          <p:nvPr userDrawn="true"/>
        </p:nvGrpSpPr>
        <p:grpSpPr>
          <a:xfrm>
            <a:off x="572831" y="2232000"/>
            <a:ext cx="2520000" cy="2520000"/>
            <a:chOff x="595361" y="2232000"/>
            <a:chExt cx="2520000" cy="2520000"/>
          </a:xfrm>
          <a:effectLst>
            <a:outerShdw blurRad="50800" dist="127000" dir="2700000" algn="tl" rotWithShape="0">
              <a:prstClr val="black">
                <a:alpha val="40000"/>
              </a:prstClr>
            </a:outerShdw>
          </a:effectLst>
        </p:grpSpPr>
        <p:sp>
          <p:nvSpPr>
            <p:cNvPr id="28" name="Teardrop 27"/>
            <p:cNvSpPr>
              <a:spLocks noChangeAspect="true"/>
            </p:cNvSpPr>
            <p:nvPr/>
          </p:nvSpPr>
          <p:spPr bwMode="auto">
            <a:xfrm>
              <a:off x="595361" y="2232000"/>
              <a:ext cx="2520000" cy="2520000"/>
            </a:xfrm>
            <a:prstGeom prst="teardrop">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29" name="Oval 28"/>
            <p:cNvSpPr>
              <a:spLocks noChangeAspect="true"/>
            </p:cNvSpPr>
            <p:nvPr/>
          </p:nvSpPr>
          <p:spPr bwMode="auto">
            <a:xfrm>
              <a:off x="780322"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30" name="Group 29"/>
          <p:cNvGrpSpPr/>
          <p:nvPr userDrawn="true"/>
        </p:nvGrpSpPr>
        <p:grpSpPr>
          <a:xfrm>
            <a:off x="3504314" y="2232000"/>
            <a:ext cx="2520000" cy="2520000"/>
            <a:chOff x="3454886" y="2232000"/>
            <a:chExt cx="2520000" cy="2520000"/>
          </a:xfrm>
          <a:effectLst>
            <a:outerShdw blurRad="50800" dist="127000" dir="2700000" algn="tl" rotWithShape="0">
              <a:prstClr val="black">
                <a:alpha val="40000"/>
              </a:prstClr>
            </a:outerShdw>
          </a:effectLst>
        </p:grpSpPr>
        <p:sp>
          <p:nvSpPr>
            <p:cNvPr id="31" name="Teardrop 30"/>
            <p:cNvSpPr>
              <a:spLocks noChangeAspect="true"/>
            </p:cNvSpPr>
            <p:nvPr/>
          </p:nvSpPr>
          <p:spPr bwMode="auto">
            <a:xfrm>
              <a:off x="3454886" y="2232000"/>
              <a:ext cx="2520000" cy="2520000"/>
            </a:xfrm>
            <a:prstGeom prst="teardrop">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2" name="Oval 31"/>
            <p:cNvSpPr>
              <a:spLocks noChangeAspect="true"/>
            </p:cNvSpPr>
            <p:nvPr/>
          </p:nvSpPr>
          <p:spPr bwMode="auto">
            <a:xfrm>
              <a:off x="3639847"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33" name="Group 32"/>
          <p:cNvGrpSpPr/>
          <p:nvPr userDrawn="true"/>
        </p:nvGrpSpPr>
        <p:grpSpPr>
          <a:xfrm>
            <a:off x="6435797" y="2232000"/>
            <a:ext cx="2520000" cy="2520000"/>
            <a:chOff x="6386369" y="2232000"/>
            <a:chExt cx="2520000" cy="2520000"/>
          </a:xfrm>
          <a:effectLst>
            <a:outerShdw blurRad="50800" dist="127000" dir="2700000" algn="tl" rotWithShape="0">
              <a:prstClr val="black">
                <a:alpha val="40000"/>
              </a:prstClr>
            </a:outerShdw>
          </a:effectLst>
        </p:grpSpPr>
        <p:sp>
          <p:nvSpPr>
            <p:cNvPr id="34" name="Teardrop 33"/>
            <p:cNvSpPr>
              <a:spLocks noChangeAspect="true"/>
            </p:cNvSpPr>
            <p:nvPr/>
          </p:nvSpPr>
          <p:spPr bwMode="auto">
            <a:xfrm>
              <a:off x="6386369" y="2232000"/>
              <a:ext cx="2520000" cy="2520000"/>
            </a:xfrm>
            <a:prstGeom prst="teardrop">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5" name="Oval 34"/>
            <p:cNvSpPr>
              <a:spLocks noChangeAspect="true"/>
            </p:cNvSpPr>
            <p:nvPr/>
          </p:nvSpPr>
          <p:spPr bwMode="auto">
            <a:xfrm>
              <a:off x="6571330"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36" name="Group 35"/>
          <p:cNvGrpSpPr/>
          <p:nvPr userDrawn="true"/>
        </p:nvGrpSpPr>
        <p:grpSpPr>
          <a:xfrm>
            <a:off x="9367280" y="2232000"/>
            <a:ext cx="2520000" cy="2520000"/>
            <a:chOff x="9317852" y="2232000"/>
            <a:chExt cx="2520000" cy="2520000"/>
          </a:xfrm>
          <a:effectLst>
            <a:outerShdw blurRad="50800" dist="127000" dir="2700000" algn="tl" rotWithShape="0">
              <a:prstClr val="black">
                <a:alpha val="40000"/>
              </a:prstClr>
            </a:outerShdw>
          </a:effectLst>
        </p:grpSpPr>
        <p:sp>
          <p:nvSpPr>
            <p:cNvPr id="37" name="Teardrop 36"/>
            <p:cNvSpPr>
              <a:spLocks noChangeAspect="true"/>
            </p:cNvSpPr>
            <p:nvPr/>
          </p:nvSpPr>
          <p:spPr bwMode="auto">
            <a:xfrm>
              <a:off x="9317852" y="2232000"/>
              <a:ext cx="2520000" cy="2520000"/>
            </a:xfrm>
            <a:prstGeom prst="teardrop">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8" name="Oval 37"/>
            <p:cNvSpPr>
              <a:spLocks noChangeAspect="true"/>
            </p:cNvSpPr>
            <p:nvPr/>
          </p:nvSpPr>
          <p:spPr bwMode="auto">
            <a:xfrm>
              <a:off x="9502813"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sp>
        <p:nvSpPr>
          <p:cNvPr id="50" name="Picture Placeholder 18"/>
          <p:cNvSpPr>
            <a:spLocks noGrp="true"/>
          </p:cNvSpPr>
          <p:nvPr>
            <p:ph type="pic" sz="quarter" idx="10" hasCustomPrompt="true"/>
          </p:nvPr>
        </p:nvSpPr>
        <p:spPr>
          <a:xfrm>
            <a:off x="1263106" y="2923200"/>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1" name="Picture Placeholder 18"/>
          <p:cNvSpPr>
            <a:spLocks noGrp="true"/>
          </p:cNvSpPr>
          <p:nvPr>
            <p:ph type="pic" sz="quarter" idx="11" hasCustomPrompt="true"/>
          </p:nvPr>
        </p:nvSpPr>
        <p:spPr>
          <a:xfrm>
            <a:off x="4194589" y="2923200"/>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2" name="Picture Placeholder 18"/>
          <p:cNvSpPr>
            <a:spLocks noGrp="true"/>
          </p:cNvSpPr>
          <p:nvPr>
            <p:ph type="pic" sz="quarter" idx="12" hasCustomPrompt="true"/>
          </p:nvPr>
        </p:nvSpPr>
        <p:spPr>
          <a:xfrm>
            <a:off x="7126071"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3" name="Picture Placeholder 18"/>
          <p:cNvSpPr>
            <a:spLocks noGrp="true"/>
          </p:cNvSpPr>
          <p:nvPr>
            <p:ph type="pic" sz="quarter" idx="13" hasCustomPrompt="true"/>
          </p:nvPr>
        </p:nvSpPr>
        <p:spPr>
          <a:xfrm>
            <a:off x="10057555" y="2923200"/>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54" name="Text Placeholder 22"/>
          <p:cNvSpPr>
            <a:spLocks noGrp="true"/>
          </p:cNvSpPr>
          <p:nvPr>
            <p:ph type="body" sz="quarter" idx="14" hasCustomPrompt="true"/>
          </p:nvPr>
        </p:nvSpPr>
        <p:spPr>
          <a:xfrm>
            <a:off x="664298"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55" name="Text Placeholder 22"/>
          <p:cNvSpPr>
            <a:spLocks noGrp="true"/>
          </p:cNvSpPr>
          <p:nvPr>
            <p:ph type="body" sz="quarter" idx="15" hasCustomPrompt="true"/>
          </p:nvPr>
        </p:nvSpPr>
        <p:spPr>
          <a:xfrm>
            <a:off x="3595782"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56" name="Text Placeholder 22"/>
          <p:cNvSpPr>
            <a:spLocks noGrp="true"/>
          </p:cNvSpPr>
          <p:nvPr>
            <p:ph type="body" sz="quarter" idx="16" hasCustomPrompt="true"/>
          </p:nvPr>
        </p:nvSpPr>
        <p:spPr>
          <a:xfrm>
            <a:off x="6527264"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57" name="Text Placeholder 22"/>
          <p:cNvSpPr>
            <a:spLocks noGrp="true"/>
          </p:cNvSpPr>
          <p:nvPr>
            <p:ph type="body" sz="quarter" idx="17" hasCustomPrompt="true"/>
          </p:nvPr>
        </p:nvSpPr>
        <p:spPr>
          <a:xfrm>
            <a:off x="9458748" y="4968669"/>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or en nadelen">
    <p:spTree>
      <p:nvGrpSpPr>
        <p:cNvPr id="1" name=""/>
        <p:cNvGrpSpPr/>
        <p:nvPr/>
      </p:nvGrpSpPr>
      <p:grpSpPr>
        <a:xfrm>
          <a:off x="0" y="0"/>
          <a:ext cx="0" cy="0"/>
          <a:chOff x="0" y="0"/>
          <a:chExt cx="0" cy="0"/>
        </a:xfrm>
      </p:grpSpPr>
      <p:sp>
        <p:nvSpPr>
          <p:cNvPr id="4" name="Pentagon 3"/>
          <p:cNvSpPr/>
          <p:nvPr userDrawn="true"/>
        </p:nvSpPr>
        <p:spPr bwMode="auto">
          <a:xfrm>
            <a:off x="0" y="2134904"/>
            <a:ext cx="5761039" cy="720000"/>
          </a:xfrm>
          <a:prstGeom prst="homePlate">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sz="32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5" name="Pentagon 4"/>
          <p:cNvSpPr/>
          <p:nvPr userDrawn="true"/>
        </p:nvSpPr>
        <p:spPr bwMode="auto">
          <a:xfrm>
            <a:off x="0" y="2852712"/>
            <a:ext cx="4846640" cy="739636"/>
          </a:xfrm>
          <a:prstGeom prst="homePlate">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dirty="0"/>
          </a:p>
        </p:txBody>
      </p:sp>
      <p:sp>
        <p:nvSpPr>
          <p:cNvPr id="6" name="Pentagon 5"/>
          <p:cNvSpPr/>
          <p:nvPr userDrawn="true"/>
        </p:nvSpPr>
        <p:spPr bwMode="auto">
          <a:xfrm>
            <a:off x="0" y="3568328"/>
            <a:ext cx="3932238" cy="720934"/>
          </a:xfrm>
          <a:prstGeom prst="homePlate">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sz="32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Pentagon 6"/>
          <p:cNvSpPr/>
          <p:nvPr userDrawn="true"/>
        </p:nvSpPr>
        <p:spPr bwMode="auto">
          <a:xfrm>
            <a:off x="0" y="4289263"/>
            <a:ext cx="3017838" cy="720933"/>
          </a:xfrm>
          <a:prstGeom prst="homePlate">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sz="32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8" name="Pentagon 7"/>
          <p:cNvSpPr/>
          <p:nvPr userDrawn="true"/>
        </p:nvSpPr>
        <p:spPr bwMode="auto">
          <a:xfrm flipH="true">
            <a:off x="9417049" y="2134904"/>
            <a:ext cx="3017837" cy="720000"/>
          </a:xfrm>
          <a:prstGeom prst="homePlate">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sz="32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Pentagon 8"/>
          <p:cNvSpPr/>
          <p:nvPr userDrawn="true"/>
        </p:nvSpPr>
        <p:spPr bwMode="auto">
          <a:xfrm flipH="true">
            <a:off x="8502644" y="2848327"/>
            <a:ext cx="3932237" cy="720935"/>
          </a:xfrm>
          <a:prstGeom prst="homePlate">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sz="32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0" name="Pentagon 9"/>
          <p:cNvSpPr/>
          <p:nvPr userDrawn="true"/>
        </p:nvSpPr>
        <p:spPr bwMode="auto">
          <a:xfrm flipH="true">
            <a:off x="7588246" y="3569262"/>
            <a:ext cx="4846636" cy="720000"/>
          </a:xfrm>
          <a:prstGeom prst="homePlate">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sz="32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1" name="Pentagon 10"/>
          <p:cNvSpPr/>
          <p:nvPr userDrawn="true"/>
        </p:nvSpPr>
        <p:spPr bwMode="auto">
          <a:xfrm flipH="true">
            <a:off x="6673846" y="4289262"/>
            <a:ext cx="5761038" cy="720000"/>
          </a:xfrm>
          <a:prstGeom prst="homePlate">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ctr" anchorCtr="false" forceAA="false" compatLnSpc="true">
            <a:noAutofit/>
          </a:bodyPr>
          <a:lstStyle/>
          <a:p>
            <a:pPr algn="ctr" defTabSz="932180" fontAlgn="base">
              <a:lnSpc>
                <a:spcPct val="90000"/>
              </a:lnSpc>
              <a:spcBef>
                <a:spcPct val="0"/>
              </a:spcBef>
              <a:spcAft>
                <a:spcPct val="0"/>
              </a:spcAft>
            </a:pPr>
            <a:endParaRPr lang="en-US" sz="32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2" name="Title 11"/>
          <p:cNvSpPr>
            <a:spLocks noGrp="true"/>
          </p:cNvSpPr>
          <p:nvPr>
            <p:ph type="title" hasCustomPrompt="true"/>
          </p:nvPr>
        </p:nvSpPr>
        <p:spPr/>
        <p:txBody>
          <a:bodyPr/>
          <a:lstStyle/>
          <a:p>
            <a:r>
              <a:rPr lang="nl-NL"/>
              <a:t>Klik om stijl te bewerken</a:t>
            </a:r>
            <a:endParaRPr lang="nl-NL" dirty="0"/>
          </a:p>
        </p:txBody>
      </p:sp>
      <p:sp>
        <p:nvSpPr>
          <p:cNvPr id="14" name="Text Placeholder 13"/>
          <p:cNvSpPr>
            <a:spLocks noGrp="true"/>
          </p:cNvSpPr>
          <p:nvPr>
            <p:ph type="body" sz="quarter" idx="10" hasCustomPrompt="true"/>
          </p:nvPr>
        </p:nvSpPr>
        <p:spPr>
          <a:xfrm>
            <a:off x="0" y="2135838"/>
            <a:ext cx="5761038" cy="712489"/>
          </a:xfrm>
        </p:spPr>
        <p:txBody>
          <a:bodyPr anchor="ctr"/>
          <a:lstStyle>
            <a:lvl1pPr algn="ctr">
              <a:defRPr sz="3200"/>
            </a:lvl1pPr>
          </a:lstStyle>
          <a:p>
            <a:pPr lvl="0"/>
            <a:r>
              <a:rPr lang="nl-NL" dirty="0"/>
              <a:t>Tekst</a:t>
            </a:r>
            <a:endParaRPr lang="nl-NL" dirty="0"/>
          </a:p>
        </p:txBody>
      </p:sp>
      <p:sp>
        <p:nvSpPr>
          <p:cNvPr id="15" name="Text Placeholder 13"/>
          <p:cNvSpPr>
            <a:spLocks noGrp="true"/>
          </p:cNvSpPr>
          <p:nvPr>
            <p:ph type="body" sz="quarter" idx="11" hasCustomPrompt="true"/>
          </p:nvPr>
        </p:nvSpPr>
        <p:spPr>
          <a:xfrm>
            <a:off x="0" y="2849262"/>
            <a:ext cx="4847436" cy="743085"/>
          </a:xfrm>
        </p:spPr>
        <p:txBody>
          <a:bodyPr anchor="ctr"/>
          <a:lstStyle>
            <a:lvl1pPr algn="ctr">
              <a:defRPr sz="3200"/>
            </a:lvl1pPr>
          </a:lstStyle>
          <a:p>
            <a:pPr lvl="0"/>
            <a:r>
              <a:rPr lang="nl-NL" dirty="0"/>
              <a:t>Tekst</a:t>
            </a:r>
            <a:endParaRPr lang="nl-NL" dirty="0"/>
          </a:p>
        </p:txBody>
      </p:sp>
      <p:sp>
        <p:nvSpPr>
          <p:cNvPr id="16" name="Text Placeholder 13"/>
          <p:cNvSpPr>
            <a:spLocks noGrp="true"/>
          </p:cNvSpPr>
          <p:nvPr>
            <p:ph type="body" sz="quarter" idx="12" hasCustomPrompt="true"/>
          </p:nvPr>
        </p:nvSpPr>
        <p:spPr>
          <a:xfrm>
            <a:off x="0" y="3554569"/>
            <a:ext cx="3933432" cy="733759"/>
          </a:xfrm>
        </p:spPr>
        <p:txBody>
          <a:bodyPr anchor="ctr"/>
          <a:lstStyle>
            <a:lvl1pPr algn="ctr">
              <a:defRPr sz="3200"/>
            </a:lvl1pPr>
          </a:lstStyle>
          <a:p>
            <a:pPr lvl="0"/>
            <a:r>
              <a:rPr lang="nl-NL" dirty="0"/>
              <a:t>Tekst</a:t>
            </a:r>
            <a:endParaRPr lang="nl-NL" dirty="0"/>
          </a:p>
        </p:txBody>
      </p:sp>
      <p:sp>
        <p:nvSpPr>
          <p:cNvPr id="17" name="Text Placeholder 13"/>
          <p:cNvSpPr>
            <a:spLocks noGrp="true"/>
          </p:cNvSpPr>
          <p:nvPr>
            <p:ph type="body" sz="quarter" idx="13" hasCustomPrompt="true"/>
          </p:nvPr>
        </p:nvSpPr>
        <p:spPr>
          <a:xfrm>
            <a:off x="0" y="4289262"/>
            <a:ext cx="3017838" cy="720000"/>
          </a:xfrm>
        </p:spPr>
        <p:txBody>
          <a:bodyPr anchor="ctr"/>
          <a:lstStyle>
            <a:lvl1pPr algn="ctr">
              <a:defRPr sz="3200"/>
            </a:lvl1pPr>
          </a:lstStyle>
          <a:p>
            <a:pPr lvl="0"/>
            <a:r>
              <a:rPr lang="nl-NL" dirty="0"/>
              <a:t>Tekst</a:t>
            </a:r>
            <a:endParaRPr lang="nl-NL" dirty="0"/>
          </a:p>
        </p:txBody>
      </p:sp>
      <p:sp>
        <p:nvSpPr>
          <p:cNvPr id="26" name="Text Placeholder 13"/>
          <p:cNvSpPr>
            <a:spLocks noGrp="true"/>
          </p:cNvSpPr>
          <p:nvPr>
            <p:ph type="body" sz="quarter" idx="14" hasCustomPrompt="true"/>
          </p:nvPr>
        </p:nvSpPr>
        <p:spPr>
          <a:xfrm>
            <a:off x="9417048" y="2126969"/>
            <a:ext cx="3018634" cy="735631"/>
          </a:xfrm>
        </p:spPr>
        <p:txBody>
          <a:bodyPr anchor="ctr"/>
          <a:lstStyle>
            <a:lvl1pPr algn="ctr">
              <a:defRPr sz="3200"/>
            </a:lvl1pPr>
          </a:lstStyle>
          <a:p>
            <a:pPr lvl="0"/>
            <a:r>
              <a:rPr lang="nl-NL" dirty="0"/>
              <a:t>Tekst</a:t>
            </a:r>
            <a:endParaRPr lang="nl-NL" dirty="0"/>
          </a:p>
        </p:txBody>
      </p:sp>
      <p:sp>
        <p:nvSpPr>
          <p:cNvPr id="27" name="Text Placeholder 13"/>
          <p:cNvSpPr>
            <a:spLocks noGrp="true"/>
          </p:cNvSpPr>
          <p:nvPr>
            <p:ph type="body" sz="quarter" idx="15" hasCustomPrompt="true"/>
          </p:nvPr>
        </p:nvSpPr>
        <p:spPr>
          <a:xfrm>
            <a:off x="8501454" y="2862839"/>
            <a:ext cx="3934228" cy="704609"/>
          </a:xfrm>
        </p:spPr>
        <p:txBody>
          <a:bodyPr/>
          <a:lstStyle>
            <a:lvl1pPr algn="ctr">
              <a:defRPr sz="3200"/>
            </a:lvl1pPr>
          </a:lstStyle>
          <a:p>
            <a:pPr lvl="0"/>
            <a:r>
              <a:rPr lang="nl-NL" dirty="0"/>
              <a:t>Tekst</a:t>
            </a:r>
            <a:endParaRPr lang="nl-NL" dirty="0"/>
          </a:p>
        </p:txBody>
      </p:sp>
      <p:sp>
        <p:nvSpPr>
          <p:cNvPr id="28" name="Text Placeholder 13"/>
          <p:cNvSpPr>
            <a:spLocks noGrp="true"/>
          </p:cNvSpPr>
          <p:nvPr>
            <p:ph type="body" sz="quarter" idx="16" hasCustomPrompt="true"/>
          </p:nvPr>
        </p:nvSpPr>
        <p:spPr>
          <a:xfrm>
            <a:off x="7588246" y="3592348"/>
            <a:ext cx="4847436" cy="704609"/>
          </a:xfrm>
        </p:spPr>
        <p:txBody>
          <a:bodyPr/>
          <a:lstStyle>
            <a:lvl1pPr algn="ctr">
              <a:defRPr sz="3200"/>
            </a:lvl1pPr>
          </a:lstStyle>
          <a:p>
            <a:pPr lvl="0"/>
            <a:r>
              <a:rPr lang="nl-NL" dirty="0"/>
              <a:t>Tekst</a:t>
            </a:r>
            <a:endParaRPr lang="nl-NL" dirty="0"/>
          </a:p>
        </p:txBody>
      </p:sp>
      <p:sp>
        <p:nvSpPr>
          <p:cNvPr id="29" name="Text Placeholder 13"/>
          <p:cNvSpPr>
            <a:spLocks noGrp="true"/>
          </p:cNvSpPr>
          <p:nvPr>
            <p:ph type="body" sz="quarter" idx="17" hasCustomPrompt="true"/>
          </p:nvPr>
        </p:nvSpPr>
        <p:spPr>
          <a:xfrm>
            <a:off x="6673048" y="4304653"/>
            <a:ext cx="5761834" cy="704609"/>
          </a:xfrm>
        </p:spPr>
        <p:txBody>
          <a:bodyPr/>
          <a:lstStyle>
            <a:lvl1pPr algn="ctr">
              <a:defRPr sz="3200"/>
            </a:lvl1pPr>
          </a:lstStyle>
          <a:p>
            <a:pPr lvl="0"/>
            <a:r>
              <a:rPr lang="nl-NL" dirty="0"/>
              <a:t>Tekst</a:t>
            </a:r>
            <a:endParaRPr lang="nl-NL"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grpSp>
        <p:nvGrpSpPr>
          <p:cNvPr id="4" name="Group 3"/>
          <p:cNvGrpSpPr/>
          <p:nvPr userDrawn="true"/>
        </p:nvGrpSpPr>
        <p:grpSpPr>
          <a:xfrm>
            <a:off x="237497" y="2916495"/>
            <a:ext cx="2533277" cy="815546"/>
            <a:chOff x="237497" y="2681717"/>
            <a:chExt cx="2533277" cy="815546"/>
          </a:xfrm>
          <a:solidFill>
            <a:srgbClr val="33B5A1"/>
          </a:solidFill>
        </p:grpSpPr>
        <p:sp>
          <p:nvSpPr>
            <p:cNvPr id="5" name="Rectangle 4"/>
            <p:cNvSpPr/>
            <p:nvPr/>
          </p:nvSpPr>
          <p:spPr bwMode="auto">
            <a:xfrm>
              <a:off x="484703" y="3040063"/>
              <a:ext cx="2286071"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6" name="Oval 5"/>
            <p:cNvSpPr/>
            <p:nvPr/>
          </p:nvSpPr>
          <p:spPr bwMode="auto">
            <a:xfrm>
              <a:off x="237497" y="3040063"/>
              <a:ext cx="569612" cy="4572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Triangle 21"/>
            <p:cNvSpPr/>
            <p:nvPr/>
          </p:nvSpPr>
          <p:spPr bwMode="auto">
            <a:xfrm>
              <a:off x="1399139" y="2681717"/>
              <a:ext cx="457200" cy="358346"/>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8" name="Group 7"/>
          <p:cNvGrpSpPr/>
          <p:nvPr userDrawn="true"/>
        </p:nvGrpSpPr>
        <p:grpSpPr>
          <a:xfrm>
            <a:off x="2770632" y="3274841"/>
            <a:ext cx="2286071" cy="815546"/>
            <a:chOff x="2770632" y="3040063"/>
            <a:chExt cx="2286071" cy="815546"/>
          </a:xfrm>
        </p:grpSpPr>
        <p:sp>
          <p:nvSpPr>
            <p:cNvPr id="9" name="Rectangle 8"/>
            <p:cNvSpPr/>
            <p:nvPr/>
          </p:nvSpPr>
          <p:spPr bwMode="auto">
            <a:xfrm>
              <a:off x="2770632" y="3040063"/>
              <a:ext cx="2286071" cy="457200"/>
            </a:xfrm>
            <a:prstGeom prst="rect">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0" name="Triangle 23"/>
            <p:cNvSpPr/>
            <p:nvPr/>
          </p:nvSpPr>
          <p:spPr bwMode="auto">
            <a:xfrm flipV="true">
              <a:off x="3703638" y="3497263"/>
              <a:ext cx="457200" cy="358346"/>
            </a:xfrm>
            <a:prstGeom prst="triangle">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11" name="Group 10"/>
          <p:cNvGrpSpPr/>
          <p:nvPr userDrawn="true"/>
        </p:nvGrpSpPr>
        <p:grpSpPr>
          <a:xfrm>
            <a:off x="7341044" y="3274841"/>
            <a:ext cx="2286071" cy="815546"/>
            <a:chOff x="7341044" y="3040063"/>
            <a:chExt cx="2286071" cy="815546"/>
          </a:xfrm>
        </p:grpSpPr>
        <p:sp>
          <p:nvSpPr>
            <p:cNvPr id="12" name="Rectangle 11"/>
            <p:cNvSpPr/>
            <p:nvPr/>
          </p:nvSpPr>
          <p:spPr bwMode="auto">
            <a:xfrm>
              <a:off x="7341044" y="3040063"/>
              <a:ext cx="2286071" cy="457200"/>
            </a:xfrm>
            <a:prstGeom prst="rect">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3" name="Triangle 24"/>
            <p:cNvSpPr/>
            <p:nvPr/>
          </p:nvSpPr>
          <p:spPr bwMode="auto">
            <a:xfrm flipV="true">
              <a:off x="8274050" y="3497263"/>
              <a:ext cx="457200" cy="358346"/>
            </a:xfrm>
            <a:prstGeom prst="triangle">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14" name="Group 13"/>
          <p:cNvGrpSpPr/>
          <p:nvPr userDrawn="true"/>
        </p:nvGrpSpPr>
        <p:grpSpPr>
          <a:xfrm>
            <a:off x="5056561" y="2916495"/>
            <a:ext cx="2286071" cy="815546"/>
            <a:chOff x="5056561" y="2681717"/>
            <a:chExt cx="2286071" cy="815546"/>
          </a:xfrm>
        </p:grpSpPr>
        <p:sp>
          <p:nvSpPr>
            <p:cNvPr id="15" name="Rectangle 14"/>
            <p:cNvSpPr/>
            <p:nvPr/>
          </p:nvSpPr>
          <p:spPr bwMode="auto">
            <a:xfrm>
              <a:off x="5056561" y="3040063"/>
              <a:ext cx="2286071" cy="457200"/>
            </a:xfrm>
            <a:prstGeom prst="rect">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Triangle 25"/>
            <p:cNvSpPr/>
            <p:nvPr/>
          </p:nvSpPr>
          <p:spPr bwMode="auto">
            <a:xfrm>
              <a:off x="5989638" y="2681717"/>
              <a:ext cx="457200" cy="358346"/>
            </a:xfrm>
            <a:prstGeom prst="triangle">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17" name="Group 16"/>
          <p:cNvGrpSpPr/>
          <p:nvPr userDrawn="true"/>
        </p:nvGrpSpPr>
        <p:grpSpPr>
          <a:xfrm>
            <a:off x="9627115" y="2916495"/>
            <a:ext cx="2533135" cy="815546"/>
            <a:chOff x="9627115" y="2681717"/>
            <a:chExt cx="2533135" cy="815546"/>
          </a:xfrm>
          <a:solidFill>
            <a:schemeClr val="tx2"/>
          </a:solidFill>
        </p:grpSpPr>
        <p:sp>
          <p:nvSpPr>
            <p:cNvPr id="18" name="Rectangle 17"/>
            <p:cNvSpPr/>
            <p:nvPr/>
          </p:nvSpPr>
          <p:spPr bwMode="auto">
            <a:xfrm>
              <a:off x="9627115" y="3040063"/>
              <a:ext cx="2286071"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9" name="Oval 18"/>
            <p:cNvSpPr/>
            <p:nvPr/>
          </p:nvSpPr>
          <p:spPr bwMode="auto">
            <a:xfrm>
              <a:off x="11590638" y="3040063"/>
              <a:ext cx="569612" cy="4572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20" name="Triangle 26"/>
            <p:cNvSpPr/>
            <p:nvPr/>
          </p:nvSpPr>
          <p:spPr bwMode="auto">
            <a:xfrm>
              <a:off x="10541550" y="2681717"/>
              <a:ext cx="457200" cy="358346"/>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sp>
        <p:nvSpPr>
          <p:cNvPr id="26" name="Donut 25"/>
          <p:cNvSpPr>
            <a:spLocks noChangeAspect="true"/>
          </p:cNvSpPr>
          <p:nvPr userDrawn="true"/>
        </p:nvSpPr>
        <p:spPr bwMode="auto">
          <a:xfrm>
            <a:off x="908797" y="4374932"/>
            <a:ext cx="1437881" cy="1437881"/>
          </a:xfrm>
          <a:prstGeom prst="donut">
            <a:avLst>
              <a:gd name="adj" fmla="val 2347"/>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cxnSp>
        <p:nvCxnSpPr>
          <p:cNvPr id="27" name="Straight Connector 26"/>
          <p:cNvCxnSpPr/>
          <p:nvPr userDrawn="true"/>
        </p:nvCxnSpPr>
        <p:spPr>
          <a:xfrm>
            <a:off x="1627737" y="3911214"/>
            <a:ext cx="0" cy="351867"/>
          </a:xfrm>
          <a:prstGeom prst="line">
            <a:avLst/>
          </a:prstGeom>
          <a:ln w="31750">
            <a:solidFill>
              <a:srgbClr val="33B5A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Donut 27"/>
          <p:cNvSpPr>
            <a:spLocks noChangeAspect="true"/>
          </p:cNvSpPr>
          <p:nvPr userDrawn="true"/>
        </p:nvSpPr>
        <p:spPr bwMode="auto">
          <a:xfrm>
            <a:off x="5510216" y="4374932"/>
            <a:ext cx="1437881" cy="1437881"/>
          </a:xfrm>
          <a:prstGeom prst="donut">
            <a:avLst>
              <a:gd name="adj" fmla="val 2347"/>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cxnSp>
        <p:nvCxnSpPr>
          <p:cNvPr id="29" name="Straight Connector 28"/>
          <p:cNvCxnSpPr/>
          <p:nvPr userDrawn="true"/>
        </p:nvCxnSpPr>
        <p:spPr>
          <a:xfrm>
            <a:off x="6229156" y="3911214"/>
            <a:ext cx="0" cy="351867"/>
          </a:xfrm>
          <a:prstGeom prst="line">
            <a:avLst/>
          </a:prstGeom>
          <a:solidFill>
            <a:srgbClr val="9FBADD"/>
          </a:solidFill>
          <a:ln w="31750">
            <a:solidFill>
              <a:srgbClr val="9FBADD"/>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Donut 29"/>
          <p:cNvSpPr>
            <a:spLocks noChangeAspect="true"/>
          </p:cNvSpPr>
          <p:nvPr userDrawn="true"/>
        </p:nvSpPr>
        <p:spPr bwMode="auto">
          <a:xfrm>
            <a:off x="10057203" y="4374932"/>
            <a:ext cx="1437881" cy="1437881"/>
          </a:xfrm>
          <a:prstGeom prst="donut">
            <a:avLst>
              <a:gd name="adj" fmla="val 234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cxnSp>
        <p:nvCxnSpPr>
          <p:cNvPr id="31" name="Straight Connector 30"/>
          <p:cNvCxnSpPr/>
          <p:nvPr userDrawn="true"/>
        </p:nvCxnSpPr>
        <p:spPr>
          <a:xfrm>
            <a:off x="10776143" y="3911214"/>
            <a:ext cx="0" cy="351867"/>
          </a:xfrm>
          <a:prstGeom prst="line">
            <a:avLst/>
          </a:prstGeom>
          <a:ln w="317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Donut 31"/>
          <p:cNvSpPr>
            <a:spLocks noChangeAspect="true"/>
          </p:cNvSpPr>
          <p:nvPr userDrawn="true"/>
        </p:nvSpPr>
        <p:spPr bwMode="auto">
          <a:xfrm>
            <a:off x="3209651" y="1214476"/>
            <a:ext cx="1437881" cy="1437881"/>
          </a:xfrm>
          <a:prstGeom prst="donut">
            <a:avLst>
              <a:gd name="adj" fmla="val 2347"/>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cxnSp>
        <p:nvCxnSpPr>
          <p:cNvPr id="33" name="Straight Connector 32"/>
          <p:cNvCxnSpPr/>
          <p:nvPr userDrawn="true"/>
        </p:nvCxnSpPr>
        <p:spPr>
          <a:xfrm>
            <a:off x="3932238" y="2743801"/>
            <a:ext cx="0" cy="351867"/>
          </a:xfrm>
          <a:prstGeom prst="line">
            <a:avLst/>
          </a:prstGeom>
          <a:ln w="31750">
            <a:solidFill>
              <a:srgbClr val="F6B34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Donut 33"/>
          <p:cNvSpPr>
            <a:spLocks noChangeAspect="true"/>
          </p:cNvSpPr>
          <p:nvPr userDrawn="true"/>
        </p:nvSpPr>
        <p:spPr bwMode="auto">
          <a:xfrm>
            <a:off x="7783709" y="1204121"/>
            <a:ext cx="1437881" cy="1437881"/>
          </a:xfrm>
          <a:prstGeom prst="donut">
            <a:avLst>
              <a:gd name="adj" fmla="val 2347"/>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cxnSp>
        <p:nvCxnSpPr>
          <p:cNvPr id="35" name="Straight Connector 34"/>
          <p:cNvCxnSpPr/>
          <p:nvPr userDrawn="true"/>
        </p:nvCxnSpPr>
        <p:spPr>
          <a:xfrm>
            <a:off x="8506296" y="2733446"/>
            <a:ext cx="0" cy="351867"/>
          </a:xfrm>
          <a:prstGeom prst="line">
            <a:avLst/>
          </a:prstGeom>
          <a:ln w="31750">
            <a:solidFill>
              <a:srgbClr val="CF604E"/>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itle 1"/>
          <p:cNvSpPr>
            <a:spLocks noGrp="true"/>
          </p:cNvSpPr>
          <p:nvPr>
            <p:ph type="title" hasCustomPrompt="true"/>
          </p:nvPr>
        </p:nvSpPr>
        <p:spPr>
          <a:xfrm>
            <a:off x="274286" y="296901"/>
            <a:ext cx="11888047" cy="917575"/>
          </a:xfrm>
        </p:spPr>
        <p:txBody>
          <a:bodyPr/>
          <a:lstStyle/>
          <a:p>
            <a:r>
              <a:rPr lang="nl-NL"/>
              <a:t>Klik om stijl te bewerken</a:t>
            </a:r>
            <a:endParaRPr lang="en-US" dirty="0"/>
          </a:p>
        </p:txBody>
      </p:sp>
      <p:sp>
        <p:nvSpPr>
          <p:cNvPr id="39" name="Text Placeholder 38"/>
          <p:cNvSpPr>
            <a:spLocks noGrp="true"/>
          </p:cNvSpPr>
          <p:nvPr>
            <p:ph type="body" sz="quarter" idx="10" hasCustomPrompt="true"/>
          </p:nvPr>
        </p:nvSpPr>
        <p:spPr>
          <a:xfrm>
            <a:off x="270303" y="1302977"/>
            <a:ext cx="2716816" cy="1501667"/>
          </a:xfrm>
        </p:spPr>
        <p:txBody>
          <a:bodyPr/>
          <a:lstStyle>
            <a:lvl1pPr>
              <a:defRPr lang="nl-NL" sz="1800" i="1" kern="1200" dirty="0">
                <a:solidFill>
                  <a:schemeClr val="tx1"/>
                </a:solidFill>
                <a:latin typeface="+mn-lt"/>
                <a:ea typeface="+mn-ea"/>
                <a:cs typeface="+mn-cs"/>
              </a:defRPr>
            </a:lvl1pPr>
          </a:lstStyle>
          <a:p>
            <a:pPr lvl="0"/>
            <a:r>
              <a:rPr lang="en-US" dirty="0" err="1"/>
              <a:t>tekst</a:t>
            </a:r>
            <a:endParaRPr lang="nl-NL" dirty="0"/>
          </a:p>
        </p:txBody>
      </p:sp>
      <p:sp>
        <p:nvSpPr>
          <p:cNvPr id="40" name="Text Placeholder 38"/>
          <p:cNvSpPr>
            <a:spLocks noGrp="true"/>
          </p:cNvSpPr>
          <p:nvPr>
            <p:ph type="body" sz="quarter" idx="11" hasCustomPrompt="true"/>
          </p:nvPr>
        </p:nvSpPr>
        <p:spPr>
          <a:xfrm>
            <a:off x="9449357" y="1296966"/>
            <a:ext cx="2716816" cy="1501667"/>
          </a:xfrm>
        </p:spPr>
        <p:txBody>
          <a:bodyPr/>
          <a:lstStyle>
            <a:lvl1pPr>
              <a:defRPr lang="nl-NL" sz="1800" i="1" kern="1200" dirty="0">
                <a:solidFill>
                  <a:schemeClr val="tx1"/>
                </a:solidFill>
                <a:latin typeface="+mn-lt"/>
                <a:ea typeface="+mn-ea"/>
                <a:cs typeface="+mn-cs"/>
              </a:defRPr>
            </a:lvl1pPr>
          </a:lstStyle>
          <a:p>
            <a:pPr lvl="0"/>
            <a:r>
              <a:rPr lang="en-US" dirty="0" err="1"/>
              <a:t>tekst</a:t>
            </a:r>
            <a:endParaRPr lang="nl-NL" dirty="0"/>
          </a:p>
        </p:txBody>
      </p:sp>
      <p:sp>
        <p:nvSpPr>
          <p:cNvPr id="41" name="Text Placeholder 38"/>
          <p:cNvSpPr>
            <a:spLocks noGrp="true"/>
          </p:cNvSpPr>
          <p:nvPr>
            <p:ph type="body" sz="quarter" idx="12" hasCustomPrompt="true"/>
          </p:nvPr>
        </p:nvSpPr>
        <p:spPr>
          <a:xfrm>
            <a:off x="4859830" y="1302977"/>
            <a:ext cx="2716816" cy="1501667"/>
          </a:xfrm>
        </p:spPr>
        <p:txBody>
          <a:bodyPr/>
          <a:lstStyle>
            <a:lvl1pPr>
              <a:defRPr lang="nl-NL" sz="1800" i="1" kern="1200" dirty="0">
                <a:solidFill>
                  <a:schemeClr val="tx1"/>
                </a:solidFill>
                <a:latin typeface="+mn-lt"/>
                <a:ea typeface="+mn-ea"/>
                <a:cs typeface="+mn-cs"/>
              </a:defRPr>
            </a:lvl1pPr>
          </a:lstStyle>
          <a:p>
            <a:pPr lvl="0"/>
            <a:r>
              <a:rPr lang="en-US" dirty="0" err="1"/>
              <a:t>tekst</a:t>
            </a:r>
            <a:endParaRPr lang="nl-NL" dirty="0"/>
          </a:p>
        </p:txBody>
      </p:sp>
      <p:sp>
        <p:nvSpPr>
          <p:cNvPr id="42" name="Text Placeholder 38"/>
          <p:cNvSpPr>
            <a:spLocks noGrp="true"/>
          </p:cNvSpPr>
          <p:nvPr>
            <p:ph type="body" sz="quarter" idx="13" hasCustomPrompt="true"/>
          </p:nvPr>
        </p:nvSpPr>
        <p:spPr>
          <a:xfrm>
            <a:off x="2570039" y="4474238"/>
            <a:ext cx="2716816" cy="1501667"/>
          </a:xfrm>
        </p:spPr>
        <p:txBody>
          <a:bodyPr/>
          <a:lstStyle>
            <a:lvl1pPr>
              <a:defRPr lang="nl-NL" sz="1800" i="1" kern="1200" dirty="0">
                <a:solidFill>
                  <a:schemeClr val="tx1"/>
                </a:solidFill>
                <a:latin typeface="+mn-lt"/>
                <a:ea typeface="+mn-ea"/>
                <a:cs typeface="+mn-cs"/>
              </a:defRPr>
            </a:lvl1pPr>
          </a:lstStyle>
          <a:p>
            <a:pPr lvl="0"/>
            <a:r>
              <a:rPr lang="en-US" dirty="0" err="1"/>
              <a:t>tekst</a:t>
            </a:r>
            <a:endParaRPr lang="nl-NL" dirty="0"/>
          </a:p>
        </p:txBody>
      </p:sp>
      <p:sp>
        <p:nvSpPr>
          <p:cNvPr id="43" name="Text Placeholder 38"/>
          <p:cNvSpPr>
            <a:spLocks noGrp="true"/>
          </p:cNvSpPr>
          <p:nvPr>
            <p:ph type="body" sz="quarter" idx="14" hasCustomPrompt="true"/>
          </p:nvPr>
        </p:nvSpPr>
        <p:spPr>
          <a:xfrm>
            <a:off x="7144241" y="4474237"/>
            <a:ext cx="2716816" cy="1501667"/>
          </a:xfrm>
        </p:spPr>
        <p:txBody>
          <a:bodyPr/>
          <a:lstStyle>
            <a:lvl1pPr>
              <a:defRPr lang="nl-NL" sz="1800" i="1" kern="1200" dirty="0">
                <a:solidFill>
                  <a:schemeClr val="tx1"/>
                </a:solidFill>
                <a:latin typeface="+mn-lt"/>
                <a:ea typeface="+mn-ea"/>
                <a:cs typeface="+mn-cs"/>
              </a:defRPr>
            </a:lvl1pPr>
          </a:lstStyle>
          <a:p>
            <a:pPr lvl="0"/>
            <a:r>
              <a:rPr lang="en-US" dirty="0" err="1"/>
              <a:t>tekst</a:t>
            </a:r>
            <a:endParaRPr lang="nl-NL" dirty="0"/>
          </a:p>
        </p:txBody>
      </p:sp>
      <p:sp>
        <p:nvSpPr>
          <p:cNvPr id="46" name="Picture Placeholder 44"/>
          <p:cNvSpPr>
            <a:spLocks noGrp="true" noChangeAspect="true"/>
          </p:cNvSpPr>
          <p:nvPr>
            <p:ph type="pic" sz="quarter" idx="16" hasCustomPrompt="true"/>
          </p:nvPr>
        </p:nvSpPr>
        <p:spPr>
          <a:xfrm>
            <a:off x="3519802" y="1516908"/>
            <a:ext cx="806400" cy="806400"/>
          </a:xfrm>
        </p:spPr>
        <p:txBody>
          <a:bodyPr lIns="36000" rIns="36000"/>
          <a:lstStyle>
            <a:lvl1pPr>
              <a:defRPr sz="1200"/>
            </a:lvl1pPr>
          </a:lstStyle>
          <a:p>
            <a:r>
              <a:rPr lang="nl-NL" dirty="0"/>
              <a:t>pictogram</a:t>
            </a:r>
            <a:endParaRPr lang="nl-NL" dirty="0"/>
          </a:p>
        </p:txBody>
      </p:sp>
      <p:sp>
        <p:nvSpPr>
          <p:cNvPr id="50" name="Picture Placeholder 44"/>
          <p:cNvSpPr>
            <a:spLocks noGrp="true" noChangeAspect="true"/>
          </p:cNvSpPr>
          <p:nvPr>
            <p:ph type="pic" sz="quarter" idx="20" hasCustomPrompt="true"/>
          </p:nvPr>
        </p:nvSpPr>
        <p:spPr>
          <a:xfrm>
            <a:off x="8080879" y="1517304"/>
            <a:ext cx="806400" cy="806400"/>
          </a:xfrm>
        </p:spPr>
        <p:txBody>
          <a:bodyPr lIns="36000" rIns="36000"/>
          <a:lstStyle>
            <a:lvl1pPr>
              <a:defRPr sz="1200"/>
            </a:lvl1pPr>
          </a:lstStyle>
          <a:p>
            <a:r>
              <a:rPr lang="nl-NL" dirty="0"/>
              <a:t>pictogram</a:t>
            </a:r>
            <a:endParaRPr lang="nl-NL" dirty="0"/>
          </a:p>
        </p:txBody>
      </p:sp>
      <p:sp>
        <p:nvSpPr>
          <p:cNvPr id="51" name="Picture Placeholder 44"/>
          <p:cNvSpPr>
            <a:spLocks noGrp="true" noChangeAspect="true"/>
          </p:cNvSpPr>
          <p:nvPr>
            <p:ph type="pic" sz="quarter" idx="21" hasCustomPrompt="true"/>
          </p:nvPr>
        </p:nvSpPr>
        <p:spPr>
          <a:xfrm>
            <a:off x="10366950" y="4687072"/>
            <a:ext cx="806400" cy="806400"/>
          </a:xfrm>
        </p:spPr>
        <p:txBody>
          <a:bodyPr lIns="36000" rIns="36000"/>
          <a:lstStyle>
            <a:lvl1pPr>
              <a:defRPr sz="1200"/>
            </a:lvl1pPr>
          </a:lstStyle>
          <a:p>
            <a:r>
              <a:rPr lang="nl-NL" dirty="0"/>
              <a:t>pictogram</a:t>
            </a:r>
            <a:endParaRPr lang="nl-NL" dirty="0"/>
          </a:p>
        </p:txBody>
      </p:sp>
      <p:sp>
        <p:nvSpPr>
          <p:cNvPr id="52" name="Picture Placeholder 44"/>
          <p:cNvSpPr>
            <a:spLocks noGrp="true" noChangeAspect="true"/>
          </p:cNvSpPr>
          <p:nvPr>
            <p:ph type="pic" sz="quarter" idx="22" hasCustomPrompt="true"/>
          </p:nvPr>
        </p:nvSpPr>
        <p:spPr>
          <a:xfrm>
            <a:off x="5825956" y="4688954"/>
            <a:ext cx="806400" cy="806400"/>
          </a:xfrm>
        </p:spPr>
        <p:txBody>
          <a:bodyPr lIns="36000" rIns="36000"/>
          <a:lstStyle>
            <a:lvl1pPr>
              <a:defRPr sz="1200"/>
            </a:lvl1pPr>
          </a:lstStyle>
          <a:p>
            <a:r>
              <a:rPr lang="nl-NL" dirty="0"/>
              <a:t>pictogram</a:t>
            </a:r>
            <a:endParaRPr lang="nl-NL" dirty="0"/>
          </a:p>
        </p:txBody>
      </p:sp>
      <p:sp>
        <p:nvSpPr>
          <p:cNvPr id="53" name="Picture Placeholder 44"/>
          <p:cNvSpPr>
            <a:spLocks noGrp="true" noChangeAspect="true"/>
          </p:cNvSpPr>
          <p:nvPr>
            <p:ph type="pic" sz="quarter" idx="23" hasCustomPrompt="true"/>
          </p:nvPr>
        </p:nvSpPr>
        <p:spPr>
          <a:xfrm>
            <a:off x="1224537" y="4690671"/>
            <a:ext cx="806400" cy="806400"/>
          </a:xfrm>
        </p:spPr>
        <p:txBody>
          <a:bodyPr lIns="36000" rIns="36000"/>
          <a:lstStyle>
            <a:lvl1pPr>
              <a:defRPr sz="1200"/>
            </a:lvl1pPr>
          </a:lstStyle>
          <a:p>
            <a:r>
              <a:rPr lang="nl-NL" dirty="0"/>
              <a:t>pictogram</a:t>
            </a:r>
            <a:endParaRPr lang="nl-NL"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8" name="Teardrop 7"/>
          <p:cNvSpPr/>
          <p:nvPr userDrawn="true"/>
        </p:nvSpPr>
        <p:spPr bwMode="auto">
          <a:xfrm rot="2601827">
            <a:off x="510506" y="2222095"/>
            <a:ext cx="2505003" cy="2482937"/>
          </a:xfrm>
          <a:prstGeom prst="teardrop">
            <a:avLst>
              <a:gd name="adj" fmla="val 1580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Oval 8"/>
          <p:cNvSpPr>
            <a:spLocks noChangeAspect="true"/>
          </p:cNvSpPr>
          <p:nvPr userDrawn="true"/>
        </p:nvSpPr>
        <p:spPr bwMode="auto">
          <a:xfrm>
            <a:off x="699616" y="2400172"/>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Picture Placeholder 15"/>
          <p:cNvSpPr>
            <a:spLocks noGrp="true"/>
          </p:cNvSpPr>
          <p:nvPr>
            <p:ph type="pic" sz="quarter" idx="10" hasCustomPrompt="true"/>
          </p:nvPr>
        </p:nvSpPr>
        <p:spPr>
          <a:xfrm>
            <a:off x="4781550" y="1285875"/>
            <a:ext cx="7458075" cy="5534025"/>
          </a:xfrm>
        </p:spPr>
        <p:txBody>
          <a:bodyPr/>
          <a:lstStyle/>
          <a:p>
            <a:r>
              <a:rPr lang="nl-NL"/>
              <a:t>Klik op het pictogram als u een afbeelding wilt toevoegen</a:t>
            </a:r>
            <a:endParaRPr lang="nl-NL" dirty="0"/>
          </a:p>
        </p:txBody>
      </p:sp>
      <p:sp>
        <p:nvSpPr>
          <p:cNvPr id="19" name="Picture Placeholder 17"/>
          <p:cNvSpPr>
            <a:spLocks noGrp="true" noChangeAspect="true"/>
          </p:cNvSpPr>
          <p:nvPr>
            <p:ph type="pic" sz="quarter" idx="12" hasCustomPrompt="true"/>
          </p:nvPr>
        </p:nvSpPr>
        <p:spPr>
          <a:xfrm>
            <a:off x="1026302" y="2726857"/>
            <a:ext cx="1472400" cy="1472400"/>
          </a:xfrm>
        </p:spPr>
        <p:txBody>
          <a:bodyPr/>
          <a:lstStyle>
            <a:lvl1pPr>
              <a:defRPr sz="1100">
                <a:solidFill>
                  <a:schemeClr val="bg1"/>
                </a:solidFill>
              </a:defRPr>
            </a:lvl1pPr>
          </a:lstStyle>
          <a:p>
            <a:r>
              <a:rPr lang="nl-NL" sz="1100" dirty="0" err="1"/>
              <a:t>pictorgram</a:t>
            </a:r>
            <a:endParaRPr lang="nl-NL" dirty="0"/>
          </a:p>
        </p:txBody>
      </p:sp>
      <p:sp>
        <p:nvSpPr>
          <p:cNvPr id="21" name="Text Placeholder 20"/>
          <p:cNvSpPr>
            <a:spLocks noGrp="true"/>
          </p:cNvSpPr>
          <p:nvPr>
            <p:ph type="body" sz="quarter" idx="13" hasCustomPrompt="true"/>
          </p:nvPr>
        </p:nvSpPr>
        <p:spPr>
          <a:xfrm>
            <a:off x="699616" y="5075536"/>
            <a:ext cx="2344737" cy="627864"/>
          </a:xfrm>
        </p:spPr>
        <p:txBody>
          <a:bodyPr anchor="t"/>
          <a:lstStyle>
            <a:lvl1pPr algn="ctr">
              <a:defRPr sz="3200"/>
            </a:lvl1pPr>
          </a:lstStyle>
          <a:p>
            <a:pPr lvl="0"/>
            <a:r>
              <a:rPr lang="nl-NL"/>
              <a:t>Tekststijl van het model bewerken</a:t>
            </a:r>
            <a:endParaRPr lang="nl-NL"/>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8" name="Teardrop 7"/>
          <p:cNvSpPr/>
          <p:nvPr userDrawn="true"/>
        </p:nvSpPr>
        <p:spPr bwMode="auto">
          <a:xfrm rot="2601827">
            <a:off x="510506" y="2222095"/>
            <a:ext cx="2505003" cy="2482937"/>
          </a:xfrm>
          <a:prstGeom prst="teardrop">
            <a:avLst>
              <a:gd name="adj" fmla="val 15801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Oval 8"/>
          <p:cNvSpPr>
            <a:spLocks noChangeAspect="true"/>
          </p:cNvSpPr>
          <p:nvPr userDrawn="true"/>
        </p:nvSpPr>
        <p:spPr bwMode="auto">
          <a:xfrm>
            <a:off x="699616" y="2400172"/>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Picture Placeholder 15"/>
          <p:cNvSpPr>
            <a:spLocks noGrp="true"/>
          </p:cNvSpPr>
          <p:nvPr>
            <p:ph type="pic" sz="quarter" idx="10" hasCustomPrompt="true"/>
          </p:nvPr>
        </p:nvSpPr>
        <p:spPr>
          <a:xfrm>
            <a:off x="4781550" y="1285875"/>
            <a:ext cx="7458075" cy="5534025"/>
          </a:xfrm>
        </p:spPr>
        <p:txBody>
          <a:bodyPr/>
          <a:lstStyle/>
          <a:p>
            <a:r>
              <a:rPr lang="nl-NL"/>
              <a:t>Klik op het pictogram als u een afbeelding wilt toevoegen</a:t>
            </a:r>
            <a:endParaRPr lang="nl-NL" dirty="0"/>
          </a:p>
        </p:txBody>
      </p:sp>
      <p:sp>
        <p:nvSpPr>
          <p:cNvPr id="19" name="Picture Placeholder 17"/>
          <p:cNvSpPr>
            <a:spLocks noGrp="true" noChangeAspect="true"/>
          </p:cNvSpPr>
          <p:nvPr>
            <p:ph type="pic" sz="quarter" idx="12" hasCustomPrompt="true"/>
          </p:nvPr>
        </p:nvSpPr>
        <p:spPr>
          <a:xfrm>
            <a:off x="1026302" y="2726857"/>
            <a:ext cx="1472400" cy="1472400"/>
          </a:xfrm>
        </p:spPr>
        <p:txBody>
          <a:bodyPr/>
          <a:lstStyle>
            <a:lvl1pPr>
              <a:defRPr sz="1100">
                <a:solidFill>
                  <a:schemeClr val="bg1"/>
                </a:solidFill>
              </a:defRPr>
            </a:lvl1pPr>
          </a:lstStyle>
          <a:p>
            <a:r>
              <a:rPr lang="nl-NL" sz="1100" dirty="0" err="1"/>
              <a:t>pictorgram</a:t>
            </a:r>
            <a:endParaRPr lang="nl-NL" dirty="0"/>
          </a:p>
        </p:txBody>
      </p:sp>
      <p:sp>
        <p:nvSpPr>
          <p:cNvPr id="21" name="Text Placeholder 20"/>
          <p:cNvSpPr>
            <a:spLocks noGrp="true"/>
          </p:cNvSpPr>
          <p:nvPr>
            <p:ph type="body" sz="quarter" idx="13" hasCustomPrompt="true"/>
          </p:nvPr>
        </p:nvSpPr>
        <p:spPr>
          <a:xfrm>
            <a:off x="699616" y="5075536"/>
            <a:ext cx="2344737" cy="627864"/>
          </a:xfrm>
        </p:spPr>
        <p:txBody>
          <a:bodyPr anchor="t"/>
          <a:lstStyle>
            <a:lvl1pPr algn="ctr">
              <a:defRPr sz="3200"/>
            </a:lvl1pPr>
          </a:lstStyle>
          <a:p>
            <a:pPr lvl="0"/>
            <a:r>
              <a:rPr lang="nl-NL"/>
              <a:t>Tekststijl van het model bewerken</a:t>
            </a:r>
            <a:endParaRPr lang="nl-NL"/>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8" name="Teardrop 7"/>
          <p:cNvSpPr/>
          <p:nvPr userDrawn="true"/>
        </p:nvSpPr>
        <p:spPr bwMode="auto">
          <a:xfrm rot="2601827">
            <a:off x="510506" y="2222095"/>
            <a:ext cx="2505003" cy="2482937"/>
          </a:xfrm>
          <a:prstGeom prst="teardrop">
            <a:avLst>
              <a:gd name="adj" fmla="val 158017"/>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Oval 8"/>
          <p:cNvSpPr>
            <a:spLocks noChangeAspect="true"/>
          </p:cNvSpPr>
          <p:nvPr userDrawn="true"/>
        </p:nvSpPr>
        <p:spPr bwMode="auto">
          <a:xfrm>
            <a:off x="699616" y="2400172"/>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Picture Placeholder 15"/>
          <p:cNvSpPr>
            <a:spLocks noGrp="true"/>
          </p:cNvSpPr>
          <p:nvPr>
            <p:ph type="pic" sz="quarter" idx="10" hasCustomPrompt="true"/>
          </p:nvPr>
        </p:nvSpPr>
        <p:spPr>
          <a:xfrm>
            <a:off x="4781550" y="1285875"/>
            <a:ext cx="7458075" cy="5534025"/>
          </a:xfrm>
        </p:spPr>
        <p:txBody>
          <a:bodyPr/>
          <a:lstStyle/>
          <a:p>
            <a:r>
              <a:rPr lang="nl-NL"/>
              <a:t>Klik op het pictogram als u een afbeelding wilt toevoegen</a:t>
            </a:r>
            <a:endParaRPr lang="nl-NL" dirty="0"/>
          </a:p>
        </p:txBody>
      </p:sp>
      <p:sp>
        <p:nvSpPr>
          <p:cNvPr id="19" name="Picture Placeholder 17"/>
          <p:cNvSpPr>
            <a:spLocks noGrp="true" noChangeAspect="true"/>
          </p:cNvSpPr>
          <p:nvPr>
            <p:ph type="pic" sz="quarter" idx="12" hasCustomPrompt="true"/>
          </p:nvPr>
        </p:nvSpPr>
        <p:spPr>
          <a:xfrm>
            <a:off x="1026302" y="2726857"/>
            <a:ext cx="1472400" cy="1472400"/>
          </a:xfrm>
        </p:spPr>
        <p:txBody>
          <a:bodyPr/>
          <a:lstStyle>
            <a:lvl1pPr>
              <a:defRPr sz="1100">
                <a:solidFill>
                  <a:schemeClr val="bg1"/>
                </a:solidFill>
              </a:defRPr>
            </a:lvl1pPr>
          </a:lstStyle>
          <a:p>
            <a:r>
              <a:rPr lang="nl-NL" sz="1100" dirty="0" err="1"/>
              <a:t>pictorgram</a:t>
            </a:r>
            <a:endParaRPr lang="nl-NL" dirty="0"/>
          </a:p>
        </p:txBody>
      </p:sp>
      <p:sp>
        <p:nvSpPr>
          <p:cNvPr id="21" name="Text Placeholder 20"/>
          <p:cNvSpPr>
            <a:spLocks noGrp="true"/>
          </p:cNvSpPr>
          <p:nvPr>
            <p:ph type="body" sz="quarter" idx="13" hasCustomPrompt="true"/>
          </p:nvPr>
        </p:nvSpPr>
        <p:spPr>
          <a:xfrm>
            <a:off x="699616" y="5075536"/>
            <a:ext cx="2344737" cy="627864"/>
          </a:xfrm>
        </p:spPr>
        <p:txBody>
          <a:bodyPr anchor="t"/>
          <a:lstStyle>
            <a:lvl1pPr algn="ctr">
              <a:defRPr sz="3200"/>
            </a:lvl1pPr>
          </a:lstStyle>
          <a:p>
            <a:pPr lvl="0"/>
            <a:r>
              <a:rPr lang="nl-NL"/>
              <a:t>Tekststijl van het model bewerken</a:t>
            </a:r>
            <a:endParaRPr lang="nl-NL"/>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8" name="Teardrop 7"/>
          <p:cNvSpPr/>
          <p:nvPr userDrawn="true"/>
        </p:nvSpPr>
        <p:spPr bwMode="auto">
          <a:xfrm rot="2601827">
            <a:off x="510506" y="2222095"/>
            <a:ext cx="2505003" cy="2482937"/>
          </a:xfrm>
          <a:prstGeom prst="teardrop">
            <a:avLst>
              <a:gd name="adj" fmla="val 158017"/>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Oval 8"/>
          <p:cNvSpPr>
            <a:spLocks noChangeAspect="true"/>
          </p:cNvSpPr>
          <p:nvPr userDrawn="true"/>
        </p:nvSpPr>
        <p:spPr bwMode="auto">
          <a:xfrm>
            <a:off x="699616" y="2400172"/>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Picture Placeholder 15"/>
          <p:cNvSpPr>
            <a:spLocks noGrp="true"/>
          </p:cNvSpPr>
          <p:nvPr>
            <p:ph type="pic" sz="quarter" idx="10" hasCustomPrompt="true"/>
          </p:nvPr>
        </p:nvSpPr>
        <p:spPr>
          <a:xfrm>
            <a:off x="4781550" y="1285875"/>
            <a:ext cx="7458075" cy="5534025"/>
          </a:xfrm>
        </p:spPr>
        <p:txBody>
          <a:bodyPr/>
          <a:lstStyle/>
          <a:p>
            <a:r>
              <a:rPr lang="nl-NL"/>
              <a:t>Klik op het pictogram als u een afbeelding wilt toevoegen</a:t>
            </a:r>
            <a:endParaRPr lang="nl-NL" dirty="0"/>
          </a:p>
        </p:txBody>
      </p:sp>
      <p:sp>
        <p:nvSpPr>
          <p:cNvPr id="19" name="Picture Placeholder 17"/>
          <p:cNvSpPr>
            <a:spLocks noGrp="true" noChangeAspect="true"/>
          </p:cNvSpPr>
          <p:nvPr>
            <p:ph type="pic" sz="quarter" idx="12" hasCustomPrompt="true"/>
          </p:nvPr>
        </p:nvSpPr>
        <p:spPr>
          <a:xfrm>
            <a:off x="1026302" y="2726857"/>
            <a:ext cx="1472400" cy="1472400"/>
          </a:xfrm>
        </p:spPr>
        <p:txBody>
          <a:bodyPr/>
          <a:lstStyle>
            <a:lvl1pPr>
              <a:defRPr sz="1100">
                <a:solidFill>
                  <a:schemeClr val="bg1"/>
                </a:solidFill>
              </a:defRPr>
            </a:lvl1pPr>
          </a:lstStyle>
          <a:p>
            <a:r>
              <a:rPr lang="nl-NL" sz="1100" dirty="0" err="1"/>
              <a:t>pictorgram</a:t>
            </a:r>
            <a:endParaRPr lang="nl-NL" dirty="0"/>
          </a:p>
        </p:txBody>
      </p:sp>
      <p:sp>
        <p:nvSpPr>
          <p:cNvPr id="21" name="Text Placeholder 20"/>
          <p:cNvSpPr>
            <a:spLocks noGrp="true"/>
          </p:cNvSpPr>
          <p:nvPr>
            <p:ph type="body" sz="quarter" idx="13" hasCustomPrompt="true"/>
          </p:nvPr>
        </p:nvSpPr>
        <p:spPr>
          <a:xfrm>
            <a:off x="699616" y="5075536"/>
            <a:ext cx="2344737" cy="627864"/>
          </a:xfrm>
        </p:spPr>
        <p:txBody>
          <a:bodyPr anchor="t"/>
          <a:lstStyle>
            <a:lvl1pPr algn="ctr">
              <a:defRPr sz="3200"/>
            </a:lvl1pPr>
          </a:lstStyle>
          <a:p>
            <a:pPr lvl="0"/>
            <a:r>
              <a:rPr lang="nl-NL"/>
              <a:t>Tekststijl van het model bewerken</a:t>
            </a:r>
            <a:endParaRPr lang="nl-NL"/>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8" name="Teardrop 7"/>
          <p:cNvSpPr/>
          <p:nvPr userDrawn="true"/>
        </p:nvSpPr>
        <p:spPr bwMode="auto">
          <a:xfrm rot="2601827">
            <a:off x="526258" y="1507720"/>
            <a:ext cx="2505003" cy="2482937"/>
          </a:xfrm>
          <a:prstGeom prst="teardrop">
            <a:avLst>
              <a:gd name="adj" fmla="val 1580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Oval 8"/>
          <p:cNvSpPr>
            <a:spLocks noChangeAspect="true"/>
          </p:cNvSpPr>
          <p:nvPr userDrawn="true"/>
        </p:nvSpPr>
        <p:spPr bwMode="auto">
          <a:xfrm>
            <a:off x="715368" y="1685797"/>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1" name="Teardrop 10"/>
          <p:cNvSpPr/>
          <p:nvPr userDrawn="true"/>
        </p:nvSpPr>
        <p:spPr bwMode="auto">
          <a:xfrm rot="2601827">
            <a:off x="494809" y="4340094"/>
            <a:ext cx="2505003" cy="2482937"/>
          </a:xfrm>
          <a:prstGeom prst="teardrop">
            <a:avLst>
              <a:gd name="adj" fmla="val 15801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2" name="Oval 11"/>
          <p:cNvSpPr>
            <a:spLocks noChangeAspect="true"/>
          </p:cNvSpPr>
          <p:nvPr userDrawn="true"/>
        </p:nvSpPr>
        <p:spPr bwMode="auto">
          <a:xfrm>
            <a:off x="683919" y="4508646"/>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Picture Placeholder 15"/>
          <p:cNvSpPr>
            <a:spLocks noGrp="true"/>
          </p:cNvSpPr>
          <p:nvPr>
            <p:ph type="pic" sz="quarter" idx="10" hasCustomPrompt="true"/>
          </p:nvPr>
        </p:nvSpPr>
        <p:spPr>
          <a:xfrm>
            <a:off x="7000875" y="1285875"/>
            <a:ext cx="5238750" cy="5534025"/>
          </a:xfrm>
        </p:spPr>
        <p:txBody>
          <a:bodyPr/>
          <a:lstStyle/>
          <a:p>
            <a:r>
              <a:rPr lang="nl-NL"/>
              <a:t>Klik op het pictogram als u een afbeelding wilt toevoegen</a:t>
            </a:r>
            <a:endParaRPr lang="nl-NL"/>
          </a:p>
        </p:txBody>
      </p:sp>
      <p:sp>
        <p:nvSpPr>
          <p:cNvPr id="18" name="Picture Placeholder 17"/>
          <p:cNvSpPr>
            <a:spLocks noGrp="true" noChangeAspect="true"/>
          </p:cNvSpPr>
          <p:nvPr>
            <p:ph type="pic" sz="quarter" idx="11" hasCustomPrompt="true"/>
          </p:nvPr>
        </p:nvSpPr>
        <p:spPr>
          <a:xfrm>
            <a:off x="1010605" y="4770566"/>
            <a:ext cx="1472400" cy="1472400"/>
          </a:xfrm>
        </p:spPr>
        <p:txBody>
          <a:bodyPr/>
          <a:lstStyle>
            <a:lvl1pPr>
              <a:defRPr sz="1100">
                <a:solidFill>
                  <a:schemeClr val="bg1"/>
                </a:solidFill>
              </a:defRPr>
            </a:lvl1pPr>
          </a:lstStyle>
          <a:p>
            <a:r>
              <a:rPr lang="nl-NL" dirty="0"/>
              <a:t>pictogram</a:t>
            </a:r>
            <a:endParaRPr lang="nl-NL" dirty="0"/>
          </a:p>
        </p:txBody>
      </p:sp>
      <p:sp>
        <p:nvSpPr>
          <p:cNvPr id="19" name="Picture Placeholder 17"/>
          <p:cNvSpPr>
            <a:spLocks noGrp="true" noChangeAspect="true"/>
          </p:cNvSpPr>
          <p:nvPr>
            <p:ph type="pic" sz="quarter" idx="12" hasCustomPrompt="true"/>
          </p:nvPr>
        </p:nvSpPr>
        <p:spPr>
          <a:xfrm>
            <a:off x="1042054" y="2012481"/>
            <a:ext cx="1472400" cy="1472400"/>
          </a:xfrm>
        </p:spPr>
        <p:txBody>
          <a:bodyPr/>
          <a:lstStyle>
            <a:lvl1pPr>
              <a:defRPr sz="1100">
                <a:solidFill>
                  <a:schemeClr val="bg1"/>
                </a:solidFill>
              </a:defRPr>
            </a:lvl1pPr>
          </a:lstStyle>
          <a:p>
            <a:r>
              <a:rPr lang="nl-NL" dirty="0"/>
              <a:t>pictogram</a:t>
            </a:r>
            <a:endParaRPr lang="nl-NL"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heet 3 bullets">
    <p:bg>
      <p:bgPr>
        <a:blipFill dpi="0" rotWithShape="true">
          <a:blip r:embed="rId2">
            <a:lum/>
          </a:blip>
          <a:srcRect/>
          <a:stretch>
            <a:fillRect t="-11000" b="-11000"/>
          </a:stretch>
        </a:blipFill>
        <a:effectLst/>
      </p:bgPr>
    </p:bg>
    <p:spTree>
      <p:nvGrpSpPr>
        <p:cNvPr id="1" name=""/>
        <p:cNvGrpSpPr/>
        <p:nvPr/>
      </p:nvGrpSpPr>
      <p:grpSpPr>
        <a:xfrm>
          <a:off x="0" y="0"/>
          <a:ext cx="0" cy="0"/>
          <a:chOff x="0" y="0"/>
          <a:chExt cx="0" cy="0"/>
        </a:xfrm>
      </p:grpSpPr>
      <p:sp>
        <p:nvSpPr>
          <p:cNvPr id="11" name="Tekstvak 10"/>
          <p:cNvSpPr txBox="true"/>
          <p:nvPr userDrawn="true"/>
        </p:nvSpPr>
        <p:spPr>
          <a:xfrm>
            <a:off x="7378644" y="662395"/>
            <a:ext cx="1845130" cy="694036"/>
          </a:xfrm>
          <a:prstGeom prst="rect">
            <a:avLst/>
          </a:prstGeom>
          <a:noFill/>
        </p:spPr>
        <p:txBody>
          <a:bodyPr wrap="square" lIns="182880" tIns="146304" rIns="182880" bIns="146304" rtlCol="0">
            <a:spAutoFit/>
          </a:bodyPr>
          <a:lstStyle/>
          <a:p>
            <a:pPr>
              <a:lnSpc>
                <a:spcPct val="90000"/>
              </a:lnSpc>
              <a:spcAft>
                <a:spcPts val="600"/>
              </a:spcAft>
              <a:buSzPct val="125000"/>
            </a:pPr>
            <a:r>
              <a:rPr lang="nl-NL" sz="2800" dirty="0">
                <a:solidFill>
                  <a:srgbClr val="474643"/>
                </a:solidFill>
                <a:latin typeface="Segoe UI Semibold" panose="020B0702040204020203" pitchFamily="34" charset="0"/>
                <a:cs typeface="Segoe UI Semibold" panose="020B0702040204020203" pitchFamily="34" charset="0"/>
              </a:rPr>
              <a:t>Agenda</a:t>
            </a:r>
            <a:endParaRPr lang="nl-NL" sz="2800" dirty="0">
              <a:solidFill>
                <a:srgbClr val="474643"/>
              </a:solidFill>
              <a:latin typeface="Segoe UI Semibold" panose="020B0702040204020203" pitchFamily="34" charset="0"/>
              <a:cs typeface="Segoe UI Semibold" panose="020B0702040204020203" pitchFamily="34" charset="0"/>
            </a:endParaRPr>
          </a:p>
        </p:txBody>
      </p:sp>
      <p:pic>
        <p:nvPicPr>
          <p:cNvPr id="12" name="Afbeelding 11"/>
          <p:cNvPicPr>
            <a:picLocks noChangeAspect="true"/>
          </p:cNvPicPr>
          <p:nvPr userDrawn="true"/>
        </p:nvPicPr>
        <p:blipFill>
          <a:blip r:embed="rId3"/>
          <a:stretch>
            <a:fillRect/>
          </a:stretch>
        </p:blipFill>
        <p:spPr>
          <a:xfrm>
            <a:off x="6306100" y="1444700"/>
            <a:ext cx="328809" cy="355525"/>
          </a:xfrm>
          <a:prstGeom prst="rect">
            <a:avLst/>
          </a:prstGeom>
        </p:spPr>
      </p:pic>
      <p:pic>
        <p:nvPicPr>
          <p:cNvPr id="13" name="Afbeelding 12"/>
          <p:cNvPicPr>
            <a:picLocks noChangeAspect="true"/>
          </p:cNvPicPr>
          <p:nvPr userDrawn="true"/>
        </p:nvPicPr>
        <p:blipFill>
          <a:blip r:embed="rId3"/>
          <a:stretch>
            <a:fillRect/>
          </a:stretch>
        </p:blipFill>
        <p:spPr>
          <a:xfrm>
            <a:off x="6306100" y="1914525"/>
            <a:ext cx="328809" cy="355525"/>
          </a:xfrm>
          <a:prstGeom prst="rect">
            <a:avLst/>
          </a:prstGeom>
        </p:spPr>
      </p:pic>
      <p:pic>
        <p:nvPicPr>
          <p:cNvPr id="15" name="Afbeelding 14"/>
          <p:cNvPicPr>
            <a:picLocks noChangeAspect="true"/>
          </p:cNvPicPr>
          <p:nvPr userDrawn="true"/>
        </p:nvPicPr>
        <p:blipFill>
          <a:blip r:embed="rId3"/>
          <a:stretch>
            <a:fillRect/>
          </a:stretch>
        </p:blipFill>
        <p:spPr>
          <a:xfrm>
            <a:off x="6306099" y="2384350"/>
            <a:ext cx="328809" cy="355525"/>
          </a:xfrm>
          <a:prstGeom prst="rect">
            <a:avLst/>
          </a:prstGeom>
        </p:spPr>
      </p:pic>
      <p:sp>
        <p:nvSpPr>
          <p:cNvPr id="18" name="Tijdelijke aanduiding voor tekst 19"/>
          <p:cNvSpPr>
            <a:spLocks noGrp="true"/>
          </p:cNvSpPr>
          <p:nvPr>
            <p:ph type="body" sz="quarter" idx="10" hasCustomPrompt="true"/>
          </p:nvPr>
        </p:nvSpPr>
        <p:spPr>
          <a:xfrm>
            <a:off x="6730943" y="1381742"/>
            <a:ext cx="3470331" cy="960263"/>
          </a:xfrm>
        </p:spPr>
        <p:txBody>
          <a:bodyPr/>
          <a:lstStyle>
            <a:lvl1pPr>
              <a:defRPr lang="nl-NL" sz="2800" kern="1200" dirty="0" smtClean="0">
                <a:solidFill>
                  <a:srgbClr val="474643"/>
                </a:solidFill>
                <a:latin typeface="+mj-lt"/>
                <a:ea typeface="+mn-ea"/>
                <a:cs typeface="+mn-cs"/>
              </a:defRPr>
            </a:lvl1pPr>
            <a:lvl2pPr>
              <a:defRPr lang="nl-NL" sz="2800" kern="1200" dirty="0" smtClean="0">
                <a:solidFill>
                  <a:srgbClr val="474643"/>
                </a:solidFill>
                <a:latin typeface="+mj-lt"/>
                <a:ea typeface="+mn-ea"/>
                <a:cs typeface="+mn-cs"/>
              </a:defRPr>
            </a:lvl2pPr>
            <a:lvl3pPr>
              <a:defRPr lang="nl-NL" sz="2800" kern="1200" dirty="0" smtClean="0">
                <a:solidFill>
                  <a:srgbClr val="474643"/>
                </a:solidFill>
                <a:latin typeface="+mj-lt"/>
                <a:ea typeface="+mn-ea"/>
                <a:cs typeface="+mn-cs"/>
              </a:defRPr>
            </a:lvl3pPr>
            <a:lvl4pPr>
              <a:defRPr lang="nl-NL" sz="2800" kern="1200" dirty="0" smtClean="0">
                <a:solidFill>
                  <a:srgbClr val="474643"/>
                </a:solidFill>
                <a:latin typeface="+mj-lt"/>
                <a:ea typeface="+mn-ea"/>
                <a:cs typeface="+mn-cs"/>
              </a:defRPr>
            </a:lvl4pPr>
            <a:lvl5pPr>
              <a:defRPr lang="nl-NL" sz="2800" kern="1200" dirty="0">
                <a:solidFill>
                  <a:srgbClr val="474643"/>
                </a:solidFill>
                <a:latin typeface="+mj-lt"/>
                <a:ea typeface="+mn-ea"/>
                <a:cs typeface="+mn-cs"/>
              </a:defRPr>
            </a:lvl5pPr>
          </a:lstStyle>
          <a:p>
            <a:pPr lvl="0"/>
            <a:r>
              <a:rPr lang="nl-NL" dirty="0"/>
              <a:t>Voer hier de </a:t>
            </a:r>
            <a:r>
              <a:rPr lang="nl-NL" dirty="0" err="1"/>
              <a:t>agenda-punten</a:t>
            </a:r>
            <a:r>
              <a:rPr lang="nl-NL" dirty="0"/>
              <a:t> in</a:t>
            </a:r>
            <a:endParaRPr lang="nl-NL"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8" name="Teardrop 7"/>
          <p:cNvSpPr/>
          <p:nvPr userDrawn="true"/>
        </p:nvSpPr>
        <p:spPr bwMode="auto">
          <a:xfrm rot="2601827">
            <a:off x="2598904" y="1507720"/>
            <a:ext cx="2505003" cy="2482937"/>
          </a:xfrm>
          <a:prstGeom prst="teardrop">
            <a:avLst>
              <a:gd name="adj" fmla="val 1580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Oval 8"/>
          <p:cNvSpPr>
            <a:spLocks noChangeAspect="true"/>
          </p:cNvSpPr>
          <p:nvPr userDrawn="true"/>
        </p:nvSpPr>
        <p:spPr bwMode="auto">
          <a:xfrm>
            <a:off x="2788014" y="1685797"/>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1" name="Teardrop 10"/>
          <p:cNvSpPr/>
          <p:nvPr userDrawn="true"/>
        </p:nvSpPr>
        <p:spPr bwMode="auto">
          <a:xfrm rot="2601827">
            <a:off x="2567455" y="4340094"/>
            <a:ext cx="2505003" cy="2482937"/>
          </a:xfrm>
          <a:prstGeom prst="teardrop">
            <a:avLst>
              <a:gd name="adj" fmla="val 15801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2" name="Oval 11"/>
          <p:cNvSpPr>
            <a:spLocks noChangeAspect="true"/>
          </p:cNvSpPr>
          <p:nvPr userDrawn="true"/>
        </p:nvSpPr>
        <p:spPr bwMode="auto">
          <a:xfrm>
            <a:off x="2756565" y="4508646"/>
            <a:ext cx="2125772" cy="212577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Picture Placeholder 15"/>
          <p:cNvSpPr>
            <a:spLocks noGrp="true"/>
          </p:cNvSpPr>
          <p:nvPr>
            <p:ph type="pic" sz="quarter" idx="10" hasCustomPrompt="true"/>
          </p:nvPr>
        </p:nvSpPr>
        <p:spPr>
          <a:xfrm>
            <a:off x="7000875" y="1285875"/>
            <a:ext cx="5238750" cy="5534025"/>
          </a:xfrm>
        </p:spPr>
        <p:txBody>
          <a:bodyPr/>
          <a:lstStyle/>
          <a:p>
            <a:r>
              <a:rPr lang="nl-NL"/>
              <a:t>Klik op het pictogram als u een afbeelding wilt toevoegen</a:t>
            </a:r>
            <a:endParaRPr lang="nl-NL"/>
          </a:p>
        </p:txBody>
      </p:sp>
      <p:sp>
        <p:nvSpPr>
          <p:cNvPr id="18" name="Picture Placeholder 17"/>
          <p:cNvSpPr>
            <a:spLocks noGrp="true" noChangeAspect="true"/>
          </p:cNvSpPr>
          <p:nvPr>
            <p:ph type="pic" sz="quarter" idx="11" hasCustomPrompt="true"/>
          </p:nvPr>
        </p:nvSpPr>
        <p:spPr>
          <a:xfrm>
            <a:off x="3083251" y="4770566"/>
            <a:ext cx="1472400" cy="1472400"/>
          </a:xfrm>
        </p:spPr>
        <p:txBody>
          <a:bodyPr/>
          <a:lstStyle>
            <a:lvl1pPr>
              <a:defRPr sz="1100">
                <a:solidFill>
                  <a:schemeClr val="bg1"/>
                </a:solidFill>
              </a:defRPr>
            </a:lvl1pPr>
          </a:lstStyle>
          <a:p>
            <a:r>
              <a:rPr lang="nl-NL" dirty="0"/>
              <a:t>pictogram</a:t>
            </a:r>
            <a:endParaRPr lang="nl-NL" dirty="0"/>
          </a:p>
        </p:txBody>
      </p:sp>
      <p:sp>
        <p:nvSpPr>
          <p:cNvPr id="19" name="Picture Placeholder 17"/>
          <p:cNvSpPr>
            <a:spLocks noGrp="true" noChangeAspect="true"/>
          </p:cNvSpPr>
          <p:nvPr>
            <p:ph type="pic" sz="quarter" idx="12" hasCustomPrompt="true"/>
          </p:nvPr>
        </p:nvSpPr>
        <p:spPr>
          <a:xfrm>
            <a:off x="3114700" y="2012481"/>
            <a:ext cx="1472400" cy="1472400"/>
          </a:xfrm>
        </p:spPr>
        <p:txBody>
          <a:bodyPr/>
          <a:lstStyle>
            <a:lvl1pPr>
              <a:defRPr sz="1100">
                <a:solidFill>
                  <a:schemeClr val="bg1"/>
                </a:solidFill>
              </a:defRPr>
            </a:lvl1pPr>
          </a:lstStyle>
          <a:p>
            <a:r>
              <a:rPr lang="nl-NL" dirty="0"/>
              <a:t>pictogram</a:t>
            </a:r>
            <a:endParaRPr lang="nl-NL" dirty="0"/>
          </a:p>
        </p:txBody>
      </p:sp>
      <p:sp>
        <p:nvSpPr>
          <p:cNvPr id="21" name="Text Placeholder 20"/>
          <p:cNvSpPr>
            <a:spLocks noGrp="true"/>
          </p:cNvSpPr>
          <p:nvPr>
            <p:ph type="body" sz="quarter" idx="13" hasCustomPrompt="true"/>
          </p:nvPr>
        </p:nvSpPr>
        <p:spPr>
          <a:xfrm>
            <a:off x="274286" y="2434751"/>
            <a:ext cx="2344737" cy="627864"/>
          </a:xfrm>
        </p:spPr>
        <p:txBody>
          <a:bodyPr anchor="ctr"/>
          <a:lstStyle>
            <a:lvl1pPr>
              <a:defRPr sz="3200"/>
            </a:lvl1pPr>
          </a:lstStyle>
          <a:p>
            <a:pPr lvl="0"/>
            <a:r>
              <a:rPr lang="nl-NL"/>
              <a:t>Tekststijl van het model bewerken</a:t>
            </a:r>
            <a:endParaRPr lang="nl-NL"/>
          </a:p>
        </p:txBody>
      </p:sp>
      <p:sp>
        <p:nvSpPr>
          <p:cNvPr id="22" name="Text Placeholder 20"/>
          <p:cNvSpPr>
            <a:spLocks noGrp="true"/>
          </p:cNvSpPr>
          <p:nvPr>
            <p:ph type="body" sz="quarter" idx="14" hasCustomPrompt="true"/>
          </p:nvPr>
        </p:nvSpPr>
        <p:spPr>
          <a:xfrm>
            <a:off x="274286" y="5192836"/>
            <a:ext cx="2344737" cy="627864"/>
          </a:xfrm>
        </p:spPr>
        <p:txBody>
          <a:bodyPr anchor="ctr"/>
          <a:lstStyle>
            <a:lvl1pPr>
              <a:defRPr sz="3200"/>
            </a:lvl1pPr>
          </a:lstStyle>
          <a:p>
            <a:pPr lvl="0"/>
            <a:r>
              <a:rPr lang="nl-NL"/>
              <a:t>Tekststijl van het model bewerken</a:t>
            </a:r>
            <a:endParaRPr lang="nl-NL"/>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ppen">
    <p:spTree>
      <p:nvGrpSpPr>
        <p:cNvPr id="1" name=""/>
        <p:cNvGrpSpPr/>
        <p:nvPr/>
      </p:nvGrpSpPr>
      <p:grpSpPr>
        <a:xfrm>
          <a:off x="0" y="0"/>
          <a:ext cx="0" cy="0"/>
          <a:chOff x="0" y="0"/>
          <a:chExt cx="0" cy="0"/>
        </a:xfrm>
      </p:grpSpPr>
      <p:sp>
        <p:nvSpPr>
          <p:cNvPr id="5" name="Oval 4"/>
          <p:cNvSpPr>
            <a:spLocks noChangeAspect="true"/>
          </p:cNvSpPr>
          <p:nvPr userDrawn="true"/>
        </p:nvSpPr>
        <p:spPr bwMode="auto">
          <a:xfrm>
            <a:off x="3475038" y="3467873"/>
            <a:ext cx="1371600" cy="1371600"/>
          </a:xfrm>
          <a:prstGeom prst="ellipse">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8" name="Oval 7"/>
          <p:cNvSpPr>
            <a:spLocks noChangeAspect="true"/>
          </p:cNvSpPr>
          <p:nvPr userDrawn="true"/>
        </p:nvSpPr>
        <p:spPr bwMode="auto">
          <a:xfrm>
            <a:off x="7588250" y="3381677"/>
            <a:ext cx="1371600" cy="1371600"/>
          </a:xfrm>
          <a:prstGeom prst="ellipse">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Oval 8"/>
          <p:cNvSpPr>
            <a:spLocks noChangeAspect="true"/>
          </p:cNvSpPr>
          <p:nvPr userDrawn="true"/>
        </p:nvSpPr>
        <p:spPr bwMode="auto">
          <a:xfrm>
            <a:off x="5532438" y="1393863"/>
            <a:ext cx="1371600" cy="1371600"/>
          </a:xfrm>
          <a:prstGeom prst="ellipse">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0" name="Oval 9"/>
          <p:cNvSpPr>
            <a:spLocks noChangeAspect="true"/>
          </p:cNvSpPr>
          <p:nvPr userDrawn="true"/>
        </p:nvSpPr>
        <p:spPr bwMode="auto">
          <a:xfrm>
            <a:off x="5541405" y="5408184"/>
            <a:ext cx="1371600" cy="1371600"/>
          </a:xfrm>
          <a:prstGeom prst="ellipse">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1" name="Bent Arrow 10"/>
          <p:cNvSpPr/>
          <p:nvPr userDrawn="true"/>
        </p:nvSpPr>
        <p:spPr bwMode="auto">
          <a:xfrm>
            <a:off x="4151870" y="1947991"/>
            <a:ext cx="1380568" cy="1511568"/>
          </a:xfrm>
          <a:prstGeom prst="bentArrow">
            <a:avLst>
              <a:gd name="adj1" fmla="val 5108"/>
              <a:gd name="adj2" fmla="val 11324"/>
              <a:gd name="adj3" fmla="val 13189"/>
              <a:gd name="adj4" fmla="val 43750"/>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2" name="Bent Arrow 11"/>
          <p:cNvSpPr/>
          <p:nvPr userDrawn="true"/>
        </p:nvSpPr>
        <p:spPr bwMode="auto">
          <a:xfrm rot="5400000">
            <a:off x="6978506" y="1947455"/>
            <a:ext cx="1380568" cy="1511568"/>
          </a:xfrm>
          <a:prstGeom prst="bentArrow">
            <a:avLst>
              <a:gd name="adj1" fmla="val 5108"/>
              <a:gd name="adj2" fmla="val 11324"/>
              <a:gd name="adj3" fmla="val 13189"/>
              <a:gd name="adj4" fmla="val 43750"/>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3" name="Bent Arrow 12"/>
          <p:cNvSpPr/>
          <p:nvPr userDrawn="true"/>
        </p:nvSpPr>
        <p:spPr bwMode="auto">
          <a:xfrm rot="10800000">
            <a:off x="6913006" y="4753277"/>
            <a:ext cx="1380568" cy="1511568"/>
          </a:xfrm>
          <a:prstGeom prst="bentArrow">
            <a:avLst>
              <a:gd name="adj1" fmla="val 5108"/>
              <a:gd name="adj2" fmla="val 11324"/>
              <a:gd name="adj3" fmla="val 13189"/>
              <a:gd name="adj4" fmla="val 43750"/>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4" name="Bent Arrow 13"/>
          <p:cNvSpPr/>
          <p:nvPr userDrawn="true"/>
        </p:nvSpPr>
        <p:spPr bwMode="auto">
          <a:xfrm rot="16200000">
            <a:off x="4095337" y="4751254"/>
            <a:ext cx="1380568" cy="1511568"/>
          </a:xfrm>
          <a:prstGeom prst="bentArrow">
            <a:avLst>
              <a:gd name="adj1" fmla="val 5108"/>
              <a:gd name="adj2" fmla="val 11324"/>
              <a:gd name="adj3" fmla="val 13189"/>
              <a:gd name="adj4" fmla="val 43750"/>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b="1"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5" name="Oval 14"/>
          <p:cNvSpPr>
            <a:spLocks noChangeAspect="true"/>
          </p:cNvSpPr>
          <p:nvPr userDrawn="true"/>
        </p:nvSpPr>
        <p:spPr bwMode="auto">
          <a:xfrm>
            <a:off x="299652" y="1236277"/>
            <a:ext cx="889386" cy="889386"/>
          </a:xfrm>
          <a:prstGeom prst="ellipse">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6" name="Oval 15"/>
          <p:cNvSpPr>
            <a:spLocks noChangeAspect="true"/>
          </p:cNvSpPr>
          <p:nvPr userDrawn="true"/>
        </p:nvSpPr>
        <p:spPr bwMode="auto">
          <a:xfrm>
            <a:off x="299652" y="4449184"/>
            <a:ext cx="889386" cy="889386"/>
          </a:xfrm>
          <a:prstGeom prst="ellipse">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7" name="Oval 16"/>
          <p:cNvSpPr>
            <a:spLocks noChangeAspect="true"/>
          </p:cNvSpPr>
          <p:nvPr userDrawn="true"/>
        </p:nvSpPr>
        <p:spPr bwMode="auto">
          <a:xfrm>
            <a:off x="11277075" y="1214476"/>
            <a:ext cx="889386" cy="889386"/>
          </a:xfrm>
          <a:prstGeom prst="ellipse">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8" name="Oval 17"/>
          <p:cNvSpPr>
            <a:spLocks noChangeAspect="true"/>
          </p:cNvSpPr>
          <p:nvPr userDrawn="true"/>
        </p:nvSpPr>
        <p:spPr bwMode="auto">
          <a:xfrm>
            <a:off x="11277075" y="4424169"/>
            <a:ext cx="889386" cy="889386"/>
          </a:xfrm>
          <a:prstGeom prst="ellipse">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29" name="Title 1"/>
          <p:cNvSpPr>
            <a:spLocks noGrp="true"/>
          </p:cNvSpPr>
          <p:nvPr>
            <p:ph type="title" hasCustomPrompt="true"/>
          </p:nvPr>
        </p:nvSpPr>
        <p:spPr>
          <a:xfrm>
            <a:off x="274286" y="296901"/>
            <a:ext cx="11888047" cy="917575"/>
          </a:xfrm>
        </p:spPr>
        <p:txBody>
          <a:bodyPr/>
          <a:lstStyle/>
          <a:p>
            <a:r>
              <a:rPr lang="nl-NL"/>
              <a:t>Klik om stijl te bewerken</a:t>
            </a:r>
            <a:endParaRPr lang="nl-NL"/>
          </a:p>
        </p:txBody>
      </p:sp>
      <p:sp>
        <p:nvSpPr>
          <p:cNvPr id="31" name="Text Placeholder 30"/>
          <p:cNvSpPr>
            <a:spLocks noGrp="true"/>
          </p:cNvSpPr>
          <p:nvPr>
            <p:ph type="body" sz="quarter" idx="10" hasCustomPrompt="true"/>
          </p:nvPr>
        </p:nvSpPr>
        <p:spPr>
          <a:xfrm>
            <a:off x="1239453" y="1448787"/>
            <a:ext cx="1841956" cy="517065"/>
          </a:xfrm>
        </p:spPr>
        <p:txBody>
          <a:bodyPr anchor="ctr"/>
          <a:lstStyle>
            <a:lvl1pPr>
              <a:defRPr sz="2400"/>
            </a:lvl1pPr>
          </a:lstStyle>
          <a:p>
            <a:pPr lvl="0"/>
            <a:r>
              <a:rPr lang="nl-NL" dirty="0"/>
              <a:t>Stap vier</a:t>
            </a:r>
            <a:endParaRPr lang="nl-NL" dirty="0"/>
          </a:p>
        </p:txBody>
      </p:sp>
      <p:sp>
        <p:nvSpPr>
          <p:cNvPr id="32" name="Text Placeholder 30"/>
          <p:cNvSpPr>
            <a:spLocks noGrp="true"/>
          </p:cNvSpPr>
          <p:nvPr>
            <p:ph type="body" sz="quarter" idx="11" hasCustomPrompt="true"/>
          </p:nvPr>
        </p:nvSpPr>
        <p:spPr>
          <a:xfrm>
            <a:off x="1239453" y="4610329"/>
            <a:ext cx="1841956" cy="517065"/>
          </a:xfrm>
        </p:spPr>
        <p:txBody>
          <a:bodyPr anchor="ctr"/>
          <a:lstStyle>
            <a:lvl1pPr>
              <a:defRPr sz="2400"/>
            </a:lvl1pPr>
          </a:lstStyle>
          <a:p>
            <a:pPr lvl="0"/>
            <a:r>
              <a:rPr lang="nl-NL" dirty="0"/>
              <a:t>Stap drie</a:t>
            </a:r>
            <a:endParaRPr lang="nl-NL" dirty="0"/>
          </a:p>
        </p:txBody>
      </p:sp>
      <p:sp>
        <p:nvSpPr>
          <p:cNvPr id="33" name="Text Placeholder 30"/>
          <p:cNvSpPr>
            <a:spLocks noGrp="true"/>
          </p:cNvSpPr>
          <p:nvPr>
            <p:ph type="body" sz="quarter" idx="12" hasCustomPrompt="true"/>
          </p:nvPr>
        </p:nvSpPr>
        <p:spPr>
          <a:xfrm>
            <a:off x="9341810" y="4635344"/>
            <a:ext cx="1841956" cy="517065"/>
          </a:xfrm>
        </p:spPr>
        <p:txBody>
          <a:bodyPr anchor="ctr"/>
          <a:lstStyle>
            <a:lvl1pPr>
              <a:defRPr sz="2400"/>
            </a:lvl1pPr>
          </a:lstStyle>
          <a:p>
            <a:pPr lvl="0"/>
            <a:r>
              <a:rPr lang="nl-NL" dirty="0"/>
              <a:t>Stap twee</a:t>
            </a:r>
            <a:endParaRPr lang="nl-NL" dirty="0"/>
          </a:p>
        </p:txBody>
      </p:sp>
      <p:sp>
        <p:nvSpPr>
          <p:cNvPr id="34" name="Text Placeholder 30"/>
          <p:cNvSpPr>
            <a:spLocks noGrp="true"/>
          </p:cNvSpPr>
          <p:nvPr>
            <p:ph type="body" sz="quarter" idx="13" hasCustomPrompt="true"/>
          </p:nvPr>
        </p:nvSpPr>
        <p:spPr>
          <a:xfrm>
            <a:off x="9341810" y="1448786"/>
            <a:ext cx="1841956" cy="517065"/>
          </a:xfrm>
        </p:spPr>
        <p:txBody>
          <a:bodyPr anchor="ctr"/>
          <a:lstStyle>
            <a:lvl1pPr>
              <a:defRPr sz="2400"/>
            </a:lvl1pPr>
          </a:lstStyle>
          <a:p>
            <a:pPr lvl="0"/>
            <a:r>
              <a:rPr lang="nl-NL" dirty="0"/>
              <a:t>Stap één</a:t>
            </a:r>
            <a:endParaRPr lang="nl-NL" dirty="0"/>
          </a:p>
        </p:txBody>
      </p:sp>
      <p:sp>
        <p:nvSpPr>
          <p:cNvPr id="36" name="Picture Placeholder 35"/>
          <p:cNvSpPr>
            <a:spLocks noGrp="true" noChangeAspect="true"/>
          </p:cNvSpPr>
          <p:nvPr>
            <p:ph type="pic" sz="quarter" idx="14" hasCustomPrompt="true"/>
          </p:nvPr>
        </p:nvSpPr>
        <p:spPr>
          <a:xfrm>
            <a:off x="7914050" y="3713400"/>
            <a:ext cx="720000" cy="720000"/>
          </a:xfrm>
        </p:spPr>
        <p:txBody>
          <a:bodyPr/>
          <a:lstStyle>
            <a:lvl1pPr>
              <a:defRPr sz="1100"/>
            </a:lvl1pPr>
          </a:lstStyle>
          <a:p>
            <a:r>
              <a:rPr lang="nl-NL" dirty="0"/>
              <a:t>pictogram</a:t>
            </a:r>
            <a:endParaRPr lang="nl-NL" dirty="0"/>
          </a:p>
        </p:txBody>
      </p:sp>
      <p:sp>
        <p:nvSpPr>
          <p:cNvPr id="37" name="Picture Placeholder 35"/>
          <p:cNvSpPr>
            <a:spLocks noGrp="true" noChangeAspect="true"/>
          </p:cNvSpPr>
          <p:nvPr>
            <p:ph type="pic" sz="quarter" idx="15" hasCustomPrompt="true"/>
          </p:nvPr>
        </p:nvSpPr>
        <p:spPr>
          <a:xfrm>
            <a:off x="5858238" y="1719663"/>
            <a:ext cx="720000" cy="720000"/>
          </a:xfrm>
        </p:spPr>
        <p:txBody>
          <a:bodyPr/>
          <a:lstStyle>
            <a:lvl1pPr>
              <a:defRPr sz="1100"/>
            </a:lvl1pPr>
          </a:lstStyle>
          <a:p>
            <a:r>
              <a:rPr lang="nl-NL" dirty="0"/>
              <a:t>pictogram</a:t>
            </a:r>
            <a:endParaRPr lang="nl-NL" dirty="0"/>
          </a:p>
        </p:txBody>
      </p:sp>
      <p:sp>
        <p:nvSpPr>
          <p:cNvPr id="38" name="Picture Placeholder 35"/>
          <p:cNvSpPr>
            <a:spLocks noGrp="true" noChangeAspect="true"/>
          </p:cNvSpPr>
          <p:nvPr>
            <p:ph type="pic" sz="quarter" idx="16" hasCustomPrompt="true"/>
          </p:nvPr>
        </p:nvSpPr>
        <p:spPr>
          <a:xfrm>
            <a:off x="3800838" y="3793673"/>
            <a:ext cx="720000" cy="720000"/>
          </a:xfrm>
        </p:spPr>
        <p:txBody>
          <a:bodyPr/>
          <a:lstStyle>
            <a:lvl1pPr>
              <a:defRPr sz="1100"/>
            </a:lvl1pPr>
          </a:lstStyle>
          <a:p>
            <a:r>
              <a:rPr lang="nl-NL" dirty="0"/>
              <a:t>pictogram</a:t>
            </a:r>
            <a:endParaRPr lang="nl-NL" dirty="0"/>
          </a:p>
        </p:txBody>
      </p:sp>
      <p:sp>
        <p:nvSpPr>
          <p:cNvPr id="39" name="Picture Placeholder 35"/>
          <p:cNvSpPr>
            <a:spLocks noGrp="true" noChangeAspect="true"/>
          </p:cNvSpPr>
          <p:nvPr>
            <p:ph type="pic" sz="quarter" idx="17" hasCustomPrompt="true"/>
          </p:nvPr>
        </p:nvSpPr>
        <p:spPr>
          <a:xfrm>
            <a:off x="5867205" y="5733984"/>
            <a:ext cx="720000" cy="720000"/>
          </a:xfrm>
        </p:spPr>
        <p:txBody>
          <a:bodyPr/>
          <a:lstStyle>
            <a:lvl1pPr>
              <a:defRPr sz="1100"/>
            </a:lvl1pPr>
          </a:lstStyle>
          <a:p>
            <a:r>
              <a:rPr lang="nl-NL" dirty="0"/>
              <a:t>pictogram</a:t>
            </a:r>
            <a:endParaRPr lang="nl-NL" dirty="0"/>
          </a:p>
        </p:txBody>
      </p:sp>
      <p:sp>
        <p:nvSpPr>
          <p:cNvPr id="41" name="Text Placeholder 40"/>
          <p:cNvSpPr>
            <a:spLocks noGrp="true"/>
          </p:cNvSpPr>
          <p:nvPr>
            <p:ph type="body" sz="quarter" idx="18" hasCustomPrompt="true"/>
          </p:nvPr>
        </p:nvSpPr>
        <p:spPr>
          <a:xfrm>
            <a:off x="57185" y="2265401"/>
            <a:ext cx="2935287" cy="1182649"/>
          </a:xfrm>
        </p:spPr>
        <p:txBody>
          <a:bodyPr/>
          <a:lstStyle>
            <a:lvl2pPr>
              <a:defRPr lang="nl-NL" sz="1800" i="1" kern="1200" dirty="0">
                <a:solidFill>
                  <a:schemeClr val="tx1"/>
                </a:solidFill>
                <a:latin typeface="+mn-lt"/>
                <a:ea typeface="+mn-ea"/>
                <a:cs typeface="+mn-cs"/>
              </a:defRPr>
            </a:lvl2pPr>
          </a:lstStyle>
          <a:p>
            <a:pPr lvl="1"/>
            <a:r>
              <a:rPr lang="nl-NL" dirty="0"/>
              <a:t>Tekst</a:t>
            </a:r>
            <a:endParaRPr lang="nl-NL" dirty="0"/>
          </a:p>
        </p:txBody>
      </p:sp>
      <p:sp>
        <p:nvSpPr>
          <p:cNvPr id="42" name="Text Placeholder 40"/>
          <p:cNvSpPr>
            <a:spLocks noGrp="true"/>
          </p:cNvSpPr>
          <p:nvPr>
            <p:ph type="body" sz="quarter" idx="19" hasCustomPrompt="true"/>
          </p:nvPr>
        </p:nvSpPr>
        <p:spPr>
          <a:xfrm>
            <a:off x="9499601" y="2265401"/>
            <a:ext cx="2935287" cy="1182649"/>
          </a:xfrm>
        </p:spPr>
        <p:txBody>
          <a:bodyPr/>
          <a:lstStyle>
            <a:lvl2pPr>
              <a:defRPr lang="nl-NL" sz="1800" i="1" kern="1200" dirty="0">
                <a:solidFill>
                  <a:schemeClr val="tx1"/>
                </a:solidFill>
                <a:latin typeface="+mn-lt"/>
                <a:ea typeface="+mn-ea"/>
                <a:cs typeface="+mn-cs"/>
              </a:defRPr>
            </a:lvl2pPr>
          </a:lstStyle>
          <a:p>
            <a:pPr lvl="1"/>
            <a:r>
              <a:rPr lang="nl-NL" dirty="0"/>
              <a:t>Tekst</a:t>
            </a:r>
            <a:endParaRPr lang="nl-NL" dirty="0"/>
          </a:p>
        </p:txBody>
      </p:sp>
      <p:sp>
        <p:nvSpPr>
          <p:cNvPr id="43" name="Text Placeholder 40"/>
          <p:cNvSpPr>
            <a:spLocks noGrp="true"/>
          </p:cNvSpPr>
          <p:nvPr>
            <p:ph type="body" sz="quarter" idx="20" hasCustomPrompt="true"/>
          </p:nvPr>
        </p:nvSpPr>
        <p:spPr>
          <a:xfrm>
            <a:off x="57185" y="5439999"/>
            <a:ext cx="2935287" cy="1182649"/>
          </a:xfrm>
        </p:spPr>
        <p:txBody>
          <a:bodyPr/>
          <a:lstStyle>
            <a:lvl2pPr>
              <a:defRPr lang="nl-NL" sz="1800" i="1" kern="1200" dirty="0">
                <a:solidFill>
                  <a:schemeClr val="tx1"/>
                </a:solidFill>
                <a:latin typeface="+mn-lt"/>
                <a:ea typeface="+mn-ea"/>
                <a:cs typeface="+mn-cs"/>
              </a:defRPr>
            </a:lvl2pPr>
          </a:lstStyle>
          <a:p>
            <a:pPr lvl="1"/>
            <a:r>
              <a:rPr lang="nl-NL" dirty="0"/>
              <a:t>Tekst</a:t>
            </a:r>
            <a:endParaRPr lang="nl-NL" dirty="0"/>
          </a:p>
        </p:txBody>
      </p:sp>
      <p:sp>
        <p:nvSpPr>
          <p:cNvPr id="44" name="Text Placeholder 40"/>
          <p:cNvSpPr>
            <a:spLocks noGrp="true"/>
          </p:cNvSpPr>
          <p:nvPr>
            <p:ph type="body" sz="quarter" idx="21" hasCustomPrompt="true"/>
          </p:nvPr>
        </p:nvSpPr>
        <p:spPr>
          <a:xfrm>
            <a:off x="9499601" y="5439999"/>
            <a:ext cx="2935287" cy="1182649"/>
          </a:xfrm>
        </p:spPr>
        <p:txBody>
          <a:bodyPr/>
          <a:lstStyle>
            <a:lvl2pPr>
              <a:defRPr lang="nl-NL" sz="1800" i="1" kern="1200" dirty="0">
                <a:solidFill>
                  <a:schemeClr val="tx1"/>
                </a:solidFill>
                <a:latin typeface="+mn-lt"/>
                <a:ea typeface="+mn-ea"/>
                <a:cs typeface="+mn-cs"/>
              </a:defRPr>
            </a:lvl2pPr>
          </a:lstStyle>
          <a:p>
            <a:pPr lvl="1"/>
            <a:r>
              <a:rPr lang="nl-NL" dirty="0"/>
              <a:t>Tekst</a:t>
            </a:r>
            <a:endParaRPr lang="nl-NL"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ight Arrow 3"/>
          <p:cNvSpPr/>
          <p:nvPr userDrawn="true"/>
        </p:nvSpPr>
        <p:spPr bwMode="auto">
          <a:xfrm>
            <a:off x="277515" y="1214476"/>
            <a:ext cx="11884818" cy="1273047"/>
          </a:xfrm>
          <a:prstGeom prst="rightArrow">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5" name="Right Arrow 4"/>
          <p:cNvSpPr/>
          <p:nvPr userDrawn="true"/>
        </p:nvSpPr>
        <p:spPr bwMode="auto">
          <a:xfrm>
            <a:off x="3016846" y="2163224"/>
            <a:ext cx="9142808" cy="1273047"/>
          </a:xfrm>
          <a:prstGeom prst="rightArrow">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6" name="Right Arrow 5"/>
          <p:cNvSpPr/>
          <p:nvPr userDrawn="true"/>
        </p:nvSpPr>
        <p:spPr bwMode="auto">
          <a:xfrm>
            <a:off x="5761384" y="3119099"/>
            <a:ext cx="6399609" cy="1273047"/>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Right Arrow 6"/>
          <p:cNvSpPr/>
          <p:nvPr userDrawn="true"/>
        </p:nvSpPr>
        <p:spPr bwMode="auto">
          <a:xfrm>
            <a:off x="8504733" y="4067847"/>
            <a:ext cx="3657996" cy="1273047"/>
          </a:xfrm>
          <a:prstGeom prst="rightArrow">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2" name="Title 1"/>
          <p:cNvSpPr>
            <a:spLocks noGrp="true"/>
          </p:cNvSpPr>
          <p:nvPr>
            <p:ph type="title" hasCustomPrompt="true"/>
          </p:nvPr>
        </p:nvSpPr>
        <p:spPr>
          <a:xfrm>
            <a:off x="274286" y="296901"/>
            <a:ext cx="11888047" cy="917575"/>
          </a:xfrm>
        </p:spPr>
        <p:txBody>
          <a:bodyPr/>
          <a:lstStyle/>
          <a:p>
            <a:r>
              <a:rPr lang="nl-NL"/>
              <a:t>Klik om stijl te bewerken</a:t>
            </a:r>
            <a:endParaRPr lang="nl-NL"/>
          </a:p>
        </p:txBody>
      </p:sp>
      <p:sp>
        <p:nvSpPr>
          <p:cNvPr id="14" name="Text Placeholder 13"/>
          <p:cNvSpPr>
            <a:spLocks noGrp="true"/>
          </p:cNvSpPr>
          <p:nvPr>
            <p:ph type="body" sz="quarter" idx="10" hasCustomPrompt="true"/>
          </p:nvPr>
        </p:nvSpPr>
        <p:spPr>
          <a:xfrm>
            <a:off x="274638" y="2266950"/>
            <a:ext cx="2601912" cy="433965"/>
          </a:xfrm>
        </p:spPr>
        <p:txBody>
          <a:bodyPr/>
          <a:lstStyle>
            <a:lvl1pPr>
              <a:defRPr lang="nl-NL" sz="1800" i="1" kern="1200" dirty="0">
                <a:solidFill>
                  <a:schemeClr val="tx1"/>
                </a:solidFill>
                <a:latin typeface="+mn-lt"/>
                <a:ea typeface="+mn-ea"/>
                <a:cs typeface="+mn-cs"/>
              </a:defRPr>
            </a:lvl1pPr>
          </a:lstStyle>
          <a:p>
            <a:pPr lvl="0"/>
            <a:r>
              <a:rPr lang="nl-NL" dirty="0"/>
              <a:t>tekst</a:t>
            </a:r>
            <a:endParaRPr lang="nl-NL" dirty="0"/>
          </a:p>
        </p:txBody>
      </p:sp>
      <p:sp>
        <p:nvSpPr>
          <p:cNvPr id="15" name="Text Placeholder 13"/>
          <p:cNvSpPr>
            <a:spLocks noGrp="true"/>
          </p:cNvSpPr>
          <p:nvPr>
            <p:ph type="body" sz="quarter" idx="11" hasCustomPrompt="true"/>
          </p:nvPr>
        </p:nvSpPr>
        <p:spPr>
          <a:xfrm>
            <a:off x="8504733" y="5123911"/>
            <a:ext cx="2601912" cy="433965"/>
          </a:xfrm>
        </p:spPr>
        <p:txBody>
          <a:bodyPr/>
          <a:lstStyle>
            <a:lvl1pPr>
              <a:defRPr lang="nl-NL" sz="1800" i="1" kern="1200" dirty="0">
                <a:solidFill>
                  <a:schemeClr val="tx1"/>
                </a:solidFill>
                <a:latin typeface="+mn-lt"/>
                <a:ea typeface="+mn-ea"/>
                <a:cs typeface="+mn-cs"/>
              </a:defRPr>
            </a:lvl1pPr>
          </a:lstStyle>
          <a:p>
            <a:pPr lvl="0"/>
            <a:r>
              <a:rPr lang="nl-NL" dirty="0"/>
              <a:t>tekst</a:t>
            </a:r>
            <a:endParaRPr lang="nl-NL" dirty="0"/>
          </a:p>
        </p:txBody>
      </p:sp>
      <p:sp>
        <p:nvSpPr>
          <p:cNvPr id="16" name="Text Placeholder 13"/>
          <p:cNvSpPr>
            <a:spLocks noGrp="true"/>
          </p:cNvSpPr>
          <p:nvPr>
            <p:ph type="body" sz="quarter" idx="12" hasCustomPrompt="true"/>
          </p:nvPr>
        </p:nvSpPr>
        <p:spPr>
          <a:xfrm>
            <a:off x="3014167" y="3219288"/>
            <a:ext cx="2601912" cy="433965"/>
          </a:xfrm>
        </p:spPr>
        <p:txBody>
          <a:bodyPr/>
          <a:lstStyle>
            <a:lvl1pPr>
              <a:defRPr lang="nl-NL" sz="1800" i="1" kern="1200" dirty="0">
                <a:solidFill>
                  <a:schemeClr val="tx1"/>
                </a:solidFill>
                <a:latin typeface="+mn-lt"/>
                <a:ea typeface="+mn-ea"/>
                <a:cs typeface="+mn-cs"/>
              </a:defRPr>
            </a:lvl1pPr>
          </a:lstStyle>
          <a:p>
            <a:pPr lvl="0"/>
            <a:r>
              <a:rPr lang="nl-NL" dirty="0"/>
              <a:t>tekst</a:t>
            </a:r>
            <a:endParaRPr lang="nl-NL" dirty="0"/>
          </a:p>
        </p:txBody>
      </p:sp>
      <p:sp>
        <p:nvSpPr>
          <p:cNvPr id="17" name="Text Placeholder 13"/>
          <p:cNvSpPr>
            <a:spLocks noGrp="true"/>
          </p:cNvSpPr>
          <p:nvPr>
            <p:ph type="body" sz="quarter" idx="13" hasCustomPrompt="true"/>
          </p:nvPr>
        </p:nvSpPr>
        <p:spPr>
          <a:xfrm>
            <a:off x="5759648" y="4175163"/>
            <a:ext cx="2601912" cy="433965"/>
          </a:xfrm>
        </p:spPr>
        <p:txBody>
          <a:bodyPr/>
          <a:lstStyle>
            <a:lvl1pPr>
              <a:defRPr lang="nl-NL" sz="1800" i="1" kern="1200" dirty="0">
                <a:solidFill>
                  <a:schemeClr val="tx1"/>
                </a:solidFill>
                <a:latin typeface="+mn-lt"/>
                <a:ea typeface="+mn-ea"/>
                <a:cs typeface="+mn-cs"/>
              </a:defRPr>
            </a:lvl1pPr>
          </a:lstStyle>
          <a:p>
            <a:pPr lvl="0"/>
            <a:r>
              <a:rPr lang="nl-NL" dirty="0"/>
              <a:t>tekst</a:t>
            </a:r>
            <a:endParaRPr lang="nl-NL"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grpSp>
        <p:nvGrpSpPr>
          <p:cNvPr id="3" name="Group 2"/>
          <p:cNvGrpSpPr/>
          <p:nvPr userDrawn="true"/>
        </p:nvGrpSpPr>
        <p:grpSpPr>
          <a:xfrm>
            <a:off x="442762" y="1214440"/>
            <a:ext cx="11540691" cy="5434010"/>
            <a:chOff x="442762" y="1214440"/>
            <a:chExt cx="11540691" cy="5434010"/>
          </a:xfrm>
        </p:grpSpPr>
        <p:sp>
          <p:nvSpPr>
            <p:cNvPr id="4" name="Shape 299"/>
            <p:cNvSpPr/>
            <p:nvPr/>
          </p:nvSpPr>
          <p:spPr>
            <a:xfrm>
              <a:off x="442762" y="1214440"/>
              <a:ext cx="11540691" cy="5434010"/>
            </a:xfrm>
            <a:prstGeom prst="roundRect">
              <a:avLst>
                <a:gd name="adj" fmla="val 16667"/>
              </a:avLst>
            </a:prstGeom>
            <a:solidFill>
              <a:srgbClr val="2B2B2B"/>
            </a:solidFill>
            <a:ln w="19050" cap="flat" cmpd="sng">
              <a:solidFill>
                <a:srgbClr val="5C6E95"/>
              </a:solidFill>
              <a:prstDash val="solid"/>
              <a:round/>
              <a:headEnd type="none" w="med" len="med"/>
              <a:tailEnd type="none" w="med" len="med"/>
            </a:ln>
          </p:spPr>
          <p:txBody>
            <a:bodyPr wrap="square" lIns="91425" tIns="91425" rIns="91425" bIns="91425" anchor="ctr" anchorCtr="false">
              <a:noAutofit/>
            </a:bodyPr>
            <a:lstStyle/>
            <a:p>
              <a:pPr lvl="0">
                <a:spcBef>
                  <a:spcPts val="0"/>
                </a:spcBef>
                <a:buNone/>
              </a:pPr>
              <a:endParaRPr dirty="0"/>
            </a:p>
          </p:txBody>
        </p:sp>
        <p:pic>
          <p:nvPicPr>
            <p:cNvPr id="5" name="Picture 4"/>
            <p:cNvPicPr>
              <a:picLocks noChangeAspect="true"/>
            </p:cNvPicPr>
            <p:nvPr/>
          </p:nvPicPr>
          <p:blipFill>
            <a:blip r:embed="rId2">
              <a:alphaModFix amt="40000"/>
            </a:blip>
            <a:stretch>
              <a:fillRect/>
            </a:stretch>
          </p:blipFill>
          <p:spPr>
            <a:xfrm rot="5400000" flipV="true">
              <a:off x="10015731" y="3817215"/>
              <a:ext cx="3655359" cy="228460"/>
            </a:xfrm>
            <a:prstGeom prst="rect">
              <a:avLst/>
            </a:prstGeom>
          </p:spPr>
        </p:pic>
      </p:grpSp>
      <p:sp>
        <p:nvSpPr>
          <p:cNvPr id="7" name="Picture Placeholder 6"/>
          <p:cNvSpPr>
            <a:spLocks noGrp="true"/>
          </p:cNvSpPr>
          <p:nvPr>
            <p:ph type="pic" sz="quarter" idx="10" hasCustomPrompt="true"/>
          </p:nvPr>
        </p:nvSpPr>
        <p:spPr>
          <a:xfrm>
            <a:off x="1266825" y="1214438"/>
            <a:ext cx="9801225" cy="5434012"/>
          </a:xfrm>
        </p:spPr>
        <p:txBody>
          <a:bodyPr/>
          <a:lstStyle>
            <a:lvl1pPr>
              <a:defRPr sz="2400" baseline="0"/>
            </a:lvl1pPr>
          </a:lstStyle>
          <a:p>
            <a:r>
              <a:rPr lang="nl-NL" dirty="0"/>
              <a:t>Plaats hier een IDE screenshot</a:t>
            </a:r>
            <a:endParaRPr lang="nl-NL"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tabel">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4" name="Table Placeholder 3"/>
          <p:cNvSpPr>
            <a:spLocks noGrp="true"/>
          </p:cNvSpPr>
          <p:nvPr>
            <p:ph type="tbl" sz="quarter" idx="10" hasCustomPrompt="true"/>
          </p:nvPr>
        </p:nvSpPr>
        <p:spPr>
          <a:xfrm>
            <a:off x="617538" y="1879600"/>
            <a:ext cx="11012487" cy="4483100"/>
          </a:xfrm>
        </p:spPr>
        <p:txBody>
          <a:bodyPr/>
          <a:lstStyle/>
          <a:p>
            <a:r>
              <a:rPr lang="nl-NL"/>
              <a:t>Klik op het pictogram als u een tabel wilt toevoegen</a:t>
            </a:r>
            <a:endParaRPr lang="nl-NL"/>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met image">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p>
            <a:r>
              <a:rPr lang="nl-NL"/>
              <a:t>Klik om stijl te bewerken</a:t>
            </a:r>
            <a:endParaRPr lang="nl-NL"/>
          </a:p>
        </p:txBody>
      </p:sp>
      <p:sp>
        <p:nvSpPr>
          <p:cNvPr id="4" name="Picture Placeholder 3"/>
          <p:cNvSpPr>
            <a:spLocks noGrp="true"/>
          </p:cNvSpPr>
          <p:nvPr>
            <p:ph type="pic" sz="quarter" idx="10" hasCustomPrompt="true"/>
          </p:nvPr>
        </p:nvSpPr>
        <p:spPr>
          <a:xfrm>
            <a:off x="1944151" y="1661732"/>
            <a:ext cx="8307387" cy="4854575"/>
          </a:xfrm>
        </p:spPr>
        <p:txBody>
          <a:bodyPr/>
          <a:lstStyle/>
          <a:p>
            <a:r>
              <a:rPr lang="nl-NL"/>
              <a:t>Klik op het pictogram als u een afbeelding wilt toevoegen</a:t>
            </a:r>
            <a:endParaRPr lang="nl-NL"/>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true"/>
          </p:cNvSpPr>
          <p:nvPr>
            <p:ph type="title"/>
          </p:nvPr>
        </p:nvSpPr>
        <p:spPr/>
        <p:txBody>
          <a:bodyPr/>
          <a:lstStyle/>
          <a:p>
            <a:r>
              <a:rPr lang="en-US"/>
              <a:t>Click to edit Master title style</a:t>
            </a:r>
            <a:endParaRPr lang="en-US"/>
          </a:p>
        </p:txBody>
      </p:sp>
      <p:sp>
        <p:nvSpPr>
          <p:cNvPr id="7" name="Content Placeholder 6"/>
          <p:cNvSpPr>
            <a:spLocks noGrp="true"/>
          </p:cNvSpPr>
          <p:nvPr>
            <p:ph sz="quarter" idx="10"/>
          </p:nvPr>
        </p:nvSpPr>
        <p:spPr>
          <a:xfrm>
            <a:off x="274603" y="1214440"/>
            <a:ext cx="11885683" cy="22283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 bulltes">
    <p:bg>
      <p:bgPr>
        <a:solidFill>
          <a:srgbClr val="585F6C"/>
        </a:solidFill>
        <a:effectLst/>
      </p:bgPr>
    </p:bg>
    <p:spTree>
      <p:nvGrpSpPr>
        <p:cNvPr id="1" name=""/>
        <p:cNvGrpSpPr/>
        <p:nvPr/>
      </p:nvGrpSpPr>
      <p:grpSpPr>
        <a:xfrm>
          <a:off x="0" y="0"/>
          <a:ext cx="0" cy="0"/>
          <a:chOff x="0" y="0"/>
          <a:chExt cx="0" cy="0"/>
        </a:xfrm>
      </p:grpSpPr>
      <p:grpSp>
        <p:nvGrpSpPr>
          <p:cNvPr id="2" name="Group 1"/>
          <p:cNvGrpSpPr/>
          <p:nvPr userDrawn="true"/>
        </p:nvGrpSpPr>
        <p:grpSpPr>
          <a:xfrm>
            <a:off x="3520119" y="2232000"/>
            <a:ext cx="2520000" cy="2520000"/>
            <a:chOff x="595361" y="2232000"/>
            <a:chExt cx="2520000" cy="2520000"/>
          </a:xfrm>
          <a:effectLst>
            <a:outerShdw blurRad="50800" dist="127000" dir="2700000" algn="tl" rotWithShape="0">
              <a:prstClr val="black">
                <a:alpha val="40000"/>
              </a:prstClr>
            </a:outerShdw>
          </a:effectLst>
        </p:grpSpPr>
        <p:sp>
          <p:nvSpPr>
            <p:cNvPr id="3" name="Teardrop 2"/>
            <p:cNvSpPr>
              <a:spLocks noChangeAspect="true"/>
            </p:cNvSpPr>
            <p:nvPr/>
          </p:nvSpPr>
          <p:spPr bwMode="auto">
            <a:xfrm>
              <a:off x="595361" y="2232000"/>
              <a:ext cx="2520000" cy="2520000"/>
            </a:xfrm>
            <a:prstGeom prst="teardrop">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4" name="Oval 3"/>
            <p:cNvSpPr>
              <a:spLocks noChangeAspect="true"/>
            </p:cNvSpPr>
            <p:nvPr/>
          </p:nvSpPr>
          <p:spPr bwMode="auto">
            <a:xfrm>
              <a:off x="780322"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5" name="Group 4"/>
          <p:cNvGrpSpPr/>
          <p:nvPr userDrawn="true"/>
        </p:nvGrpSpPr>
        <p:grpSpPr>
          <a:xfrm>
            <a:off x="6451602" y="2232000"/>
            <a:ext cx="2520000" cy="2520000"/>
            <a:chOff x="3454886" y="2232000"/>
            <a:chExt cx="2520000" cy="2520000"/>
          </a:xfrm>
          <a:effectLst>
            <a:outerShdw blurRad="50800" dist="127000" dir="2700000" algn="tl" rotWithShape="0">
              <a:prstClr val="black">
                <a:alpha val="40000"/>
              </a:prstClr>
            </a:outerShdw>
          </a:effectLst>
        </p:grpSpPr>
        <p:sp>
          <p:nvSpPr>
            <p:cNvPr id="6" name="Teardrop 5"/>
            <p:cNvSpPr>
              <a:spLocks noChangeAspect="true"/>
            </p:cNvSpPr>
            <p:nvPr/>
          </p:nvSpPr>
          <p:spPr bwMode="auto">
            <a:xfrm>
              <a:off x="3454886" y="2232000"/>
              <a:ext cx="2520000" cy="2520000"/>
            </a:xfrm>
            <a:prstGeom prst="teardrop">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Oval 6"/>
            <p:cNvSpPr>
              <a:spLocks noChangeAspect="true"/>
            </p:cNvSpPr>
            <p:nvPr/>
          </p:nvSpPr>
          <p:spPr bwMode="auto">
            <a:xfrm>
              <a:off x="3639847"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sp>
        <p:nvSpPr>
          <p:cNvPr id="17" name="Title 1"/>
          <p:cNvSpPr>
            <a:spLocks noGrp="true"/>
          </p:cNvSpPr>
          <p:nvPr>
            <p:ph type="title" hasCustomPrompt="true"/>
          </p:nvPr>
        </p:nvSpPr>
        <p:spPr>
          <a:xfrm>
            <a:off x="274286" y="296901"/>
            <a:ext cx="11888047" cy="917575"/>
          </a:xfrm>
        </p:spPr>
        <p:txBody>
          <a:bodyPr/>
          <a:lstStyle/>
          <a:p>
            <a:r>
              <a:rPr lang="nl-NL"/>
              <a:t>Klik om stijl te bewerken</a:t>
            </a:r>
            <a:endParaRPr lang="en-US" dirty="0"/>
          </a:p>
        </p:txBody>
      </p:sp>
      <p:sp>
        <p:nvSpPr>
          <p:cNvPr id="19" name="Picture Placeholder 18"/>
          <p:cNvSpPr>
            <a:spLocks noGrp="true"/>
          </p:cNvSpPr>
          <p:nvPr>
            <p:ph type="pic" sz="quarter" idx="10" hasCustomPrompt="true"/>
          </p:nvPr>
        </p:nvSpPr>
        <p:spPr>
          <a:xfrm>
            <a:off x="4210393"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23" name="Text Placeholder 22"/>
          <p:cNvSpPr>
            <a:spLocks noGrp="true"/>
          </p:cNvSpPr>
          <p:nvPr>
            <p:ph type="body" sz="quarter" idx="13" hasCustomPrompt="true"/>
          </p:nvPr>
        </p:nvSpPr>
        <p:spPr>
          <a:xfrm>
            <a:off x="3611587" y="4964831"/>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4" name="Text Placeholder 22"/>
          <p:cNvSpPr>
            <a:spLocks noGrp="true"/>
          </p:cNvSpPr>
          <p:nvPr>
            <p:ph type="body" sz="quarter" idx="14" hasCustomPrompt="true"/>
          </p:nvPr>
        </p:nvSpPr>
        <p:spPr>
          <a:xfrm>
            <a:off x="6543070" y="4972508"/>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6" name="Picture Placeholder 18"/>
          <p:cNvSpPr>
            <a:spLocks noGrp="true"/>
          </p:cNvSpPr>
          <p:nvPr>
            <p:ph type="pic" sz="quarter" idx="16" hasCustomPrompt="true"/>
          </p:nvPr>
        </p:nvSpPr>
        <p:spPr>
          <a:xfrm>
            <a:off x="7138671"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heet 4 bullets">
    <p:bg>
      <p:bgPr>
        <a:blipFill dpi="0" rotWithShape="true">
          <a:blip r:embed="rId2">
            <a:lum/>
          </a:blip>
          <a:srcRect/>
          <a:stretch>
            <a:fillRect t="-11000" b="-11000"/>
          </a:stretch>
        </a:blipFill>
        <a:effectLst/>
      </p:bgPr>
    </p:bg>
    <p:spTree>
      <p:nvGrpSpPr>
        <p:cNvPr id="1" name=""/>
        <p:cNvGrpSpPr/>
        <p:nvPr/>
      </p:nvGrpSpPr>
      <p:grpSpPr>
        <a:xfrm>
          <a:off x="0" y="0"/>
          <a:ext cx="0" cy="0"/>
          <a:chOff x="0" y="0"/>
          <a:chExt cx="0" cy="0"/>
        </a:xfrm>
      </p:grpSpPr>
      <p:sp>
        <p:nvSpPr>
          <p:cNvPr id="13" name="Tekstvak 12"/>
          <p:cNvSpPr txBox="true"/>
          <p:nvPr userDrawn="true"/>
        </p:nvSpPr>
        <p:spPr>
          <a:xfrm>
            <a:off x="7378644" y="662395"/>
            <a:ext cx="1845130" cy="694036"/>
          </a:xfrm>
          <a:prstGeom prst="rect">
            <a:avLst/>
          </a:prstGeom>
          <a:noFill/>
        </p:spPr>
        <p:txBody>
          <a:bodyPr wrap="square" lIns="182880" tIns="146304" rIns="182880" bIns="146304" rtlCol="0">
            <a:spAutoFit/>
          </a:bodyPr>
          <a:lstStyle/>
          <a:p>
            <a:pPr>
              <a:lnSpc>
                <a:spcPct val="90000"/>
              </a:lnSpc>
              <a:spcAft>
                <a:spcPts val="600"/>
              </a:spcAft>
              <a:buSzPct val="125000"/>
            </a:pPr>
            <a:r>
              <a:rPr lang="nl-NL" sz="2800" dirty="0">
                <a:solidFill>
                  <a:srgbClr val="474643"/>
                </a:solidFill>
                <a:latin typeface="Segoe UI Semibold" panose="020B0702040204020203" pitchFamily="34" charset="0"/>
                <a:cs typeface="Segoe UI Semibold" panose="020B0702040204020203" pitchFamily="34" charset="0"/>
              </a:rPr>
              <a:t>Agenda</a:t>
            </a:r>
            <a:endParaRPr lang="nl-NL" sz="2800" dirty="0">
              <a:solidFill>
                <a:srgbClr val="474643"/>
              </a:solidFill>
              <a:latin typeface="Segoe UI Semibold" panose="020B0702040204020203" pitchFamily="34" charset="0"/>
              <a:cs typeface="Segoe UI Semibold" panose="020B0702040204020203" pitchFamily="34" charset="0"/>
            </a:endParaRPr>
          </a:p>
        </p:txBody>
      </p:sp>
      <p:pic>
        <p:nvPicPr>
          <p:cNvPr id="15" name="Afbeelding 14"/>
          <p:cNvPicPr>
            <a:picLocks noChangeAspect="true"/>
          </p:cNvPicPr>
          <p:nvPr userDrawn="true"/>
        </p:nvPicPr>
        <p:blipFill>
          <a:blip r:embed="rId3"/>
          <a:stretch>
            <a:fillRect/>
          </a:stretch>
        </p:blipFill>
        <p:spPr>
          <a:xfrm>
            <a:off x="6306100" y="1444700"/>
            <a:ext cx="328809" cy="355525"/>
          </a:xfrm>
          <a:prstGeom prst="rect">
            <a:avLst/>
          </a:prstGeom>
        </p:spPr>
      </p:pic>
      <p:pic>
        <p:nvPicPr>
          <p:cNvPr id="16" name="Afbeelding 15"/>
          <p:cNvPicPr>
            <a:picLocks noChangeAspect="true"/>
          </p:cNvPicPr>
          <p:nvPr userDrawn="true"/>
        </p:nvPicPr>
        <p:blipFill>
          <a:blip r:embed="rId3"/>
          <a:stretch>
            <a:fillRect/>
          </a:stretch>
        </p:blipFill>
        <p:spPr>
          <a:xfrm>
            <a:off x="6306100" y="1914525"/>
            <a:ext cx="328809" cy="355525"/>
          </a:xfrm>
          <a:prstGeom prst="rect">
            <a:avLst/>
          </a:prstGeom>
        </p:spPr>
      </p:pic>
      <p:pic>
        <p:nvPicPr>
          <p:cNvPr id="19" name="Afbeelding 18"/>
          <p:cNvPicPr>
            <a:picLocks noChangeAspect="true"/>
          </p:cNvPicPr>
          <p:nvPr userDrawn="true"/>
        </p:nvPicPr>
        <p:blipFill>
          <a:blip r:embed="rId3"/>
          <a:stretch>
            <a:fillRect/>
          </a:stretch>
        </p:blipFill>
        <p:spPr>
          <a:xfrm>
            <a:off x="6306099" y="2384350"/>
            <a:ext cx="328809" cy="355525"/>
          </a:xfrm>
          <a:prstGeom prst="rect">
            <a:avLst/>
          </a:prstGeom>
        </p:spPr>
      </p:pic>
      <p:pic>
        <p:nvPicPr>
          <p:cNvPr id="20" name="Afbeelding 19"/>
          <p:cNvPicPr>
            <a:picLocks noChangeAspect="true"/>
          </p:cNvPicPr>
          <p:nvPr userDrawn="true"/>
        </p:nvPicPr>
        <p:blipFill>
          <a:blip r:embed="rId3"/>
          <a:stretch>
            <a:fillRect/>
          </a:stretch>
        </p:blipFill>
        <p:spPr>
          <a:xfrm>
            <a:off x="6306099" y="2854175"/>
            <a:ext cx="328809" cy="355525"/>
          </a:xfrm>
          <a:prstGeom prst="rect">
            <a:avLst/>
          </a:prstGeom>
        </p:spPr>
      </p:pic>
      <p:sp>
        <p:nvSpPr>
          <p:cNvPr id="24" name="Tijdelijke aanduiding voor tekst 19"/>
          <p:cNvSpPr>
            <a:spLocks noGrp="true"/>
          </p:cNvSpPr>
          <p:nvPr>
            <p:ph type="body" sz="quarter" idx="10" hasCustomPrompt="true"/>
          </p:nvPr>
        </p:nvSpPr>
        <p:spPr>
          <a:xfrm>
            <a:off x="6730943" y="1381742"/>
            <a:ext cx="3470331" cy="960263"/>
          </a:xfrm>
        </p:spPr>
        <p:txBody>
          <a:bodyPr/>
          <a:lstStyle>
            <a:lvl1pPr>
              <a:defRPr lang="nl-NL" sz="2800" kern="1200" dirty="0" smtClean="0">
                <a:solidFill>
                  <a:srgbClr val="474643"/>
                </a:solidFill>
                <a:latin typeface="+mj-lt"/>
                <a:ea typeface="+mn-ea"/>
                <a:cs typeface="+mn-cs"/>
              </a:defRPr>
            </a:lvl1pPr>
            <a:lvl2pPr>
              <a:defRPr lang="nl-NL" sz="2800" kern="1200" dirty="0" smtClean="0">
                <a:solidFill>
                  <a:srgbClr val="474643"/>
                </a:solidFill>
                <a:latin typeface="+mj-lt"/>
                <a:ea typeface="+mn-ea"/>
                <a:cs typeface="+mn-cs"/>
              </a:defRPr>
            </a:lvl2pPr>
            <a:lvl3pPr>
              <a:defRPr lang="nl-NL" sz="2800" kern="1200" dirty="0" smtClean="0">
                <a:solidFill>
                  <a:srgbClr val="474643"/>
                </a:solidFill>
                <a:latin typeface="+mj-lt"/>
                <a:ea typeface="+mn-ea"/>
                <a:cs typeface="+mn-cs"/>
              </a:defRPr>
            </a:lvl3pPr>
            <a:lvl4pPr>
              <a:defRPr lang="nl-NL" sz="2800" kern="1200" dirty="0" smtClean="0">
                <a:solidFill>
                  <a:srgbClr val="474643"/>
                </a:solidFill>
                <a:latin typeface="+mj-lt"/>
                <a:ea typeface="+mn-ea"/>
                <a:cs typeface="+mn-cs"/>
              </a:defRPr>
            </a:lvl4pPr>
            <a:lvl5pPr>
              <a:defRPr lang="nl-NL" sz="2800" kern="1200" dirty="0">
                <a:solidFill>
                  <a:srgbClr val="474643"/>
                </a:solidFill>
                <a:latin typeface="+mj-lt"/>
                <a:ea typeface="+mn-ea"/>
                <a:cs typeface="+mn-cs"/>
              </a:defRPr>
            </a:lvl5pPr>
          </a:lstStyle>
          <a:p>
            <a:pPr lvl="0"/>
            <a:r>
              <a:rPr lang="nl-NL" dirty="0"/>
              <a:t>Voer hier de </a:t>
            </a:r>
            <a:r>
              <a:rPr lang="nl-NL" dirty="0" err="1"/>
              <a:t>agenda-punten</a:t>
            </a:r>
            <a:r>
              <a:rPr lang="nl-NL" dirty="0"/>
              <a:t> in</a:t>
            </a:r>
            <a:endParaRPr lang="nl-NL"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heet 5 bullets">
    <p:bg>
      <p:bgPr>
        <a:blipFill dpi="0" rotWithShape="true">
          <a:blip r:embed="rId2">
            <a:lum/>
          </a:blip>
          <a:srcRect/>
          <a:stretch>
            <a:fillRect t="-11000" b="-11000"/>
          </a:stretch>
        </a:blipFill>
        <a:effectLst/>
      </p:bgPr>
    </p:bg>
    <p:spTree>
      <p:nvGrpSpPr>
        <p:cNvPr id="1" name=""/>
        <p:cNvGrpSpPr/>
        <p:nvPr/>
      </p:nvGrpSpPr>
      <p:grpSpPr>
        <a:xfrm>
          <a:off x="0" y="0"/>
          <a:ext cx="0" cy="0"/>
          <a:chOff x="0" y="0"/>
          <a:chExt cx="0" cy="0"/>
        </a:xfrm>
      </p:grpSpPr>
      <p:sp>
        <p:nvSpPr>
          <p:cNvPr id="16" name="Tekstvak 15"/>
          <p:cNvSpPr txBox="true"/>
          <p:nvPr userDrawn="true"/>
        </p:nvSpPr>
        <p:spPr>
          <a:xfrm>
            <a:off x="7378644" y="662395"/>
            <a:ext cx="1845130" cy="694036"/>
          </a:xfrm>
          <a:prstGeom prst="rect">
            <a:avLst/>
          </a:prstGeom>
          <a:noFill/>
        </p:spPr>
        <p:txBody>
          <a:bodyPr wrap="square" lIns="182880" tIns="146304" rIns="182880" bIns="146304" rtlCol="0">
            <a:spAutoFit/>
          </a:bodyPr>
          <a:lstStyle/>
          <a:p>
            <a:pPr>
              <a:lnSpc>
                <a:spcPct val="90000"/>
              </a:lnSpc>
              <a:spcAft>
                <a:spcPts val="600"/>
              </a:spcAft>
              <a:buSzPct val="125000"/>
            </a:pPr>
            <a:r>
              <a:rPr lang="nl-NL" sz="2800" dirty="0">
                <a:solidFill>
                  <a:srgbClr val="474643"/>
                </a:solidFill>
                <a:latin typeface="Segoe UI Semibold" panose="020B0702040204020203" pitchFamily="34" charset="0"/>
                <a:cs typeface="Segoe UI Semibold" panose="020B0702040204020203" pitchFamily="34" charset="0"/>
              </a:rPr>
              <a:t>Agenda</a:t>
            </a:r>
            <a:endParaRPr lang="nl-NL" sz="2800" dirty="0">
              <a:solidFill>
                <a:srgbClr val="474643"/>
              </a:solidFill>
              <a:latin typeface="Segoe UI Semibold" panose="020B0702040204020203" pitchFamily="34" charset="0"/>
              <a:cs typeface="Segoe UI Semibold" panose="020B0702040204020203" pitchFamily="34" charset="0"/>
            </a:endParaRPr>
          </a:p>
        </p:txBody>
      </p:sp>
      <p:pic>
        <p:nvPicPr>
          <p:cNvPr id="19" name="Afbeelding 18"/>
          <p:cNvPicPr>
            <a:picLocks noChangeAspect="true"/>
          </p:cNvPicPr>
          <p:nvPr userDrawn="true"/>
        </p:nvPicPr>
        <p:blipFill>
          <a:blip r:embed="rId3"/>
          <a:stretch>
            <a:fillRect/>
          </a:stretch>
        </p:blipFill>
        <p:spPr>
          <a:xfrm>
            <a:off x="6306100" y="1444700"/>
            <a:ext cx="328809" cy="355525"/>
          </a:xfrm>
          <a:prstGeom prst="rect">
            <a:avLst/>
          </a:prstGeom>
        </p:spPr>
      </p:pic>
      <p:pic>
        <p:nvPicPr>
          <p:cNvPr id="20" name="Afbeelding 19"/>
          <p:cNvPicPr>
            <a:picLocks noChangeAspect="true"/>
          </p:cNvPicPr>
          <p:nvPr userDrawn="true"/>
        </p:nvPicPr>
        <p:blipFill>
          <a:blip r:embed="rId3"/>
          <a:stretch>
            <a:fillRect/>
          </a:stretch>
        </p:blipFill>
        <p:spPr>
          <a:xfrm>
            <a:off x="6306100" y="1914525"/>
            <a:ext cx="328809" cy="355525"/>
          </a:xfrm>
          <a:prstGeom prst="rect">
            <a:avLst/>
          </a:prstGeom>
        </p:spPr>
      </p:pic>
      <p:pic>
        <p:nvPicPr>
          <p:cNvPr id="24" name="Afbeelding 23"/>
          <p:cNvPicPr>
            <a:picLocks noChangeAspect="true"/>
          </p:cNvPicPr>
          <p:nvPr userDrawn="true"/>
        </p:nvPicPr>
        <p:blipFill>
          <a:blip r:embed="rId3"/>
          <a:stretch>
            <a:fillRect/>
          </a:stretch>
        </p:blipFill>
        <p:spPr>
          <a:xfrm>
            <a:off x="6306099" y="2384350"/>
            <a:ext cx="328809" cy="355525"/>
          </a:xfrm>
          <a:prstGeom prst="rect">
            <a:avLst/>
          </a:prstGeom>
        </p:spPr>
      </p:pic>
      <p:pic>
        <p:nvPicPr>
          <p:cNvPr id="25" name="Afbeelding 24"/>
          <p:cNvPicPr>
            <a:picLocks noChangeAspect="true"/>
          </p:cNvPicPr>
          <p:nvPr userDrawn="true"/>
        </p:nvPicPr>
        <p:blipFill>
          <a:blip r:embed="rId3"/>
          <a:stretch>
            <a:fillRect/>
          </a:stretch>
        </p:blipFill>
        <p:spPr>
          <a:xfrm>
            <a:off x="6306099" y="2854175"/>
            <a:ext cx="328809" cy="355525"/>
          </a:xfrm>
          <a:prstGeom prst="rect">
            <a:avLst/>
          </a:prstGeom>
        </p:spPr>
      </p:pic>
      <p:sp>
        <p:nvSpPr>
          <p:cNvPr id="27" name="Tijdelijke aanduiding voor tekst 19"/>
          <p:cNvSpPr>
            <a:spLocks noGrp="true"/>
          </p:cNvSpPr>
          <p:nvPr>
            <p:ph type="body" sz="quarter" idx="10" hasCustomPrompt="true"/>
          </p:nvPr>
        </p:nvSpPr>
        <p:spPr>
          <a:xfrm>
            <a:off x="6730943" y="1381742"/>
            <a:ext cx="3470331" cy="960263"/>
          </a:xfrm>
        </p:spPr>
        <p:txBody>
          <a:bodyPr/>
          <a:lstStyle>
            <a:lvl1pPr>
              <a:defRPr lang="nl-NL" sz="2800" kern="1200" dirty="0" smtClean="0">
                <a:solidFill>
                  <a:srgbClr val="474643"/>
                </a:solidFill>
                <a:latin typeface="+mj-lt"/>
                <a:ea typeface="+mn-ea"/>
                <a:cs typeface="+mn-cs"/>
              </a:defRPr>
            </a:lvl1pPr>
            <a:lvl2pPr>
              <a:defRPr lang="nl-NL" sz="2800" kern="1200" dirty="0" smtClean="0">
                <a:solidFill>
                  <a:srgbClr val="474643"/>
                </a:solidFill>
                <a:latin typeface="+mj-lt"/>
                <a:ea typeface="+mn-ea"/>
                <a:cs typeface="+mn-cs"/>
              </a:defRPr>
            </a:lvl2pPr>
            <a:lvl3pPr>
              <a:defRPr lang="nl-NL" sz="2800" kern="1200" dirty="0" smtClean="0">
                <a:solidFill>
                  <a:srgbClr val="474643"/>
                </a:solidFill>
                <a:latin typeface="+mj-lt"/>
                <a:ea typeface="+mn-ea"/>
                <a:cs typeface="+mn-cs"/>
              </a:defRPr>
            </a:lvl3pPr>
            <a:lvl4pPr>
              <a:defRPr lang="nl-NL" sz="2800" kern="1200" dirty="0" smtClean="0">
                <a:solidFill>
                  <a:srgbClr val="474643"/>
                </a:solidFill>
                <a:latin typeface="+mj-lt"/>
                <a:ea typeface="+mn-ea"/>
                <a:cs typeface="+mn-cs"/>
              </a:defRPr>
            </a:lvl4pPr>
            <a:lvl5pPr>
              <a:defRPr lang="nl-NL" sz="2800" kern="1200" dirty="0">
                <a:solidFill>
                  <a:srgbClr val="474643"/>
                </a:solidFill>
                <a:latin typeface="+mj-lt"/>
                <a:ea typeface="+mn-ea"/>
                <a:cs typeface="+mn-cs"/>
              </a:defRPr>
            </a:lvl5pPr>
          </a:lstStyle>
          <a:p>
            <a:pPr lvl="0"/>
            <a:r>
              <a:rPr lang="nl-NL" dirty="0"/>
              <a:t>Voer hier de </a:t>
            </a:r>
            <a:r>
              <a:rPr lang="nl-NL" dirty="0" err="1"/>
              <a:t>agenda-punten</a:t>
            </a:r>
            <a:r>
              <a:rPr lang="nl-NL" dirty="0"/>
              <a:t> in</a:t>
            </a:r>
            <a:endParaRPr lang="nl-NL" dirty="0"/>
          </a:p>
        </p:txBody>
      </p:sp>
      <p:pic>
        <p:nvPicPr>
          <p:cNvPr id="28" name="Afbeelding 27"/>
          <p:cNvPicPr>
            <a:picLocks noChangeAspect="true"/>
          </p:cNvPicPr>
          <p:nvPr userDrawn="true"/>
        </p:nvPicPr>
        <p:blipFill>
          <a:blip r:embed="rId3"/>
          <a:stretch>
            <a:fillRect/>
          </a:stretch>
        </p:blipFill>
        <p:spPr>
          <a:xfrm>
            <a:off x="6306098" y="3319499"/>
            <a:ext cx="328809" cy="355525"/>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sheet 6 bullets">
    <p:bg>
      <p:bgPr>
        <a:blipFill dpi="0" rotWithShape="true">
          <a:blip r:embed="rId2">
            <a:lum/>
          </a:blip>
          <a:srcRect/>
          <a:stretch>
            <a:fillRect t="-11000" b="-11000"/>
          </a:stretch>
        </a:blipFill>
        <a:effectLst/>
      </p:bgPr>
    </p:bg>
    <p:spTree>
      <p:nvGrpSpPr>
        <p:cNvPr id="1" name=""/>
        <p:cNvGrpSpPr/>
        <p:nvPr/>
      </p:nvGrpSpPr>
      <p:grpSpPr>
        <a:xfrm>
          <a:off x="0" y="0"/>
          <a:ext cx="0" cy="0"/>
          <a:chOff x="0" y="0"/>
          <a:chExt cx="0" cy="0"/>
        </a:xfrm>
      </p:grpSpPr>
      <p:sp>
        <p:nvSpPr>
          <p:cNvPr id="16" name="Tekstvak 15"/>
          <p:cNvSpPr txBox="true"/>
          <p:nvPr userDrawn="true"/>
        </p:nvSpPr>
        <p:spPr>
          <a:xfrm>
            <a:off x="7378644" y="662395"/>
            <a:ext cx="1845130" cy="694036"/>
          </a:xfrm>
          <a:prstGeom prst="rect">
            <a:avLst/>
          </a:prstGeom>
          <a:noFill/>
        </p:spPr>
        <p:txBody>
          <a:bodyPr wrap="square" lIns="182880" tIns="146304" rIns="182880" bIns="146304" rtlCol="0">
            <a:spAutoFit/>
          </a:bodyPr>
          <a:lstStyle/>
          <a:p>
            <a:pPr>
              <a:lnSpc>
                <a:spcPct val="90000"/>
              </a:lnSpc>
              <a:spcAft>
                <a:spcPts val="600"/>
              </a:spcAft>
              <a:buSzPct val="125000"/>
            </a:pPr>
            <a:r>
              <a:rPr lang="nl-NL" sz="2800" dirty="0">
                <a:solidFill>
                  <a:srgbClr val="474643"/>
                </a:solidFill>
                <a:latin typeface="Segoe UI Semibold" panose="020B0702040204020203" pitchFamily="34" charset="0"/>
                <a:cs typeface="Segoe UI Semibold" panose="020B0702040204020203" pitchFamily="34" charset="0"/>
              </a:rPr>
              <a:t>Agenda</a:t>
            </a:r>
            <a:endParaRPr lang="nl-NL" sz="2800" dirty="0">
              <a:solidFill>
                <a:srgbClr val="474643"/>
              </a:solidFill>
              <a:latin typeface="Segoe UI Semibold" panose="020B0702040204020203" pitchFamily="34" charset="0"/>
              <a:cs typeface="Segoe UI Semibold" panose="020B0702040204020203" pitchFamily="34" charset="0"/>
            </a:endParaRPr>
          </a:p>
        </p:txBody>
      </p:sp>
      <p:pic>
        <p:nvPicPr>
          <p:cNvPr id="19" name="Afbeelding 18"/>
          <p:cNvPicPr>
            <a:picLocks noChangeAspect="true"/>
          </p:cNvPicPr>
          <p:nvPr userDrawn="true"/>
        </p:nvPicPr>
        <p:blipFill>
          <a:blip r:embed="rId3"/>
          <a:stretch>
            <a:fillRect/>
          </a:stretch>
        </p:blipFill>
        <p:spPr>
          <a:xfrm>
            <a:off x="6306100" y="1444700"/>
            <a:ext cx="328809" cy="355525"/>
          </a:xfrm>
          <a:prstGeom prst="rect">
            <a:avLst/>
          </a:prstGeom>
        </p:spPr>
      </p:pic>
      <p:pic>
        <p:nvPicPr>
          <p:cNvPr id="20" name="Afbeelding 19"/>
          <p:cNvPicPr>
            <a:picLocks noChangeAspect="true"/>
          </p:cNvPicPr>
          <p:nvPr userDrawn="true"/>
        </p:nvPicPr>
        <p:blipFill>
          <a:blip r:embed="rId3"/>
          <a:stretch>
            <a:fillRect/>
          </a:stretch>
        </p:blipFill>
        <p:spPr>
          <a:xfrm>
            <a:off x="6306100" y="1914525"/>
            <a:ext cx="328809" cy="355525"/>
          </a:xfrm>
          <a:prstGeom prst="rect">
            <a:avLst/>
          </a:prstGeom>
        </p:spPr>
      </p:pic>
      <p:pic>
        <p:nvPicPr>
          <p:cNvPr id="24" name="Afbeelding 23"/>
          <p:cNvPicPr>
            <a:picLocks noChangeAspect="true"/>
          </p:cNvPicPr>
          <p:nvPr userDrawn="true"/>
        </p:nvPicPr>
        <p:blipFill>
          <a:blip r:embed="rId3"/>
          <a:stretch>
            <a:fillRect/>
          </a:stretch>
        </p:blipFill>
        <p:spPr>
          <a:xfrm>
            <a:off x="6306099" y="2384350"/>
            <a:ext cx="328809" cy="355525"/>
          </a:xfrm>
          <a:prstGeom prst="rect">
            <a:avLst/>
          </a:prstGeom>
        </p:spPr>
      </p:pic>
      <p:pic>
        <p:nvPicPr>
          <p:cNvPr id="25" name="Afbeelding 24"/>
          <p:cNvPicPr>
            <a:picLocks noChangeAspect="true"/>
          </p:cNvPicPr>
          <p:nvPr userDrawn="true"/>
        </p:nvPicPr>
        <p:blipFill>
          <a:blip r:embed="rId3"/>
          <a:stretch>
            <a:fillRect/>
          </a:stretch>
        </p:blipFill>
        <p:spPr>
          <a:xfrm>
            <a:off x="6306099" y="2854175"/>
            <a:ext cx="328809" cy="355525"/>
          </a:xfrm>
          <a:prstGeom prst="rect">
            <a:avLst/>
          </a:prstGeom>
        </p:spPr>
      </p:pic>
      <p:sp>
        <p:nvSpPr>
          <p:cNvPr id="27" name="Tijdelijke aanduiding voor tekst 19"/>
          <p:cNvSpPr>
            <a:spLocks noGrp="true"/>
          </p:cNvSpPr>
          <p:nvPr>
            <p:ph type="body" sz="quarter" idx="10" hasCustomPrompt="true"/>
          </p:nvPr>
        </p:nvSpPr>
        <p:spPr>
          <a:xfrm>
            <a:off x="6730943" y="1381742"/>
            <a:ext cx="3470331" cy="960263"/>
          </a:xfrm>
        </p:spPr>
        <p:txBody>
          <a:bodyPr/>
          <a:lstStyle>
            <a:lvl1pPr>
              <a:defRPr lang="nl-NL" sz="2800" kern="1200" dirty="0" smtClean="0">
                <a:solidFill>
                  <a:srgbClr val="474643"/>
                </a:solidFill>
                <a:latin typeface="+mj-lt"/>
                <a:ea typeface="+mn-ea"/>
                <a:cs typeface="+mn-cs"/>
              </a:defRPr>
            </a:lvl1pPr>
            <a:lvl2pPr>
              <a:defRPr lang="nl-NL" sz="2800" kern="1200" dirty="0" smtClean="0">
                <a:solidFill>
                  <a:srgbClr val="474643"/>
                </a:solidFill>
                <a:latin typeface="+mj-lt"/>
                <a:ea typeface="+mn-ea"/>
                <a:cs typeface="+mn-cs"/>
              </a:defRPr>
            </a:lvl2pPr>
            <a:lvl3pPr>
              <a:defRPr lang="nl-NL" sz="2800" kern="1200" dirty="0" smtClean="0">
                <a:solidFill>
                  <a:srgbClr val="474643"/>
                </a:solidFill>
                <a:latin typeface="+mj-lt"/>
                <a:ea typeface="+mn-ea"/>
                <a:cs typeface="+mn-cs"/>
              </a:defRPr>
            </a:lvl3pPr>
            <a:lvl4pPr>
              <a:defRPr lang="nl-NL" sz="2800" kern="1200" dirty="0" smtClean="0">
                <a:solidFill>
                  <a:srgbClr val="474643"/>
                </a:solidFill>
                <a:latin typeface="+mj-lt"/>
                <a:ea typeface="+mn-ea"/>
                <a:cs typeface="+mn-cs"/>
              </a:defRPr>
            </a:lvl4pPr>
            <a:lvl5pPr>
              <a:defRPr lang="nl-NL" sz="2800" kern="1200" dirty="0">
                <a:solidFill>
                  <a:srgbClr val="474643"/>
                </a:solidFill>
                <a:latin typeface="+mj-lt"/>
                <a:ea typeface="+mn-ea"/>
                <a:cs typeface="+mn-cs"/>
              </a:defRPr>
            </a:lvl5pPr>
          </a:lstStyle>
          <a:p>
            <a:pPr lvl="0"/>
            <a:r>
              <a:rPr lang="nl-NL" dirty="0"/>
              <a:t>Voer hier de </a:t>
            </a:r>
            <a:r>
              <a:rPr lang="nl-NL" dirty="0" err="1"/>
              <a:t>agenda-punten</a:t>
            </a:r>
            <a:r>
              <a:rPr lang="nl-NL" dirty="0"/>
              <a:t> in</a:t>
            </a:r>
            <a:endParaRPr lang="nl-NL" dirty="0"/>
          </a:p>
        </p:txBody>
      </p:sp>
      <p:pic>
        <p:nvPicPr>
          <p:cNvPr id="28" name="Afbeelding 27"/>
          <p:cNvPicPr>
            <a:picLocks noChangeAspect="true"/>
          </p:cNvPicPr>
          <p:nvPr userDrawn="true"/>
        </p:nvPicPr>
        <p:blipFill>
          <a:blip r:embed="rId3"/>
          <a:stretch>
            <a:fillRect/>
          </a:stretch>
        </p:blipFill>
        <p:spPr>
          <a:xfrm>
            <a:off x="6306099" y="3319499"/>
            <a:ext cx="328809" cy="355525"/>
          </a:xfrm>
          <a:prstGeom prst="rect">
            <a:avLst/>
          </a:prstGeom>
        </p:spPr>
      </p:pic>
      <p:pic>
        <p:nvPicPr>
          <p:cNvPr id="9" name="Afbeelding 8"/>
          <p:cNvPicPr>
            <a:picLocks noChangeAspect="true"/>
          </p:cNvPicPr>
          <p:nvPr userDrawn="true"/>
        </p:nvPicPr>
        <p:blipFill>
          <a:blip r:embed="rId3"/>
          <a:stretch>
            <a:fillRect/>
          </a:stretch>
        </p:blipFill>
        <p:spPr>
          <a:xfrm>
            <a:off x="6306098" y="3784823"/>
            <a:ext cx="328809" cy="355525"/>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heet 7 bullets">
    <p:bg>
      <p:bgPr>
        <a:blipFill dpi="0" rotWithShape="true">
          <a:blip r:embed="rId2">
            <a:lum/>
          </a:blip>
          <a:srcRect/>
          <a:stretch>
            <a:fillRect t="-11000" b="-11000"/>
          </a:stretch>
        </a:blipFill>
        <a:effectLst/>
      </p:bgPr>
    </p:bg>
    <p:spTree>
      <p:nvGrpSpPr>
        <p:cNvPr id="1" name=""/>
        <p:cNvGrpSpPr/>
        <p:nvPr/>
      </p:nvGrpSpPr>
      <p:grpSpPr>
        <a:xfrm>
          <a:off x="0" y="0"/>
          <a:ext cx="0" cy="0"/>
          <a:chOff x="0" y="0"/>
          <a:chExt cx="0" cy="0"/>
        </a:xfrm>
      </p:grpSpPr>
      <p:sp>
        <p:nvSpPr>
          <p:cNvPr id="16" name="Tekstvak 15"/>
          <p:cNvSpPr txBox="true"/>
          <p:nvPr userDrawn="true"/>
        </p:nvSpPr>
        <p:spPr>
          <a:xfrm>
            <a:off x="7378644" y="662395"/>
            <a:ext cx="1845130" cy="694036"/>
          </a:xfrm>
          <a:prstGeom prst="rect">
            <a:avLst/>
          </a:prstGeom>
          <a:noFill/>
        </p:spPr>
        <p:txBody>
          <a:bodyPr wrap="square" lIns="182880" tIns="146304" rIns="182880" bIns="146304" rtlCol="0">
            <a:spAutoFit/>
          </a:bodyPr>
          <a:lstStyle/>
          <a:p>
            <a:pPr>
              <a:lnSpc>
                <a:spcPct val="90000"/>
              </a:lnSpc>
              <a:spcAft>
                <a:spcPts val="600"/>
              </a:spcAft>
              <a:buSzPct val="125000"/>
            </a:pPr>
            <a:r>
              <a:rPr lang="nl-NL" sz="2800" dirty="0">
                <a:solidFill>
                  <a:srgbClr val="474643"/>
                </a:solidFill>
                <a:latin typeface="Segoe UI Semibold" panose="020B0702040204020203" pitchFamily="34" charset="0"/>
                <a:cs typeface="Segoe UI Semibold" panose="020B0702040204020203" pitchFamily="34" charset="0"/>
              </a:rPr>
              <a:t>Agenda</a:t>
            </a:r>
            <a:endParaRPr lang="nl-NL" sz="2800" dirty="0">
              <a:solidFill>
                <a:srgbClr val="474643"/>
              </a:solidFill>
              <a:latin typeface="Segoe UI Semibold" panose="020B0702040204020203" pitchFamily="34" charset="0"/>
              <a:cs typeface="Segoe UI Semibold" panose="020B0702040204020203" pitchFamily="34" charset="0"/>
            </a:endParaRPr>
          </a:p>
        </p:txBody>
      </p:sp>
      <p:pic>
        <p:nvPicPr>
          <p:cNvPr id="19" name="Afbeelding 18"/>
          <p:cNvPicPr>
            <a:picLocks noChangeAspect="true"/>
          </p:cNvPicPr>
          <p:nvPr userDrawn="true"/>
        </p:nvPicPr>
        <p:blipFill>
          <a:blip r:embed="rId3"/>
          <a:stretch>
            <a:fillRect/>
          </a:stretch>
        </p:blipFill>
        <p:spPr>
          <a:xfrm>
            <a:off x="6306100" y="1444700"/>
            <a:ext cx="328809" cy="355525"/>
          </a:xfrm>
          <a:prstGeom prst="rect">
            <a:avLst/>
          </a:prstGeom>
        </p:spPr>
      </p:pic>
      <p:pic>
        <p:nvPicPr>
          <p:cNvPr id="20" name="Afbeelding 19"/>
          <p:cNvPicPr>
            <a:picLocks noChangeAspect="true"/>
          </p:cNvPicPr>
          <p:nvPr userDrawn="true"/>
        </p:nvPicPr>
        <p:blipFill>
          <a:blip r:embed="rId3"/>
          <a:stretch>
            <a:fillRect/>
          </a:stretch>
        </p:blipFill>
        <p:spPr>
          <a:xfrm>
            <a:off x="6306100" y="1914525"/>
            <a:ext cx="328809" cy="355525"/>
          </a:xfrm>
          <a:prstGeom prst="rect">
            <a:avLst/>
          </a:prstGeom>
        </p:spPr>
      </p:pic>
      <p:pic>
        <p:nvPicPr>
          <p:cNvPr id="24" name="Afbeelding 23"/>
          <p:cNvPicPr>
            <a:picLocks noChangeAspect="true"/>
          </p:cNvPicPr>
          <p:nvPr userDrawn="true"/>
        </p:nvPicPr>
        <p:blipFill>
          <a:blip r:embed="rId3"/>
          <a:stretch>
            <a:fillRect/>
          </a:stretch>
        </p:blipFill>
        <p:spPr>
          <a:xfrm>
            <a:off x="6306099" y="2384350"/>
            <a:ext cx="328809" cy="355525"/>
          </a:xfrm>
          <a:prstGeom prst="rect">
            <a:avLst/>
          </a:prstGeom>
        </p:spPr>
      </p:pic>
      <p:pic>
        <p:nvPicPr>
          <p:cNvPr id="25" name="Afbeelding 24"/>
          <p:cNvPicPr>
            <a:picLocks noChangeAspect="true"/>
          </p:cNvPicPr>
          <p:nvPr userDrawn="true"/>
        </p:nvPicPr>
        <p:blipFill>
          <a:blip r:embed="rId3"/>
          <a:stretch>
            <a:fillRect/>
          </a:stretch>
        </p:blipFill>
        <p:spPr>
          <a:xfrm>
            <a:off x="6306099" y="2854175"/>
            <a:ext cx="328809" cy="355525"/>
          </a:xfrm>
          <a:prstGeom prst="rect">
            <a:avLst/>
          </a:prstGeom>
        </p:spPr>
      </p:pic>
      <p:sp>
        <p:nvSpPr>
          <p:cNvPr id="27" name="Tijdelijke aanduiding voor tekst 19"/>
          <p:cNvSpPr>
            <a:spLocks noGrp="true"/>
          </p:cNvSpPr>
          <p:nvPr>
            <p:ph type="body" sz="quarter" idx="10" hasCustomPrompt="true"/>
          </p:nvPr>
        </p:nvSpPr>
        <p:spPr>
          <a:xfrm>
            <a:off x="6730943" y="1381742"/>
            <a:ext cx="3470331" cy="960263"/>
          </a:xfrm>
        </p:spPr>
        <p:txBody>
          <a:bodyPr/>
          <a:lstStyle>
            <a:lvl1pPr>
              <a:defRPr lang="nl-NL" sz="2800" kern="1200" dirty="0" smtClean="0">
                <a:solidFill>
                  <a:srgbClr val="474643"/>
                </a:solidFill>
                <a:latin typeface="+mj-lt"/>
                <a:ea typeface="+mn-ea"/>
                <a:cs typeface="+mn-cs"/>
              </a:defRPr>
            </a:lvl1pPr>
            <a:lvl2pPr>
              <a:defRPr lang="nl-NL" sz="2800" kern="1200" dirty="0" smtClean="0">
                <a:solidFill>
                  <a:srgbClr val="474643"/>
                </a:solidFill>
                <a:latin typeface="+mj-lt"/>
                <a:ea typeface="+mn-ea"/>
                <a:cs typeface="+mn-cs"/>
              </a:defRPr>
            </a:lvl2pPr>
            <a:lvl3pPr>
              <a:defRPr lang="nl-NL" sz="2800" kern="1200" dirty="0" smtClean="0">
                <a:solidFill>
                  <a:srgbClr val="474643"/>
                </a:solidFill>
                <a:latin typeface="+mj-lt"/>
                <a:ea typeface="+mn-ea"/>
                <a:cs typeface="+mn-cs"/>
              </a:defRPr>
            </a:lvl3pPr>
            <a:lvl4pPr>
              <a:defRPr lang="nl-NL" sz="2800" kern="1200" dirty="0" smtClean="0">
                <a:solidFill>
                  <a:srgbClr val="474643"/>
                </a:solidFill>
                <a:latin typeface="+mj-lt"/>
                <a:ea typeface="+mn-ea"/>
                <a:cs typeface="+mn-cs"/>
              </a:defRPr>
            </a:lvl4pPr>
            <a:lvl5pPr>
              <a:defRPr lang="nl-NL" sz="2800" kern="1200" dirty="0">
                <a:solidFill>
                  <a:srgbClr val="474643"/>
                </a:solidFill>
                <a:latin typeface="+mj-lt"/>
                <a:ea typeface="+mn-ea"/>
                <a:cs typeface="+mn-cs"/>
              </a:defRPr>
            </a:lvl5pPr>
          </a:lstStyle>
          <a:p>
            <a:pPr lvl="0"/>
            <a:r>
              <a:rPr lang="nl-NL" dirty="0"/>
              <a:t>Voer hier de </a:t>
            </a:r>
            <a:r>
              <a:rPr lang="nl-NL" dirty="0" err="1"/>
              <a:t>agenda-punten</a:t>
            </a:r>
            <a:r>
              <a:rPr lang="nl-NL" dirty="0"/>
              <a:t> in</a:t>
            </a:r>
            <a:endParaRPr lang="nl-NL" dirty="0"/>
          </a:p>
        </p:txBody>
      </p:sp>
      <p:pic>
        <p:nvPicPr>
          <p:cNvPr id="28" name="Afbeelding 27"/>
          <p:cNvPicPr>
            <a:picLocks noChangeAspect="true"/>
          </p:cNvPicPr>
          <p:nvPr userDrawn="true"/>
        </p:nvPicPr>
        <p:blipFill>
          <a:blip r:embed="rId3"/>
          <a:stretch>
            <a:fillRect/>
          </a:stretch>
        </p:blipFill>
        <p:spPr>
          <a:xfrm>
            <a:off x="6306099" y="3319499"/>
            <a:ext cx="328809" cy="355525"/>
          </a:xfrm>
          <a:prstGeom prst="rect">
            <a:avLst/>
          </a:prstGeom>
        </p:spPr>
      </p:pic>
      <p:pic>
        <p:nvPicPr>
          <p:cNvPr id="9" name="Afbeelding 8"/>
          <p:cNvPicPr>
            <a:picLocks noChangeAspect="true"/>
          </p:cNvPicPr>
          <p:nvPr userDrawn="true"/>
        </p:nvPicPr>
        <p:blipFill>
          <a:blip r:embed="rId3"/>
          <a:stretch>
            <a:fillRect/>
          </a:stretch>
        </p:blipFill>
        <p:spPr>
          <a:xfrm>
            <a:off x="6306098" y="3784823"/>
            <a:ext cx="328809" cy="355525"/>
          </a:xfrm>
          <a:prstGeom prst="rect">
            <a:avLst/>
          </a:prstGeom>
        </p:spPr>
      </p:pic>
      <p:pic>
        <p:nvPicPr>
          <p:cNvPr id="10" name="Afbeelding 9"/>
          <p:cNvPicPr>
            <a:picLocks noChangeAspect="true"/>
          </p:cNvPicPr>
          <p:nvPr userDrawn="true"/>
        </p:nvPicPr>
        <p:blipFill>
          <a:blip r:embed="rId3"/>
          <a:stretch>
            <a:fillRect/>
          </a:stretch>
        </p:blipFill>
        <p:spPr>
          <a:xfrm>
            <a:off x="6306098" y="4250147"/>
            <a:ext cx="328809" cy="355525"/>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p:cNvSpPr>
            <a:spLocks noGrp="true"/>
          </p:cNvSpPr>
          <p:nvPr>
            <p:ph type="pic" sz="quarter" idx="10" hasCustomPrompt="true"/>
          </p:nvPr>
        </p:nvSpPr>
        <p:spPr>
          <a:xfrm>
            <a:off x="0" y="0"/>
            <a:ext cx="12434888" cy="6994525"/>
          </a:xfrm>
        </p:spPr>
        <p:txBody>
          <a:bodyPr/>
          <a:lstStyle>
            <a:lvl1pPr>
              <a:defRPr baseline="0"/>
            </a:lvl1pPr>
          </a:lstStyle>
          <a:p>
            <a:r>
              <a:rPr lang="nl-NL"/>
              <a:t>Klik op het pictogram als u een afbeelding wilt toevoegen</a:t>
            </a:r>
            <a:endParaRPr lang="nl-NL" dirty="0"/>
          </a:p>
        </p:txBody>
      </p:sp>
      <p:sp>
        <p:nvSpPr>
          <p:cNvPr id="3" name="Rectangle 2"/>
          <p:cNvSpPr/>
          <p:nvPr userDrawn="true"/>
        </p:nvSpPr>
        <p:spPr bwMode="auto">
          <a:xfrm>
            <a:off x="0" y="0"/>
            <a:ext cx="12434888" cy="6980744"/>
          </a:xfrm>
          <a:prstGeom prst="rect">
            <a:avLst/>
          </a:prstGeom>
          <a:gradFill flip="none" rotWithShape="true">
            <a:gsLst>
              <a:gs pos="0">
                <a:schemeClr val="accent1">
                  <a:lumMod val="40000"/>
                  <a:lumOff val="60000"/>
                  <a:alpha val="0"/>
                </a:schemeClr>
              </a:gs>
              <a:gs pos="66000">
                <a:schemeClr val="accent1">
                  <a:lumMod val="20000"/>
                  <a:alpha val="25000"/>
                </a:schemeClr>
              </a:gs>
              <a:gs pos="100000">
                <a:schemeClr val="accent1">
                  <a:lumMod val="17000"/>
                </a:schemeClr>
              </a:gs>
            </a:gsLst>
            <a:lin ang="13500000" scaled="true"/>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2" name="Title 1"/>
          <p:cNvSpPr>
            <a:spLocks noGrp="true"/>
          </p:cNvSpPr>
          <p:nvPr>
            <p:ph type="title" hasCustomPrompt="true"/>
          </p:nvPr>
        </p:nvSpPr>
        <p:spPr/>
        <p:txBody>
          <a:bodyPr/>
          <a:lstStyle/>
          <a:p>
            <a:r>
              <a:rPr lang="nl-NL"/>
              <a:t>Klik om stijl te bewerken</a:t>
            </a:r>
            <a:endParaRPr lang="nl-NL"/>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bulltes">
    <p:bg>
      <p:bgPr>
        <a:solidFill>
          <a:srgbClr val="585F6C"/>
        </a:solidFill>
        <a:effectLst/>
      </p:bgPr>
    </p:bg>
    <p:spTree>
      <p:nvGrpSpPr>
        <p:cNvPr id="1" name=""/>
        <p:cNvGrpSpPr/>
        <p:nvPr/>
      </p:nvGrpSpPr>
      <p:grpSpPr>
        <a:xfrm>
          <a:off x="0" y="0"/>
          <a:ext cx="0" cy="0"/>
          <a:chOff x="0" y="0"/>
          <a:chExt cx="0" cy="0"/>
        </a:xfrm>
      </p:grpSpPr>
      <p:grpSp>
        <p:nvGrpSpPr>
          <p:cNvPr id="2" name="Group 1"/>
          <p:cNvGrpSpPr/>
          <p:nvPr userDrawn="true"/>
        </p:nvGrpSpPr>
        <p:grpSpPr>
          <a:xfrm>
            <a:off x="3520119" y="2232000"/>
            <a:ext cx="2520000" cy="2520000"/>
            <a:chOff x="595361" y="2232000"/>
            <a:chExt cx="2520000" cy="2520000"/>
          </a:xfrm>
          <a:effectLst>
            <a:outerShdw blurRad="50800" dist="127000" dir="2700000" algn="tl" rotWithShape="0">
              <a:prstClr val="black">
                <a:alpha val="40000"/>
              </a:prstClr>
            </a:outerShdw>
          </a:effectLst>
        </p:grpSpPr>
        <p:sp>
          <p:nvSpPr>
            <p:cNvPr id="3" name="Teardrop 2"/>
            <p:cNvSpPr>
              <a:spLocks noChangeAspect="true"/>
            </p:cNvSpPr>
            <p:nvPr/>
          </p:nvSpPr>
          <p:spPr bwMode="auto">
            <a:xfrm>
              <a:off x="595361" y="2232000"/>
              <a:ext cx="2520000" cy="2520000"/>
            </a:xfrm>
            <a:prstGeom prst="teardrop">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4" name="Oval 3"/>
            <p:cNvSpPr>
              <a:spLocks noChangeAspect="true"/>
            </p:cNvSpPr>
            <p:nvPr/>
          </p:nvSpPr>
          <p:spPr bwMode="auto">
            <a:xfrm>
              <a:off x="780322"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5" name="Group 4"/>
          <p:cNvGrpSpPr/>
          <p:nvPr userDrawn="true"/>
        </p:nvGrpSpPr>
        <p:grpSpPr>
          <a:xfrm>
            <a:off x="6451602" y="2232000"/>
            <a:ext cx="2520000" cy="2520000"/>
            <a:chOff x="3454886" y="2232000"/>
            <a:chExt cx="2520000" cy="2520000"/>
          </a:xfrm>
          <a:effectLst>
            <a:outerShdw blurRad="50800" dist="127000" dir="2700000" algn="tl" rotWithShape="0">
              <a:prstClr val="black">
                <a:alpha val="40000"/>
              </a:prstClr>
            </a:outerShdw>
          </a:effectLst>
        </p:grpSpPr>
        <p:sp>
          <p:nvSpPr>
            <p:cNvPr id="6" name="Teardrop 5"/>
            <p:cNvSpPr>
              <a:spLocks noChangeAspect="true"/>
            </p:cNvSpPr>
            <p:nvPr/>
          </p:nvSpPr>
          <p:spPr bwMode="auto">
            <a:xfrm>
              <a:off x="3454886" y="2232000"/>
              <a:ext cx="2520000" cy="2520000"/>
            </a:xfrm>
            <a:prstGeom prst="teardrop">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Oval 6"/>
            <p:cNvSpPr>
              <a:spLocks noChangeAspect="true"/>
            </p:cNvSpPr>
            <p:nvPr/>
          </p:nvSpPr>
          <p:spPr bwMode="auto">
            <a:xfrm>
              <a:off x="3639847"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sp>
        <p:nvSpPr>
          <p:cNvPr id="17" name="Title 1"/>
          <p:cNvSpPr>
            <a:spLocks noGrp="true"/>
          </p:cNvSpPr>
          <p:nvPr>
            <p:ph type="title" hasCustomPrompt="true"/>
          </p:nvPr>
        </p:nvSpPr>
        <p:spPr>
          <a:xfrm>
            <a:off x="274286" y="296901"/>
            <a:ext cx="11888047" cy="917575"/>
          </a:xfrm>
        </p:spPr>
        <p:txBody>
          <a:bodyPr/>
          <a:lstStyle/>
          <a:p>
            <a:r>
              <a:rPr lang="nl-NL"/>
              <a:t>Klik om stijl te bewerken</a:t>
            </a:r>
            <a:endParaRPr lang="en-US" dirty="0"/>
          </a:p>
        </p:txBody>
      </p:sp>
      <p:sp>
        <p:nvSpPr>
          <p:cNvPr id="19" name="Picture Placeholder 18"/>
          <p:cNvSpPr>
            <a:spLocks noGrp="true"/>
          </p:cNvSpPr>
          <p:nvPr>
            <p:ph type="pic" sz="quarter" idx="10" hasCustomPrompt="true"/>
          </p:nvPr>
        </p:nvSpPr>
        <p:spPr>
          <a:xfrm>
            <a:off x="4210393"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23" name="Text Placeholder 22"/>
          <p:cNvSpPr>
            <a:spLocks noGrp="true"/>
          </p:cNvSpPr>
          <p:nvPr>
            <p:ph type="body" sz="quarter" idx="13" hasCustomPrompt="true"/>
          </p:nvPr>
        </p:nvSpPr>
        <p:spPr>
          <a:xfrm>
            <a:off x="3611587" y="4964831"/>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4" name="Text Placeholder 22"/>
          <p:cNvSpPr>
            <a:spLocks noGrp="true"/>
          </p:cNvSpPr>
          <p:nvPr>
            <p:ph type="body" sz="quarter" idx="14" hasCustomPrompt="true"/>
          </p:nvPr>
        </p:nvSpPr>
        <p:spPr>
          <a:xfrm>
            <a:off x="6543070" y="4972508"/>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6" name="Picture Placeholder 18"/>
          <p:cNvSpPr>
            <a:spLocks noGrp="true"/>
          </p:cNvSpPr>
          <p:nvPr>
            <p:ph type="pic" sz="quarter" idx="16" hasCustomPrompt="true"/>
          </p:nvPr>
        </p:nvSpPr>
        <p:spPr>
          <a:xfrm>
            <a:off x="7138671"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ulltes">
    <p:bg>
      <p:bgPr>
        <a:solidFill>
          <a:srgbClr val="585F6C"/>
        </a:solidFill>
        <a:effectLst/>
      </p:bgPr>
    </p:bg>
    <p:spTree>
      <p:nvGrpSpPr>
        <p:cNvPr id="1" name=""/>
        <p:cNvGrpSpPr/>
        <p:nvPr/>
      </p:nvGrpSpPr>
      <p:grpSpPr>
        <a:xfrm>
          <a:off x="0" y="0"/>
          <a:ext cx="0" cy="0"/>
          <a:chOff x="0" y="0"/>
          <a:chExt cx="0" cy="0"/>
        </a:xfrm>
      </p:grpSpPr>
      <p:grpSp>
        <p:nvGrpSpPr>
          <p:cNvPr id="2" name="Group 1"/>
          <p:cNvGrpSpPr/>
          <p:nvPr userDrawn="true"/>
        </p:nvGrpSpPr>
        <p:grpSpPr>
          <a:xfrm>
            <a:off x="2030957" y="2232000"/>
            <a:ext cx="2520000" cy="2520000"/>
            <a:chOff x="595361" y="2232000"/>
            <a:chExt cx="2520000" cy="2520000"/>
          </a:xfrm>
          <a:effectLst>
            <a:outerShdw blurRad="50800" dist="127000" dir="2700000" algn="tl" rotWithShape="0">
              <a:prstClr val="black">
                <a:alpha val="40000"/>
              </a:prstClr>
            </a:outerShdw>
          </a:effectLst>
        </p:grpSpPr>
        <p:sp>
          <p:nvSpPr>
            <p:cNvPr id="3" name="Teardrop 2"/>
            <p:cNvSpPr>
              <a:spLocks noChangeAspect="true"/>
            </p:cNvSpPr>
            <p:nvPr/>
          </p:nvSpPr>
          <p:spPr bwMode="auto">
            <a:xfrm>
              <a:off x="595361" y="2232000"/>
              <a:ext cx="2520000" cy="2520000"/>
            </a:xfrm>
            <a:prstGeom prst="teardrop">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4" name="Oval 3"/>
            <p:cNvSpPr>
              <a:spLocks noChangeAspect="true"/>
            </p:cNvSpPr>
            <p:nvPr/>
          </p:nvSpPr>
          <p:spPr bwMode="auto">
            <a:xfrm>
              <a:off x="780322"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5" name="Group 4"/>
          <p:cNvGrpSpPr/>
          <p:nvPr userDrawn="true"/>
        </p:nvGrpSpPr>
        <p:grpSpPr>
          <a:xfrm>
            <a:off x="4962440" y="2232000"/>
            <a:ext cx="2520000" cy="2520000"/>
            <a:chOff x="3454886" y="2232000"/>
            <a:chExt cx="2520000" cy="2520000"/>
          </a:xfrm>
          <a:effectLst>
            <a:outerShdw blurRad="50800" dist="127000" dir="2700000" algn="tl" rotWithShape="0">
              <a:prstClr val="black">
                <a:alpha val="40000"/>
              </a:prstClr>
            </a:outerShdw>
          </a:effectLst>
        </p:grpSpPr>
        <p:sp>
          <p:nvSpPr>
            <p:cNvPr id="6" name="Teardrop 5"/>
            <p:cNvSpPr>
              <a:spLocks noChangeAspect="true"/>
            </p:cNvSpPr>
            <p:nvPr/>
          </p:nvSpPr>
          <p:spPr bwMode="auto">
            <a:xfrm>
              <a:off x="3454886" y="2232000"/>
              <a:ext cx="2520000" cy="2520000"/>
            </a:xfrm>
            <a:prstGeom prst="teardrop">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Oval 6"/>
            <p:cNvSpPr>
              <a:spLocks noChangeAspect="true"/>
            </p:cNvSpPr>
            <p:nvPr/>
          </p:nvSpPr>
          <p:spPr bwMode="auto">
            <a:xfrm>
              <a:off x="3639847"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grpSp>
        <p:nvGrpSpPr>
          <p:cNvPr id="8" name="Group 7"/>
          <p:cNvGrpSpPr/>
          <p:nvPr userDrawn="true"/>
        </p:nvGrpSpPr>
        <p:grpSpPr>
          <a:xfrm>
            <a:off x="7893923" y="2232000"/>
            <a:ext cx="2520000" cy="2520000"/>
            <a:chOff x="6386369" y="2232000"/>
            <a:chExt cx="2520000" cy="2520000"/>
          </a:xfrm>
          <a:effectLst>
            <a:outerShdw blurRad="50800" dist="127000" dir="2700000" algn="tl" rotWithShape="0">
              <a:prstClr val="black">
                <a:alpha val="40000"/>
              </a:prstClr>
            </a:outerShdw>
          </a:effectLst>
        </p:grpSpPr>
        <p:sp>
          <p:nvSpPr>
            <p:cNvPr id="9" name="Teardrop 8"/>
            <p:cNvSpPr>
              <a:spLocks noChangeAspect="true"/>
            </p:cNvSpPr>
            <p:nvPr/>
          </p:nvSpPr>
          <p:spPr bwMode="auto">
            <a:xfrm>
              <a:off x="6386369" y="2232000"/>
              <a:ext cx="2520000" cy="2520000"/>
            </a:xfrm>
            <a:prstGeom prst="teardrop">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10" name="Oval 9"/>
            <p:cNvSpPr>
              <a:spLocks noChangeAspect="true"/>
            </p:cNvSpPr>
            <p:nvPr/>
          </p:nvSpPr>
          <p:spPr bwMode="auto">
            <a:xfrm>
              <a:off x="6571330" y="2434581"/>
              <a:ext cx="2148229" cy="214822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grpSp>
      <p:sp>
        <p:nvSpPr>
          <p:cNvPr id="17" name="Title 1"/>
          <p:cNvSpPr>
            <a:spLocks noGrp="true"/>
          </p:cNvSpPr>
          <p:nvPr>
            <p:ph type="title" hasCustomPrompt="true"/>
          </p:nvPr>
        </p:nvSpPr>
        <p:spPr>
          <a:xfrm>
            <a:off x="274286" y="296901"/>
            <a:ext cx="11888047" cy="917575"/>
          </a:xfrm>
        </p:spPr>
        <p:txBody>
          <a:bodyPr/>
          <a:lstStyle/>
          <a:p>
            <a:r>
              <a:rPr lang="nl-NL"/>
              <a:t>Klik om stijl te bewerken</a:t>
            </a:r>
            <a:endParaRPr lang="en-US" dirty="0"/>
          </a:p>
        </p:txBody>
      </p:sp>
      <p:sp>
        <p:nvSpPr>
          <p:cNvPr id="19" name="Picture Placeholder 18"/>
          <p:cNvSpPr>
            <a:spLocks noGrp="true"/>
          </p:cNvSpPr>
          <p:nvPr>
            <p:ph type="pic" sz="quarter" idx="10" hasCustomPrompt="true"/>
          </p:nvPr>
        </p:nvSpPr>
        <p:spPr>
          <a:xfrm>
            <a:off x="2721231"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23" name="Text Placeholder 22"/>
          <p:cNvSpPr>
            <a:spLocks noGrp="true"/>
          </p:cNvSpPr>
          <p:nvPr>
            <p:ph type="body" sz="quarter" idx="13" hasCustomPrompt="true"/>
          </p:nvPr>
        </p:nvSpPr>
        <p:spPr>
          <a:xfrm>
            <a:off x="2122425" y="4964831"/>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4" name="Text Placeholder 22"/>
          <p:cNvSpPr>
            <a:spLocks noGrp="true"/>
          </p:cNvSpPr>
          <p:nvPr>
            <p:ph type="body" sz="quarter" idx="14" hasCustomPrompt="true"/>
          </p:nvPr>
        </p:nvSpPr>
        <p:spPr>
          <a:xfrm>
            <a:off x="5053908" y="4972508"/>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5" name="Text Placeholder 22"/>
          <p:cNvSpPr>
            <a:spLocks noGrp="true"/>
          </p:cNvSpPr>
          <p:nvPr>
            <p:ph type="body" sz="quarter" idx="15" hasCustomPrompt="true"/>
          </p:nvPr>
        </p:nvSpPr>
        <p:spPr>
          <a:xfrm>
            <a:off x="7985391" y="4964831"/>
            <a:ext cx="2335213" cy="627864"/>
          </a:xfrm>
        </p:spPr>
        <p:txBody>
          <a:bodyPr/>
          <a:lstStyle>
            <a:lvl1pPr marL="0" indent="0" algn="ctr">
              <a:buNone/>
              <a:defRPr lang="nl-NL" sz="3200" kern="1200" dirty="0">
                <a:gradFill>
                  <a:gsLst>
                    <a:gs pos="2917">
                      <a:schemeClr val="tx1"/>
                    </a:gs>
                    <a:gs pos="30000">
                      <a:schemeClr val="tx1"/>
                    </a:gs>
                  </a:gsLst>
                  <a:lin ang="5400000" scaled="false"/>
                </a:gradFill>
                <a:latin typeface="+mn-lt"/>
                <a:ea typeface="+mn-ea"/>
                <a:cs typeface="+mn-cs"/>
              </a:defRPr>
            </a:lvl1pPr>
          </a:lstStyle>
          <a:p>
            <a:pPr lvl="0"/>
            <a:r>
              <a:rPr lang="en-US" dirty="0" err="1"/>
              <a:t>Titel</a:t>
            </a:r>
            <a:endParaRPr lang="nl-NL" dirty="0"/>
          </a:p>
        </p:txBody>
      </p:sp>
      <p:sp>
        <p:nvSpPr>
          <p:cNvPr id="26" name="Picture Placeholder 18"/>
          <p:cNvSpPr>
            <a:spLocks noGrp="true"/>
          </p:cNvSpPr>
          <p:nvPr>
            <p:ph type="pic" sz="quarter" idx="16" hasCustomPrompt="true"/>
          </p:nvPr>
        </p:nvSpPr>
        <p:spPr>
          <a:xfrm>
            <a:off x="5649509"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
        <p:nvSpPr>
          <p:cNvPr id="27" name="Picture Placeholder 18"/>
          <p:cNvSpPr>
            <a:spLocks noGrp="true"/>
          </p:cNvSpPr>
          <p:nvPr>
            <p:ph type="pic" sz="quarter" idx="17" hasCustomPrompt="true"/>
          </p:nvPr>
        </p:nvSpPr>
        <p:spPr>
          <a:xfrm>
            <a:off x="8584197" y="2939895"/>
            <a:ext cx="1137600" cy="1137600"/>
          </a:xfrm>
        </p:spPr>
        <p:txBody>
          <a:bodyPr rIns="108000"/>
          <a:lstStyle>
            <a:lvl1pPr marL="0" indent="0">
              <a:buNone/>
              <a:defRPr sz="1400">
                <a:solidFill>
                  <a:schemeClr val="bg1"/>
                </a:solidFill>
              </a:defRPr>
            </a:lvl1pPr>
          </a:lstStyle>
          <a:p>
            <a:r>
              <a:rPr lang="nl-NL" dirty="0"/>
              <a:t>pictogram</a:t>
            </a:r>
            <a:endParaRPr lang="nl-NL"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85F6C"/>
        </a:solid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274286" y="296901"/>
            <a:ext cx="11888047" cy="917575"/>
          </a:xfrm>
          <a:prstGeom prst="rect">
            <a:avLst/>
          </a:prstGeom>
        </p:spPr>
        <p:txBody>
          <a:bodyPr vert="horz" wrap="square" lIns="146304" tIns="91440" rIns="146304" bIns="91440" rtlCol="0" anchor="t">
            <a:noAutofit/>
          </a:bodyPr>
          <a:lstStyle/>
          <a:p>
            <a:r>
              <a:rPr lang="nl-NL"/>
              <a:t>Klik om stijl te bewerken</a:t>
            </a:r>
            <a:endParaRPr lang="en-US" dirty="0"/>
          </a:p>
        </p:txBody>
      </p:sp>
      <p:sp>
        <p:nvSpPr>
          <p:cNvPr id="4" name="Text Placeholder 3"/>
          <p:cNvSpPr>
            <a:spLocks noGrp="true"/>
          </p:cNvSpPr>
          <p:nvPr>
            <p:ph type="body" idx="1"/>
          </p:nvPr>
        </p:nvSpPr>
        <p:spPr>
          <a:xfrm>
            <a:off x="274605" y="1212852"/>
            <a:ext cx="11885681" cy="2499146"/>
          </a:xfrm>
          <a:prstGeom prst="rect">
            <a:avLst/>
          </a:prstGeom>
        </p:spPr>
        <p:txBody>
          <a:bodyPr vert="horz" wrap="square" lIns="146304" tIns="91440" rIns="146304" bIns="91440" rtlCol="0">
            <a:spAutoFit/>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ransition>
    <p:fade/>
  </p:transition>
  <p:hf sldNum="0" hdr="0" ftr="0" dt="0"/>
  <p:txStyles>
    <p:titleStyle>
      <a:lvl1pPr algn="l" defTabSz="932815"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false"/>
          </a:gradFill>
          <a:effectLst/>
          <a:latin typeface="+mj-lt"/>
          <a:ea typeface="+mn-ea"/>
          <a:cs typeface="Segoe UI" panose="020B0502040204020203" pitchFamily="34" charset="0"/>
        </a:defRPr>
      </a:lvl1pPr>
    </p:titleStyle>
    <p:bodyStyle>
      <a:lvl1pPr marL="0" marR="0" indent="0" algn="l" defTabSz="932815" rtl="0" eaLnBrk="1" fontAlgn="auto" latinLnBrk="0" hangingPunct="1">
        <a:lnSpc>
          <a:spcPct val="90000"/>
        </a:lnSpc>
        <a:spcBef>
          <a:spcPct val="20000"/>
        </a:spcBef>
        <a:spcAft>
          <a:spcPts val="0"/>
        </a:spcAft>
        <a:buClrTx/>
        <a:buSzPct val="90000"/>
        <a:buFont typeface="Arial" panose="020B0604020202020204" pitchFamily="34" charset="0"/>
        <a:buNone/>
        <a:defRPr lang="en-US" sz="4000" kern="1200" spc="0" baseline="0" dirty="0">
          <a:gradFill>
            <a:gsLst>
              <a:gs pos="2917">
                <a:schemeClr val="tx1"/>
              </a:gs>
              <a:gs pos="30000">
                <a:schemeClr val="tx1"/>
              </a:gs>
            </a:gsLst>
            <a:lin ang="5400000" scaled="false"/>
          </a:gradFill>
          <a:latin typeface="+mn-lt"/>
          <a:ea typeface="+mn-ea"/>
          <a:cs typeface="+mn-cs"/>
        </a:defRPr>
      </a:lvl1pPr>
      <a:lvl2pPr marL="342900" marR="0" indent="0" algn="l" defTabSz="932815" rtl="0" eaLnBrk="1" fontAlgn="auto" latinLnBrk="0" hangingPunct="1">
        <a:lnSpc>
          <a:spcPct val="90000"/>
        </a:lnSpc>
        <a:spcBef>
          <a:spcPct val="20000"/>
        </a:spcBef>
        <a:spcAft>
          <a:spcPts val="0"/>
        </a:spcAft>
        <a:buClrTx/>
        <a:buSzPct val="90000"/>
        <a:buFont typeface="Arial" panose="020B0604020202020204" pitchFamily="34" charset="0"/>
        <a:buNone/>
        <a:defRPr sz="3200" kern="1200" spc="0" baseline="0">
          <a:gradFill>
            <a:gsLst>
              <a:gs pos="1250">
                <a:schemeClr val="tx1"/>
              </a:gs>
              <a:gs pos="100000">
                <a:schemeClr val="tx1"/>
              </a:gs>
            </a:gsLst>
            <a:lin ang="5400000" scaled="false"/>
          </a:gradFill>
          <a:latin typeface="+mn-lt"/>
          <a:ea typeface="+mn-ea"/>
          <a:cs typeface="+mn-cs"/>
        </a:defRPr>
      </a:lvl2pPr>
      <a:lvl3pPr marL="571500" marR="0" indent="0" algn="l" defTabSz="932815" rtl="0" eaLnBrk="1" fontAlgn="auto" latinLnBrk="0" hangingPunct="1">
        <a:lnSpc>
          <a:spcPct val="90000"/>
        </a:lnSpc>
        <a:spcBef>
          <a:spcPct val="20000"/>
        </a:spcBef>
        <a:spcAft>
          <a:spcPts val="0"/>
        </a:spcAft>
        <a:buClrTx/>
        <a:buSzPct val="90000"/>
        <a:buFont typeface="Arial" panose="020B0604020202020204" pitchFamily="34" charset="0"/>
        <a:buNone/>
        <a:defRPr sz="2800" kern="1200" spc="0" baseline="0">
          <a:gradFill>
            <a:gsLst>
              <a:gs pos="1250">
                <a:schemeClr val="tx1"/>
              </a:gs>
              <a:gs pos="100000">
                <a:schemeClr val="tx1"/>
              </a:gs>
            </a:gsLst>
            <a:lin ang="5400000" scaled="false"/>
          </a:gradFill>
          <a:latin typeface="+mn-lt"/>
          <a:ea typeface="+mn-ea"/>
          <a:cs typeface="+mn-cs"/>
        </a:defRPr>
      </a:lvl3pPr>
      <a:lvl4pPr marL="800100" marR="0" indent="0" algn="l" defTabSz="932815" rtl="0" eaLnBrk="1" fontAlgn="auto" latinLnBrk="0" hangingPunct="1">
        <a:lnSpc>
          <a:spcPct val="90000"/>
        </a:lnSpc>
        <a:spcBef>
          <a:spcPct val="20000"/>
        </a:spcBef>
        <a:spcAft>
          <a:spcPts val="0"/>
        </a:spcAft>
        <a:buClrTx/>
        <a:buSzPct val="90000"/>
        <a:buFont typeface="Arial" panose="020B0604020202020204" pitchFamily="34" charset="0"/>
        <a:buNone/>
        <a:defRPr sz="2400" kern="1200" spc="0" baseline="0">
          <a:gradFill>
            <a:gsLst>
              <a:gs pos="1250">
                <a:schemeClr val="tx1"/>
              </a:gs>
              <a:gs pos="100000">
                <a:schemeClr val="tx1"/>
              </a:gs>
            </a:gsLst>
            <a:lin ang="5400000" scaled="false"/>
          </a:gradFill>
          <a:latin typeface="+mn-lt"/>
          <a:ea typeface="+mn-ea"/>
          <a:cs typeface="+mn-cs"/>
        </a:defRPr>
      </a:lvl4pPr>
      <a:lvl5pPr marL="1028700" marR="0" indent="0" algn="l" defTabSz="932815" rtl="0" eaLnBrk="1" fontAlgn="auto" latinLnBrk="0" hangingPunct="1">
        <a:lnSpc>
          <a:spcPct val="90000"/>
        </a:lnSpc>
        <a:spcBef>
          <a:spcPct val="20000"/>
        </a:spcBef>
        <a:spcAft>
          <a:spcPts val="0"/>
        </a:spcAft>
        <a:buClrTx/>
        <a:buSzPct val="90000"/>
        <a:buFont typeface="Arial" panose="020B0604020202020204" pitchFamily="34" charset="0"/>
        <a:buNone/>
        <a:defRPr sz="2000" kern="1200" spc="0" baseline="0">
          <a:gradFill>
            <a:gsLst>
              <a:gs pos="1250">
                <a:schemeClr val="tx1"/>
              </a:gs>
              <a:gs pos="100000">
                <a:schemeClr val="tx1"/>
              </a:gs>
            </a:gsLst>
            <a:lin ang="5400000" scaled="false"/>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0625"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hyperlink" Target="https://www.iconsdb.com/" TargetMode="Externa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9.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0.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err="1"/>
              <a:t>Pictogrammen</a:t>
            </a:r>
            <a:endParaRPr lang="en-US" dirty="0"/>
          </a:p>
        </p:txBody>
      </p:sp>
      <p:sp>
        <p:nvSpPr>
          <p:cNvPr id="3" name="Rectangle 2"/>
          <p:cNvSpPr/>
          <p:nvPr/>
        </p:nvSpPr>
        <p:spPr bwMode="auto">
          <a:xfrm>
            <a:off x="1189040" y="1214476"/>
            <a:ext cx="3302043" cy="914400"/>
          </a:xfrm>
          <a:prstGeom prst="rect">
            <a:avLst/>
          </a:prstGeom>
          <a:solidFill>
            <a:srgbClr val="33B5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r>
              <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33B5A1</a:t>
            </a: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4" name="Rectangle 3"/>
          <p:cNvSpPr/>
          <p:nvPr/>
        </p:nvSpPr>
        <p:spPr bwMode="auto">
          <a:xfrm>
            <a:off x="1189038" y="2589289"/>
            <a:ext cx="3302043" cy="914400"/>
          </a:xfrm>
          <a:prstGeom prst="rect">
            <a:avLst/>
          </a:prstGeom>
          <a:solidFill>
            <a:srgbClr val="F6B3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r>
              <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F6B347</a:t>
            </a: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5" name="Rectangle 4"/>
          <p:cNvSpPr/>
          <p:nvPr/>
        </p:nvSpPr>
        <p:spPr bwMode="auto">
          <a:xfrm>
            <a:off x="1189039" y="3957676"/>
            <a:ext cx="3302043" cy="914400"/>
          </a:xfrm>
          <a:prstGeom prst="rect">
            <a:avLst/>
          </a:prstGeom>
          <a:solidFill>
            <a:srgbClr val="9FBAD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r>
              <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9FBADD</a:t>
            </a: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6" name="Rectangle 5"/>
          <p:cNvSpPr/>
          <p:nvPr/>
        </p:nvSpPr>
        <p:spPr bwMode="auto">
          <a:xfrm>
            <a:off x="1189038" y="5326063"/>
            <a:ext cx="3302043" cy="914400"/>
          </a:xfrm>
          <a:prstGeom prst="rect">
            <a:avLst/>
          </a:prstGeom>
          <a:solidFill>
            <a:srgbClr val="CF60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r>
              <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CF604E</a:t>
            </a:r>
            <a:endParaRPr lang="en-US"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TextBox 6"/>
          <p:cNvSpPr txBox="true"/>
          <p:nvPr/>
        </p:nvSpPr>
        <p:spPr>
          <a:xfrm>
            <a:off x="5695950" y="809625"/>
            <a:ext cx="5943600" cy="2776145"/>
          </a:xfrm>
          <a:prstGeom prst="rect">
            <a:avLst/>
          </a:prstGeom>
          <a:noFill/>
        </p:spPr>
        <p:txBody>
          <a:bodyPr wrap="squar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false"/>
                </a:gradFill>
              </a:rPr>
              <a:t>Pictogrammen kun je op kleur opzoeken via </a:t>
            </a:r>
            <a:r>
              <a:rPr lang="nl-NL" sz="2400" dirty="0">
                <a:gradFill>
                  <a:gsLst>
                    <a:gs pos="2917">
                      <a:schemeClr val="tx1"/>
                    </a:gs>
                    <a:gs pos="30000">
                      <a:schemeClr val="tx1"/>
                    </a:gs>
                  </a:gsLst>
                  <a:lin ang="5400000" scaled="false"/>
                </a:gradFill>
                <a:hlinkClick r:id="rId1"/>
              </a:rPr>
              <a:t>https://www.iconsdb.com/</a:t>
            </a:r>
            <a:endParaRPr lang="nl-NL" sz="2400" dirty="0">
              <a:gradFill>
                <a:gsLst>
                  <a:gs pos="2917">
                    <a:schemeClr val="tx1"/>
                  </a:gs>
                  <a:gs pos="30000">
                    <a:schemeClr val="tx1"/>
                  </a:gs>
                </a:gsLst>
                <a:lin ang="5400000" scaled="false"/>
              </a:gradFill>
            </a:endParaRPr>
          </a:p>
          <a:p>
            <a:pPr>
              <a:lnSpc>
                <a:spcPct val="90000"/>
              </a:lnSpc>
              <a:spcAft>
                <a:spcPts val="600"/>
              </a:spcAft>
            </a:pPr>
            <a:endParaRPr lang="nl-NL" sz="2400" dirty="0">
              <a:gradFill>
                <a:gsLst>
                  <a:gs pos="2917">
                    <a:schemeClr val="tx1"/>
                  </a:gs>
                  <a:gs pos="30000">
                    <a:schemeClr val="tx1"/>
                  </a:gs>
                </a:gsLst>
                <a:lin ang="5400000" scaled="false"/>
              </a:gradFill>
            </a:endParaRPr>
          </a:p>
          <a:p>
            <a:pPr>
              <a:lnSpc>
                <a:spcPct val="90000"/>
              </a:lnSpc>
              <a:spcAft>
                <a:spcPts val="600"/>
              </a:spcAft>
            </a:pPr>
            <a:r>
              <a:rPr lang="nl-NL" sz="2400" dirty="0">
                <a:gradFill>
                  <a:gsLst>
                    <a:gs pos="2917">
                      <a:schemeClr val="tx1"/>
                    </a:gs>
                    <a:gs pos="30000">
                      <a:schemeClr val="tx1"/>
                    </a:gs>
                  </a:gsLst>
                  <a:lin ang="5400000" scaled="false"/>
                </a:gradFill>
              </a:rPr>
              <a:t>De kleurcodes aan de linkerkant van deze sheet kun je op de website gebruiken om de pictogrammen in de juiste kleur te zetten</a:t>
            </a:r>
            <a:endParaRPr lang="nl-NL" sz="2400" dirty="0">
              <a:gradFill>
                <a:gsLst>
                  <a:gs pos="2917">
                    <a:schemeClr val="tx1"/>
                  </a:gs>
                  <a:gs pos="30000">
                    <a:schemeClr val="tx1"/>
                  </a:gs>
                </a:gsLst>
                <a:lin ang="5400000" scaled="false"/>
              </a:gra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74320" y="297000"/>
            <a:ext cx="11886120" cy="915840"/>
          </a:xfrm>
          <a:prstGeom prst="rect">
            <a:avLst/>
          </a:prstGeom>
          <a:noFill/>
          <a:ln>
            <a:noFill/>
          </a:ln>
        </p:spPr>
        <p:style>
          <a:lnRef idx="0">
            <a:scrgbClr r="0" g="0" b="0"/>
          </a:lnRef>
          <a:fillRef idx="0">
            <a:scrgbClr r="0" g="0" b="0"/>
          </a:fillRef>
          <a:effectRef idx="0">
            <a:scrgbClr r="0" g="0" b="0"/>
          </a:effectRef>
          <a:fontRef idx="minor"/>
        </p:style>
        <p:txBody>
          <a:bodyPr lIns="146160" tIns="91440" rIns="146160" bIns="91440"/>
          <a:lstStyle/>
          <a:p>
            <a:pPr>
              <a:lnSpc>
                <a:spcPct val="90000"/>
              </a:lnSpc>
            </a:pPr>
            <a:r>
              <a:rPr lang="en-US" altLang="en-US" sz="5400" b="0" strike="noStrike" spc="-89">
                <a:solidFill>
                  <a:srgbClr val="FFFFFF"/>
                </a:solidFill>
                <a:latin typeface="Segoe UI Light" panose="020B0502040204020203"/>
                <a:ea typeface="DejaVu Sans" panose="020B0603030804020204"/>
              </a:rPr>
              <a:t>Server</a:t>
            </a:r>
            <a:endParaRPr lang="en-US" altLang="en-US" sz="5400" b="0" strike="noStrike" spc="-89">
              <a:solidFill>
                <a:srgbClr val="FFFFFF"/>
              </a:solidFill>
              <a:latin typeface="Segoe UI Light" panose="020B0502040204020203"/>
              <a:ea typeface="DejaVu Sans" panose="020B0603030804020204"/>
            </a:endParaRPr>
          </a:p>
        </p:txBody>
      </p:sp>
      <p:sp>
        <p:nvSpPr>
          <p:cNvPr id="3" name="Text Box 2"/>
          <p:cNvSpPr txBox="true"/>
          <p:nvPr/>
        </p:nvSpPr>
        <p:spPr>
          <a:xfrm>
            <a:off x="530860" y="1308735"/>
            <a:ext cx="11629390" cy="4305935"/>
          </a:xfrm>
          <a:prstGeom prst="rect">
            <a:avLst/>
          </a:prstGeom>
          <a:noFill/>
        </p:spPr>
        <p:txBody>
          <a:bodyPr wrap="square" lIns="182880" tIns="146304" rIns="182880" bIns="146304" rtlCol="0">
            <a:spAutoFit/>
          </a:bodyPr>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Implements the Restful Api</a:t>
            </a: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Communicates With the Database via JDBC</a:t>
            </a: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Servlet Java Specification</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Webcontainer</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Servlet</a:t>
            </a:r>
            <a:endParaRPr lang="en-US" altLang="en-US" sz="2400" dirty="0" err="1" smtClean="0">
              <a:gradFill>
                <a:gsLst>
                  <a:gs pos="2917">
                    <a:schemeClr val="tx1"/>
                  </a:gs>
                  <a:gs pos="30000">
                    <a:schemeClr val="tx1"/>
                  </a:gs>
                </a:gsLst>
                <a:lin ang="5400000" scaled="false"/>
              </a:gradFill>
            </a:endParaRPr>
          </a:p>
          <a:p>
            <a:pPr marL="342900" lvl="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Gradle or Maven as BuildTool</a:t>
            </a:r>
            <a:endParaRPr lang="en-US" altLang="en-US" sz="2400" dirty="0" err="1" smtClean="0">
              <a:gradFill>
                <a:gsLst>
                  <a:gs pos="2917">
                    <a:schemeClr val="tx1"/>
                  </a:gs>
                  <a:gs pos="30000">
                    <a:schemeClr val="tx1"/>
                  </a:gs>
                </a:gsLst>
                <a:lin ang="5400000" scaled="false"/>
              </a:gradFill>
            </a:endParaRPr>
          </a:p>
          <a:p>
            <a:pPr marL="342900" lvl="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Spring Framework </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Easier and faster to develop</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Extensive documentation</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Plenty of tutorials (Mostly Spring boot)</a:t>
            </a:r>
            <a:endParaRPr lang="en-US" altLang="en-US" sz="2400" dirty="0" err="1" smtClean="0">
              <a:gradFill>
                <a:gsLst>
                  <a:gs pos="2917">
                    <a:schemeClr val="tx1"/>
                  </a:gs>
                  <a:gs pos="30000">
                    <a:schemeClr val="tx1"/>
                  </a:gs>
                </a:gsLst>
                <a:lin ang="5400000" scaled="false"/>
              </a:gradFill>
            </a:endParaRPr>
          </a:p>
        </p:txBody>
      </p:sp>
      <p:pic>
        <p:nvPicPr>
          <p:cNvPr id="2" name="Picture 1"/>
          <p:cNvPicPr>
            <a:picLocks noChangeAspect="true"/>
          </p:cNvPicPr>
          <p:nvPr/>
        </p:nvPicPr>
        <p:blipFill>
          <a:blip r:embed="rId1"/>
          <a:stretch>
            <a:fillRect/>
          </a:stretch>
        </p:blipFill>
        <p:spPr>
          <a:xfrm>
            <a:off x="7463155" y="1044575"/>
            <a:ext cx="4505325" cy="1933575"/>
          </a:xfrm>
          <a:prstGeom prst="rect">
            <a:avLst/>
          </a:prstGeom>
        </p:spPr>
      </p:pic>
      <p:pic>
        <p:nvPicPr>
          <p:cNvPr id="4" name="Picture 3"/>
          <p:cNvPicPr>
            <a:picLocks noChangeAspect="true"/>
          </p:cNvPicPr>
          <p:nvPr/>
        </p:nvPicPr>
        <p:blipFill>
          <a:blip r:embed="rId2"/>
          <a:stretch>
            <a:fillRect/>
          </a:stretch>
        </p:blipFill>
        <p:spPr>
          <a:xfrm>
            <a:off x="7622540" y="3703955"/>
            <a:ext cx="3978910" cy="1989455"/>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true"/>
          </p:cNvSpPr>
          <p:nvPr>
            <p:ph type="title"/>
          </p:nvPr>
        </p:nvSpPr>
        <p:spPr/>
        <p:txBody>
          <a:bodyPr/>
          <a:lstStyle/>
          <a:p>
            <a:r>
              <a:rPr lang="en-US" altLang="nl-NL" dirty="0"/>
              <a:t>Servlet Example</a:t>
            </a:r>
            <a:endParaRPr lang="en-US" altLang="nl-NL" dirty="0"/>
          </a:p>
        </p:txBody>
      </p:sp>
      <p:sp>
        <p:nvSpPr>
          <p:cNvPr id="5" name="Rectangle 1"/>
          <p:cNvSpPr>
            <a:spLocks noChangeArrowheads="true"/>
          </p:cNvSpPr>
          <p:nvPr/>
        </p:nvSpPr>
        <p:spPr bwMode="auto">
          <a:xfrm>
            <a:off x="965201" y="1265276"/>
            <a:ext cx="11099799" cy="5324535"/>
          </a:xfrm>
          <a:prstGeom prst="rect">
            <a:avLst/>
          </a:prstGeom>
          <a:noFill/>
          <a:ln>
            <a:noFill/>
          </a:ln>
          <a:effectLst/>
        </p:spPr>
        <p:txBody>
          <a:bodyPr vert="horz" wrap="square" lIns="91440" tIns="45720" rIns="91440" bIns="45720" numCol="1" anchor="ctr" anchorCtr="false" compatLnSpc="tru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public class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ServletLifeCycleExample</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extends</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HttpServlet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private int </a:t>
            </a:r>
            <a:r>
              <a:rPr kumimoji="0" lang="nl-NL" altLang="nl-NL" sz="1700" b="0" i="0" u="none" strike="noStrike" cap="none" normalizeH="0" baseline="0" dirty="0" err="1">
                <a:ln>
                  <a:noFill/>
                </a:ln>
                <a:solidFill>
                  <a:srgbClr val="9876AA"/>
                </a:solidFill>
                <a:effectLst/>
                <a:latin typeface="Segoe UI" panose="020B0502040204020203" pitchFamily="34" charset="0"/>
                <a:cs typeface="Segoe UI" panose="020B0502040204020203" pitchFamily="34" charset="0"/>
              </a:rPr>
              <a:t>count</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b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BBB529"/>
                </a:solidFill>
                <a:effectLst/>
                <a:latin typeface="Segoe UI" panose="020B0502040204020203" pitchFamily="34" charset="0"/>
                <a:cs typeface="Segoe UI" panose="020B0502040204020203" pitchFamily="34" charset="0"/>
              </a:rPr>
              <a:t>Override</a:t>
            </a:r>
            <a:b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public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void</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FFC66D"/>
                </a:solidFill>
                <a:effectLst/>
                <a:latin typeface="Segoe UI" panose="020B0502040204020203" pitchFamily="34" charset="0"/>
                <a:cs typeface="Segoe UI" panose="020B0502040204020203" pitchFamily="34" charset="0"/>
              </a:rPr>
              <a:t>init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ServletConfig</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config</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throws</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ServletException</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super</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.init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config</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9876AA"/>
                </a:solidFill>
                <a:effectLst/>
                <a:latin typeface="Segoe UI" panose="020B0502040204020203" pitchFamily="34" charset="0"/>
                <a:cs typeface="Segoe UI" panose="020B0502040204020203" pitchFamily="34" charset="0"/>
              </a:rPr>
              <a:t>count</a:t>
            </a:r>
            <a:r>
              <a:rPr kumimoji="0" lang="nl-NL" altLang="nl-NL" sz="1700" b="0" i="0" u="none" strike="noStrike" cap="none" normalizeH="0" baseline="0" dirty="0">
                <a:ln>
                  <a:noFill/>
                </a:ln>
                <a:solidFill>
                  <a:srgbClr val="9876AA"/>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6897BB"/>
                </a:solidFill>
                <a:effectLst/>
                <a:latin typeface="Segoe UI" panose="020B0502040204020203" pitchFamily="34" charset="0"/>
                <a:cs typeface="Segoe UI" panose="020B0502040204020203" pitchFamily="34" charset="0"/>
              </a:rPr>
              <a:t>0</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BBB529"/>
                </a:solidFill>
                <a:effectLst/>
                <a:latin typeface="Segoe UI" panose="020B0502040204020203" pitchFamily="34" charset="0"/>
                <a:cs typeface="Segoe UI" panose="020B0502040204020203" pitchFamily="34" charset="0"/>
              </a:rPr>
              <a:t>Override</a:t>
            </a:r>
            <a:b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protected</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void</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FFC66D"/>
                </a:solidFill>
                <a:effectLst/>
                <a:latin typeface="Segoe UI" panose="020B0502040204020203" pitchFamily="34" charset="0"/>
                <a:cs typeface="Segoe UI" panose="020B0502040204020203" pitchFamily="34" charset="0"/>
              </a:rPr>
              <a:t>service</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HttpServletRequest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request</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HttpServletResponse</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response) </a:t>
            </a: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throws</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ServletException</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IOException</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 </a:t>
            </a: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9876AA"/>
                </a:solidFill>
                <a:effectLst/>
                <a:latin typeface="Segoe UI" panose="020B0502040204020203" pitchFamily="34" charset="0"/>
                <a:cs typeface="Segoe UI" panose="020B0502040204020203" pitchFamily="34" charset="0"/>
              </a:rPr>
              <a:t>count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response.getWriter</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write</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6A8759"/>
                </a:solidFill>
                <a:effectLst/>
                <a:latin typeface="Segoe UI" panose="020B0502040204020203" pitchFamily="34" charset="0"/>
                <a:cs typeface="Segoe UI" panose="020B0502040204020203" pitchFamily="34" charset="0"/>
              </a:rPr>
              <a:t>Incrementing</a:t>
            </a:r>
            <a:r>
              <a:rPr kumimoji="0" lang="nl-NL" altLang="nl-NL" sz="17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6A8759"/>
                </a:solidFill>
                <a:effectLst/>
                <a:latin typeface="Segoe UI" panose="020B0502040204020203" pitchFamily="34" charset="0"/>
                <a:cs typeface="Segoe UI" panose="020B0502040204020203" pitchFamily="34" charset="0"/>
              </a:rPr>
              <a:t>count</a:t>
            </a:r>
            <a:r>
              <a:rPr kumimoji="0" lang="nl-NL" altLang="nl-NL" sz="17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6A8759"/>
                </a:solidFill>
                <a:effectLst/>
                <a:latin typeface="Segoe UI" panose="020B0502040204020203" pitchFamily="34" charset="0"/>
                <a:cs typeface="Segoe UI" panose="020B0502040204020203" pitchFamily="34" charset="0"/>
              </a:rPr>
              <a:t>count</a:t>
            </a:r>
            <a:r>
              <a:rPr kumimoji="0" lang="nl-NL" altLang="nl-NL" sz="17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 = " </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9876AA"/>
                </a:solidFill>
                <a:effectLst/>
                <a:latin typeface="Segoe UI" panose="020B0502040204020203" pitchFamily="34" charset="0"/>
                <a:cs typeface="Segoe UI" panose="020B0502040204020203" pitchFamily="34" charset="0"/>
              </a:rPr>
              <a:t>count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BBB529"/>
                </a:solidFill>
                <a:effectLst/>
                <a:latin typeface="Segoe UI" panose="020B0502040204020203" pitchFamily="34" charset="0"/>
                <a:cs typeface="Segoe UI" panose="020B0502040204020203" pitchFamily="34" charset="0"/>
              </a:rPr>
              <a:t>Override</a:t>
            </a:r>
            <a:b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BBB529"/>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public </a:t>
            </a:r>
            <a:r>
              <a:rPr kumimoji="0" lang="nl-NL" altLang="nl-NL" sz="1700" b="0" i="0" u="none" strike="noStrike" cap="none" normalizeH="0" baseline="0" dirty="0" err="1">
                <a:ln>
                  <a:noFill/>
                </a:ln>
                <a:solidFill>
                  <a:srgbClr val="CC7832"/>
                </a:solidFill>
                <a:effectLst/>
                <a:latin typeface="Segoe UI" panose="020B0502040204020203" pitchFamily="34" charset="0"/>
                <a:cs typeface="Segoe UI" panose="020B0502040204020203" pitchFamily="34" charset="0"/>
              </a:rPr>
              <a:t>void</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FFC66D"/>
                </a:solidFill>
                <a:effectLst/>
                <a:latin typeface="Segoe UI" panose="020B0502040204020203" pitchFamily="34" charset="0"/>
                <a:cs typeface="Segoe UI" panose="020B0502040204020203" pitchFamily="34" charset="0"/>
              </a:rPr>
              <a:t>destroy</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A9B7C6"/>
                </a:solidFill>
                <a:effectLst/>
                <a:latin typeface="Segoe UI" panose="020B0502040204020203" pitchFamily="34" charset="0"/>
                <a:cs typeface="Segoe UI" panose="020B0502040204020203" pitchFamily="34" charset="0"/>
              </a:rPr>
              <a:t>getServletContext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().log(</a:t>
            </a:r>
            <a:r>
              <a:rPr kumimoji="0" lang="nl-NL" altLang="nl-NL" sz="17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err="1">
                <a:ln>
                  <a:noFill/>
                </a:ln>
                <a:solidFill>
                  <a:srgbClr val="6A8759"/>
                </a:solidFill>
                <a:effectLst/>
                <a:latin typeface="Segoe UI" panose="020B0502040204020203" pitchFamily="34" charset="0"/>
                <a:cs typeface="Segoe UI" panose="020B0502040204020203" pitchFamily="34" charset="0"/>
              </a:rPr>
              <a:t>destroy</a:t>
            </a:r>
            <a:r>
              <a:rPr kumimoji="0" lang="nl-NL" altLang="nl-NL" sz="17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err="1">
                <a:ln>
                  <a:noFill/>
                </a:ln>
                <a:solidFill>
                  <a:srgbClr val="6A8759"/>
                </a:solidFill>
                <a:effectLst/>
                <a:latin typeface="Segoe UI" panose="020B0502040204020203" pitchFamily="34" charset="0"/>
                <a:cs typeface="Segoe UI" panose="020B0502040204020203" pitchFamily="34" charset="0"/>
              </a:rPr>
              <a:t>called</a:t>
            </a:r>
            <a:r>
              <a:rPr kumimoji="0" lang="nl-NL" altLang="nl-NL" sz="17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17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17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endParaRPr kumimoji="0" lang="nl-NL" altLang="nl-NL" sz="17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true"/>
          </p:cNvSpPr>
          <p:nvPr>
            <p:ph type="title"/>
          </p:nvPr>
        </p:nvSpPr>
        <p:spPr/>
        <p:txBody>
          <a:bodyPr/>
          <a:lstStyle/>
          <a:p>
            <a:r>
              <a:rPr lang="nl-NL" dirty="0"/>
              <a:t>Spring Web MVC – Resource </a:t>
            </a:r>
            <a:endParaRPr lang="nl-NL" dirty="0"/>
          </a:p>
        </p:txBody>
      </p:sp>
      <p:sp>
        <p:nvSpPr>
          <p:cNvPr id="6" name="Rechthoek 5"/>
          <p:cNvSpPr/>
          <p:nvPr/>
        </p:nvSpPr>
        <p:spPr bwMode="auto">
          <a:xfrm>
            <a:off x="9439275" y="3400733"/>
            <a:ext cx="2066925" cy="1676400"/>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nl-NL"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5" name="Rectangle 1"/>
          <p:cNvSpPr>
            <a:spLocks noChangeArrowheads="true"/>
          </p:cNvSpPr>
          <p:nvPr/>
        </p:nvSpPr>
        <p:spPr bwMode="auto">
          <a:xfrm>
            <a:off x="1053321" y="2061421"/>
            <a:ext cx="10773495" cy="3784600"/>
          </a:xfrm>
          <a:prstGeom prst="rect">
            <a:avLst/>
          </a:prstGeom>
          <a:noFill/>
          <a:ln>
            <a:noFill/>
          </a:ln>
          <a:effectLst/>
        </p:spPr>
        <p:txBody>
          <a:bodyPr vert="horz" wrap="square" lIns="91440" tIns="45720" rIns="91440" bIns="45720" numCol="1" anchor="ctr" anchorCtr="false" compatLnSpc="tru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nl-NL" altLang="nl-NL" sz="2400" b="0" i="0" u="none" strike="noStrike" cap="none" normalizeH="0" baseline="0" dirty="0">
                <a:ln>
                  <a:noFill/>
                </a:ln>
                <a:solidFill>
                  <a:srgbClr val="BBB529"/>
                </a:solidFill>
                <a:effectLst/>
                <a:cs typeface="Courier New" panose="02070309020205020404" pitchFamily="49" charset="0"/>
              </a:rPr>
              <a:t>@</a:t>
            </a:r>
            <a:r>
              <a:rPr kumimoji="0" lang="nl-NL" altLang="nl-NL" sz="2400" b="0" i="0" u="none" strike="noStrike" cap="none" normalizeH="0" baseline="0" dirty="0" err="1">
                <a:ln>
                  <a:noFill/>
                </a:ln>
                <a:solidFill>
                  <a:srgbClr val="BBB529"/>
                </a:solidFill>
                <a:effectLst/>
                <a:cs typeface="Courier New" panose="02070309020205020404" pitchFamily="49" charset="0"/>
              </a:rPr>
              <a:t>RestController</a:t>
            </a:r>
            <a:br>
              <a:rPr kumimoji="0" lang="nl-NL" altLang="nl-NL" sz="2400" b="0" i="0" u="none" strike="noStrike" cap="none" normalizeH="0" baseline="0" dirty="0">
                <a:ln>
                  <a:noFill/>
                </a:ln>
                <a:solidFill>
                  <a:srgbClr val="BBB529"/>
                </a:solidFill>
                <a:effectLst/>
                <a:cs typeface="Courier New" panose="02070309020205020404" pitchFamily="49" charset="0"/>
              </a:rPr>
            </a:br>
            <a:r>
              <a:rPr kumimoji="0" lang="nl-NL" altLang="nl-NL" sz="2400" b="0" i="0" u="none" strike="noStrike" cap="none" normalizeH="0" baseline="0" dirty="0">
                <a:ln>
                  <a:noFill/>
                </a:ln>
                <a:solidFill>
                  <a:srgbClr val="BBB529"/>
                </a:solidFill>
                <a:effectLst/>
                <a:cs typeface="Courier New" panose="02070309020205020404" pitchFamily="49" charset="0"/>
              </a:rPr>
              <a:t>@</a:t>
            </a:r>
            <a:r>
              <a:rPr kumimoji="0" lang="nl-NL" altLang="nl-NL" sz="2400" b="0" i="0" u="none" strike="noStrike" cap="none" normalizeH="0" baseline="0" dirty="0" err="1">
                <a:ln>
                  <a:noFill/>
                </a:ln>
                <a:solidFill>
                  <a:srgbClr val="BBB529"/>
                </a:solidFill>
                <a:effectLst/>
                <a:cs typeface="Courier New" panose="02070309020205020404" pitchFamily="49" charset="0"/>
              </a:rPr>
              <a:t>RequestMapping</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a:ln>
                  <a:noFill/>
                </a:ln>
                <a:solidFill>
                  <a:srgbClr val="6A8759"/>
                </a:solidFill>
                <a:effectLst/>
                <a:cs typeface="Courier New" panose="02070309020205020404" pitchFamily="49" charset="0"/>
              </a:rPr>
              <a:t>"/klanten"</a:t>
            </a:r>
            <a:r>
              <a:rPr kumimoji="0" lang="nl-NL" altLang="nl-NL" sz="2400" b="0" i="0" u="none" strike="noStrike" cap="none" normalizeH="0" baseline="0" dirty="0">
                <a:ln>
                  <a:noFill/>
                </a:ln>
                <a:solidFill>
                  <a:srgbClr val="A9B7C6"/>
                </a:solidFill>
                <a:effectLst/>
                <a:cs typeface="Courier New" panose="02070309020205020404" pitchFamily="49" charset="0"/>
              </a:rPr>
              <a:t>)</a:t>
            </a: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CC7832"/>
                </a:solidFill>
                <a:effectLst/>
                <a:cs typeface="Courier New" panose="02070309020205020404" pitchFamily="49" charset="0"/>
              </a:rPr>
              <a:t>public class </a:t>
            </a:r>
            <a:r>
              <a:rPr kumimoji="0" lang="nl-NL" altLang="nl-NL" sz="2400" b="0" i="0" u="none" strike="noStrike" cap="none" normalizeH="0" baseline="0" dirty="0" err="1">
                <a:ln>
                  <a:noFill/>
                </a:ln>
                <a:solidFill>
                  <a:srgbClr val="A9B7C6"/>
                </a:solidFill>
                <a:effectLst/>
                <a:cs typeface="Courier New" panose="02070309020205020404" pitchFamily="49" charset="0"/>
              </a:rPr>
              <a:t>KlantController</a:t>
            </a:r>
            <a:r>
              <a:rPr kumimoji="0" lang="nl-NL" altLang="nl-NL" sz="2400" b="0" i="0" u="none" strike="noStrike" cap="none" normalizeH="0" baseline="0" dirty="0">
                <a:ln>
                  <a:noFill/>
                </a:ln>
                <a:solidFill>
                  <a:srgbClr val="A9B7C6"/>
                </a:solidFill>
                <a:effectLst/>
                <a:cs typeface="Courier New" panose="02070309020205020404" pitchFamily="49" charset="0"/>
              </a:rPr>
              <a:t> {</a:t>
            </a:r>
            <a:br>
              <a:rPr kumimoji="0" lang="nl-NL" altLang="nl-NL" sz="2400" b="0" i="0" u="none" strike="noStrike" cap="none" normalizeH="0" baseline="0" dirty="0">
                <a:ln>
                  <a:noFill/>
                </a:ln>
                <a:solidFill>
                  <a:srgbClr val="A9B7C6"/>
                </a:solidFill>
                <a:effectLst/>
                <a:cs typeface="Courier New" panose="02070309020205020404" pitchFamily="49" charset="0"/>
              </a:rPr>
            </a:b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a:ln>
                  <a:noFill/>
                </a:ln>
                <a:solidFill>
                  <a:srgbClr val="BBB529"/>
                </a:solidFill>
                <a:effectLst/>
                <a:cs typeface="Courier New" panose="02070309020205020404" pitchFamily="49" charset="0"/>
              </a:rPr>
              <a:t>@</a:t>
            </a:r>
            <a:r>
              <a:rPr kumimoji="0" lang="nl-NL" altLang="nl-NL" sz="2400" b="0" i="0" u="none" strike="noStrike" cap="none" normalizeH="0" baseline="0" dirty="0" err="1">
                <a:ln>
                  <a:noFill/>
                </a:ln>
                <a:solidFill>
                  <a:srgbClr val="BBB529"/>
                </a:solidFill>
                <a:effectLst/>
                <a:cs typeface="Courier New" panose="02070309020205020404" pitchFamily="49" charset="0"/>
              </a:rPr>
              <a:t>GetMapping</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err="1">
                <a:ln>
                  <a:noFill/>
                </a:ln>
                <a:solidFill>
                  <a:srgbClr val="D0D0FF"/>
                </a:solidFill>
                <a:effectLst/>
                <a:cs typeface="Courier New" panose="02070309020205020404" pitchFamily="49" charset="0"/>
              </a:rPr>
              <a:t>produces</a:t>
            </a:r>
            <a:r>
              <a:rPr kumimoji="0" lang="nl-NL" altLang="nl-NL" sz="2400" b="0" i="0" u="none" strike="noStrike" cap="none" normalizeH="0" baseline="0" dirty="0">
                <a:ln>
                  <a:noFill/>
                </a:ln>
                <a:solidFill>
                  <a:srgbClr val="D0D0FF"/>
                </a:solidFill>
                <a:effectLst/>
                <a:cs typeface="Courier New" panose="02070309020205020404" pitchFamily="49" charset="0"/>
              </a:rPr>
              <a:t> </a:t>
            </a: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err="1">
                <a:ln>
                  <a:noFill/>
                </a:ln>
                <a:solidFill>
                  <a:srgbClr val="A9B7C6"/>
                </a:solidFill>
                <a:effectLst/>
                <a:cs typeface="Courier New" panose="02070309020205020404" pitchFamily="49" charset="0"/>
              </a:rPr>
              <a:t>MediaType.</a:t>
            </a:r>
            <a:r>
              <a:rPr kumimoji="0" lang="nl-NL" altLang="nl-NL" sz="2400" b="0" i="1" u="none" strike="noStrike" cap="none" normalizeH="0" baseline="0" dirty="0" err="1">
                <a:ln>
                  <a:noFill/>
                </a:ln>
                <a:solidFill>
                  <a:srgbClr val="9876AA"/>
                </a:solidFill>
                <a:effectLst/>
                <a:cs typeface="Courier New" panose="02070309020205020404" pitchFamily="49" charset="0"/>
              </a:rPr>
              <a:t>APPLICATION_JSON_VALUE</a:t>
            </a:r>
            <a:r>
              <a:rPr kumimoji="0" lang="nl-NL" altLang="nl-NL" sz="2400" b="0" i="0" u="none" strike="noStrike" cap="none" normalizeH="0" baseline="0" dirty="0">
                <a:ln>
                  <a:noFill/>
                </a:ln>
                <a:solidFill>
                  <a:srgbClr val="A9B7C6"/>
                </a:solidFill>
                <a:effectLst/>
                <a:cs typeface="Courier New" panose="02070309020205020404" pitchFamily="49" charset="0"/>
              </a:rPr>
              <a:t>)</a:t>
            </a: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a:ln>
                  <a:noFill/>
                </a:ln>
                <a:solidFill>
                  <a:srgbClr val="CC7832"/>
                </a:solidFill>
                <a:effectLst/>
                <a:cs typeface="Courier New" panose="02070309020205020404" pitchFamily="49" charset="0"/>
              </a:rPr>
              <a:t>public </a:t>
            </a:r>
            <a:r>
              <a:rPr kumimoji="0" lang="nl-NL" altLang="nl-NL" sz="2400" b="0" i="0" u="none" strike="noStrike" cap="none" normalizeH="0" baseline="0" dirty="0" err="1">
                <a:ln>
                  <a:noFill/>
                </a:ln>
                <a:solidFill>
                  <a:srgbClr val="A9B7C6"/>
                </a:solidFill>
                <a:effectLst/>
                <a:cs typeface="Courier New" panose="02070309020205020404" pitchFamily="49" charset="0"/>
              </a:rPr>
              <a:t>ResponseEntity</a:t>
            </a:r>
            <a:r>
              <a:rPr kumimoji="0" lang="nl-NL" altLang="nl-NL" sz="2400" b="0" i="0" u="none" strike="noStrike" cap="none" normalizeH="0" baseline="0" dirty="0">
                <a:ln>
                  <a:noFill/>
                </a:ln>
                <a:solidFill>
                  <a:srgbClr val="A9B7C6"/>
                </a:solidFill>
                <a:effectLst/>
                <a:cs typeface="Courier New" panose="02070309020205020404" pitchFamily="49" charset="0"/>
              </a:rPr>
              <a:t>&lt;Collection&lt;</a:t>
            </a:r>
            <a:r>
              <a:rPr kumimoji="0" lang="nl-NL" altLang="nl-NL" sz="2400" b="0" i="0" u="none" strike="noStrike" cap="none" normalizeH="0" baseline="0" dirty="0" err="1">
                <a:ln>
                  <a:noFill/>
                </a:ln>
                <a:solidFill>
                  <a:srgbClr val="A9B7C6"/>
                </a:solidFill>
                <a:effectLst/>
                <a:cs typeface="Courier New" panose="02070309020205020404" pitchFamily="49" charset="0"/>
              </a:rPr>
              <a:t>Klant</a:t>
            </a:r>
            <a:r>
              <a:rPr kumimoji="0" lang="nl-NL" altLang="nl-NL" sz="2400" b="0" i="0" u="none" strike="noStrike" cap="none" normalizeH="0" baseline="0" dirty="0">
                <a:ln>
                  <a:noFill/>
                </a:ln>
                <a:solidFill>
                  <a:srgbClr val="A9B7C6"/>
                </a:solidFill>
                <a:effectLst/>
                <a:cs typeface="Courier New" panose="02070309020205020404" pitchFamily="49" charset="0"/>
              </a:rPr>
              <a:t>&gt;&gt; </a:t>
            </a:r>
            <a:r>
              <a:rPr kumimoji="0" lang="nl-NL" altLang="nl-NL" sz="2400" b="0" i="0" u="none" strike="noStrike" cap="none" normalizeH="0" baseline="0" dirty="0" err="1">
                <a:ln>
                  <a:noFill/>
                </a:ln>
                <a:solidFill>
                  <a:srgbClr val="FFC66D"/>
                </a:solidFill>
                <a:effectLst/>
                <a:cs typeface="Courier New" panose="02070309020205020404" pitchFamily="49" charset="0"/>
              </a:rPr>
              <a:t>getKlanten</a:t>
            </a:r>
            <a:r>
              <a:rPr kumimoji="0" lang="nl-NL" altLang="nl-NL" sz="2400" b="0" i="0" u="none" strike="noStrike" cap="none" normalizeH="0" baseline="0" dirty="0">
                <a:ln>
                  <a:noFill/>
                </a:ln>
                <a:solidFill>
                  <a:srgbClr val="A9B7C6"/>
                </a:solidFill>
                <a:effectLst/>
                <a:cs typeface="Courier New" panose="02070309020205020404" pitchFamily="49" charset="0"/>
              </a:rPr>
              <a:t>() {</a:t>
            </a: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err="1">
                <a:ln>
                  <a:noFill/>
                </a:ln>
                <a:solidFill>
                  <a:srgbClr val="CC7832"/>
                </a:solidFill>
                <a:effectLst/>
                <a:cs typeface="Courier New" panose="02070309020205020404" pitchFamily="49" charset="0"/>
              </a:rPr>
              <a:t>final</a:t>
            </a:r>
            <a:r>
              <a:rPr kumimoji="0" lang="nl-NL" altLang="nl-NL" sz="2400" b="0" i="0" u="none" strike="noStrike" cap="none" normalizeH="0" baseline="0" dirty="0">
                <a:ln>
                  <a:noFill/>
                </a:ln>
                <a:solidFill>
                  <a:srgbClr val="CC7832"/>
                </a:solidFill>
                <a:effectLst/>
                <a:cs typeface="Courier New" panose="02070309020205020404" pitchFamily="49" charset="0"/>
              </a:rPr>
              <a:t> </a:t>
            </a:r>
            <a:r>
              <a:rPr kumimoji="0" lang="nl-NL" altLang="nl-NL" sz="2400" b="0" i="0" u="none" strike="noStrike" cap="none" normalizeH="0" baseline="0" dirty="0">
                <a:ln>
                  <a:noFill/>
                </a:ln>
                <a:solidFill>
                  <a:srgbClr val="A9B7C6"/>
                </a:solidFill>
                <a:effectLst/>
                <a:cs typeface="Courier New" panose="02070309020205020404" pitchFamily="49" charset="0"/>
              </a:rPr>
              <a:t>Collection&lt;Klant&gt; klanten = </a:t>
            </a:r>
            <a:r>
              <a:rPr kumimoji="0" lang="nl-NL" altLang="nl-NL" sz="2400" b="0" i="0" u="none" strike="noStrike" cap="none" normalizeH="0" baseline="0" dirty="0" err="1">
                <a:ln>
                  <a:noFill/>
                </a:ln>
                <a:solidFill>
                  <a:srgbClr val="9876AA"/>
                </a:solidFill>
                <a:effectLst/>
                <a:cs typeface="Courier New" panose="02070309020205020404" pitchFamily="49" charset="0"/>
              </a:rPr>
              <a:t>klantRepository</a:t>
            </a:r>
            <a:r>
              <a:rPr kumimoji="0" lang="nl-NL" altLang="nl-NL" sz="2400" b="0" i="0" u="none" strike="noStrike" cap="none" normalizeH="0" baseline="0" dirty="0" err="1">
                <a:ln>
                  <a:noFill/>
                </a:ln>
                <a:solidFill>
                  <a:srgbClr val="A9B7C6"/>
                </a:solidFill>
                <a:effectLst/>
                <a:cs typeface="Courier New" panose="02070309020205020404" pitchFamily="49" charset="0"/>
              </a:rPr>
              <a:t>.getKlanten</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a:ln>
                  <a:noFill/>
                </a:ln>
                <a:solidFill>
                  <a:srgbClr val="CC7832"/>
                </a:solidFill>
                <a:effectLst/>
                <a:cs typeface="Courier New" panose="02070309020205020404" pitchFamily="49" charset="0"/>
              </a:rPr>
              <a:t>;</a:t>
            </a:r>
            <a:br>
              <a:rPr kumimoji="0" lang="nl-NL" altLang="nl-NL" sz="2400" b="0" i="0" u="none" strike="noStrike" cap="none" normalizeH="0" baseline="0" dirty="0">
                <a:ln>
                  <a:noFill/>
                </a:ln>
                <a:solidFill>
                  <a:srgbClr val="CC7832"/>
                </a:solidFill>
                <a:effectLst/>
                <a:cs typeface="Courier New" panose="02070309020205020404" pitchFamily="49" charset="0"/>
              </a:rPr>
            </a:br>
            <a:br>
              <a:rPr kumimoji="0" lang="nl-NL" altLang="nl-NL" sz="2400" b="0" i="0" u="none" strike="noStrike" cap="none" normalizeH="0" baseline="0" dirty="0">
                <a:ln>
                  <a:noFill/>
                </a:ln>
                <a:solidFill>
                  <a:srgbClr val="CC7832"/>
                </a:solidFill>
                <a:effectLst/>
                <a:cs typeface="Courier New" panose="02070309020205020404" pitchFamily="49" charset="0"/>
              </a:rPr>
            </a:br>
            <a:r>
              <a:rPr kumimoji="0" lang="nl-NL" altLang="nl-NL" sz="2400" b="0" i="0" u="none" strike="noStrike" cap="none" normalizeH="0" baseline="0" dirty="0">
                <a:ln>
                  <a:noFill/>
                </a:ln>
                <a:solidFill>
                  <a:srgbClr val="CC7832"/>
                </a:solidFill>
                <a:effectLst/>
                <a:cs typeface="Courier New" panose="02070309020205020404" pitchFamily="49" charset="0"/>
              </a:rPr>
              <a:t>        return </a:t>
            </a:r>
            <a:r>
              <a:rPr kumimoji="0" lang="nl-NL" altLang="nl-NL" sz="2400" b="0" i="0" u="none" strike="noStrike" cap="none" normalizeH="0" baseline="0" dirty="0" err="1">
                <a:ln>
                  <a:noFill/>
                </a:ln>
                <a:solidFill>
                  <a:srgbClr val="A9B7C6"/>
                </a:solidFill>
                <a:effectLst/>
                <a:cs typeface="Courier New" panose="02070309020205020404" pitchFamily="49" charset="0"/>
              </a:rPr>
              <a:t>ResponseEntity.</a:t>
            </a:r>
            <a:r>
              <a:rPr kumimoji="0" lang="nl-NL" altLang="nl-NL" sz="2400" b="0" i="1" u="none" strike="noStrike" cap="none" normalizeH="0" baseline="0" dirty="0" err="1">
                <a:ln>
                  <a:noFill/>
                </a:ln>
                <a:solidFill>
                  <a:srgbClr val="A9B7C6"/>
                </a:solidFill>
                <a:effectLst/>
                <a:cs typeface="Courier New" panose="02070309020205020404" pitchFamily="49" charset="0"/>
              </a:rPr>
              <a:t>ok</a:t>
            </a:r>
            <a:r>
              <a:rPr kumimoji="0" lang="nl-NL" altLang="nl-NL" sz="2400" b="0" i="0" u="none" strike="noStrike" cap="none" normalizeH="0" baseline="0" dirty="0">
                <a:ln>
                  <a:noFill/>
                </a:ln>
                <a:solidFill>
                  <a:srgbClr val="A9B7C6"/>
                </a:solidFill>
                <a:effectLst/>
                <a:cs typeface="Courier New" panose="02070309020205020404" pitchFamily="49" charset="0"/>
              </a:rPr>
              <a:t>(</a:t>
            </a:r>
            <a:r>
              <a:rPr lang="nl-NL" altLang="nl-NL" sz="2400" dirty="0">
                <a:ln>
                  <a:noFill/>
                </a:ln>
                <a:solidFill>
                  <a:srgbClr val="A9B7C6"/>
                </a:solidFill>
                <a:effectLst/>
                <a:cs typeface="Courier New" panose="02070309020205020404" pitchFamily="49" charset="0"/>
                <a:sym typeface="+mn-ea"/>
              </a:rPr>
              <a:t>klanten</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a:ln>
                  <a:noFill/>
                </a:ln>
                <a:solidFill>
                  <a:srgbClr val="CC7832"/>
                </a:solidFill>
                <a:effectLst/>
                <a:cs typeface="Courier New" panose="02070309020205020404" pitchFamily="49" charset="0"/>
              </a:rPr>
              <a:t>;</a:t>
            </a:r>
            <a:br>
              <a:rPr kumimoji="0" lang="nl-NL" altLang="nl-NL" sz="2400" b="0" i="0" u="none" strike="noStrike" cap="none" normalizeH="0" baseline="0" dirty="0">
                <a:ln>
                  <a:noFill/>
                </a:ln>
                <a:solidFill>
                  <a:srgbClr val="CC7832"/>
                </a:solidFill>
                <a:effectLst/>
                <a:cs typeface="Courier New" panose="02070309020205020404" pitchFamily="49" charset="0"/>
              </a:rPr>
            </a:br>
            <a:r>
              <a:rPr kumimoji="0" lang="nl-NL" altLang="nl-NL" sz="2400" b="0" i="0" u="none" strike="noStrike" cap="none" normalizeH="0" baseline="0" dirty="0">
                <a:ln>
                  <a:noFill/>
                </a:ln>
                <a:solidFill>
                  <a:srgbClr val="CC7832"/>
                </a:solidFill>
                <a:effectLst/>
                <a:cs typeface="Courier New" panose="02070309020205020404" pitchFamily="49" charset="0"/>
              </a:rPr>
              <a:t>    </a:t>
            </a:r>
            <a:r>
              <a:rPr kumimoji="0" lang="nl-NL" altLang="nl-NL" sz="2400" b="0" i="0" u="none" strike="noStrike" cap="none" normalizeH="0" baseline="0" dirty="0">
                <a:ln>
                  <a:noFill/>
                </a:ln>
                <a:solidFill>
                  <a:srgbClr val="A9B7C6"/>
                </a:solidFill>
                <a:effectLst/>
                <a:cs typeface="Courier New" panose="02070309020205020404" pitchFamily="49" charset="0"/>
              </a:rPr>
              <a:t>}</a:t>
            </a:r>
            <a:endParaRPr kumimoji="0" lang="nl-NL" altLang="nl-NL" sz="2400" b="0" i="0" u="none" strike="noStrike" cap="none" normalizeH="0" baseline="0" dirty="0">
              <a:ln>
                <a:noFill/>
              </a:ln>
              <a:solidFill>
                <a:schemeClr val="tx1"/>
              </a:solidFill>
              <a:effectLst/>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true"/>
          </p:cNvSpPr>
          <p:nvPr>
            <p:ph type="title"/>
          </p:nvPr>
        </p:nvSpPr>
        <p:spPr/>
        <p:txBody>
          <a:bodyPr/>
          <a:lstStyle/>
          <a:p>
            <a:r>
              <a:rPr lang="en-US" altLang="nl-NL" dirty="0"/>
              <a:t>Application Context</a:t>
            </a:r>
            <a:endParaRPr lang="en-US" altLang="nl-NL" dirty="0"/>
          </a:p>
        </p:txBody>
      </p:sp>
      <p:sp>
        <p:nvSpPr>
          <p:cNvPr id="6" name="Rechthoek 5"/>
          <p:cNvSpPr/>
          <p:nvPr/>
        </p:nvSpPr>
        <p:spPr bwMode="auto">
          <a:xfrm>
            <a:off x="9439275" y="3400733"/>
            <a:ext cx="2066925" cy="1676400"/>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nl-NL" sz="2400" dirty="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5" name="Rectangle 1"/>
          <p:cNvSpPr>
            <a:spLocks noChangeArrowheads="true"/>
          </p:cNvSpPr>
          <p:nvPr/>
        </p:nvSpPr>
        <p:spPr bwMode="auto">
          <a:xfrm>
            <a:off x="1053321" y="2061421"/>
            <a:ext cx="10773495" cy="3784600"/>
          </a:xfrm>
          <a:prstGeom prst="rect">
            <a:avLst/>
          </a:prstGeom>
          <a:noFill/>
          <a:ln>
            <a:noFill/>
          </a:ln>
          <a:effectLst/>
        </p:spPr>
        <p:txBody>
          <a:bodyPr vert="horz" wrap="square" lIns="91440" tIns="45720" rIns="91440" bIns="45720" numCol="1" anchor="ctr" anchorCtr="false" compatLnSpc="tru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nl-NL" altLang="nl-NL" sz="2400" b="0" i="0" u="none" strike="noStrike" cap="none" normalizeH="0" baseline="0" dirty="0">
                <a:ln>
                  <a:noFill/>
                </a:ln>
                <a:solidFill>
                  <a:srgbClr val="BBB529"/>
                </a:solidFill>
                <a:effectLst/>
                <a:cs typeface="Courier New" panose="02070309020205020404" pitchFamily="49" charset="0"/>
              </a:rPr>
              <a:t>@</a:t>
            </a:r>
            <a:r>
              <a:rPr kumimoji="0" lang="nl-NL" altLang="nl-NL" sz="2400" b="0" i="0" u="none" strike="noStrike" cap="none" normalizeH="0" baseline="0" dirty="0" err="1">
                <a:ln>
                  <a:noFill/>
                </a:ln>
                <a:solidFill>
                  <a:srgbClr val="BBB529"/>
                </a:solidFill>
                <a:effectLst/>
                <a:cs typeface="Courier New" panose="02070309020205020404" pitchFamily="49" charset="0"/>
              </a:rPr>
              <a:t>RestController</a:t>
            </a:r>
            <a:br>
              <a:rPr kumimoji="0" lang="nl-NL" altLang="nl-NL" sz="2400" b="0" i="0" u="none" strike="noStrike" cap="none" normalizeH="0" baseline="0" dirty="0">
                <a:ln>
                  <a:noFill/>
                </a:ln>
                <a:solidFill>
                  <a:srgbClr val="BBB529"/>
                </a:solidFill>
                <a:effectLst/>
                <a:cs typeface="Courier New" panose="02070309020205020404" pitchFamily="49" charset="0"/>
              </a:rPr>
            </a:br>
            <a:r>
              <a:rPr kumimoji="0" lang="nl-NL" altLang="nl-NL" sz="2400" b="0" i="0" u="none" strike="noStrike" cap="none" normalizeH="0" baseline="0" dirty="0">
                <a:ln>
                  <a:noFill/>
                </a:ln>
                <a:solidFill>
                  <a:srgbClr val="BBB529"/>
                </a:solidFill>
                <a:effectLst/>
                <a:cs typeface="Courier New" panose="02070309020205020404" pitchFamily="49" charset="0"/>
              </a:rPr>
              <a:t>@</a:t>
            </a:r>
            <a:r>
              <a:rPr kumimoji="0" lang="nl-NL" altLang="nl-NL" sz="2400" b="0" i="0" u="none" strike="noStrike" cap="none" normalizeH="0" baseline="0" dirty="0" err="1">
                <a:ln>
                  <a:noFill/>
                </a:ln>
                <a:solidFill>
                  <a:srgbClr val="BBB529"/>
                </a:solidFill>
                <a:effectLst/>
                <a:cs typeface="Courier New" panose="02070309020205020404" pitchFamily="49" charset="0"/>
              </a:rPr>
              <a:t>RequestMapping</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a:ln>
                  <a:noFill/>
                </a:ln>
                <a:solidFill>
                  <a:srgbClr val="6A8759"/>
                </a:solidFill>
                <a:effectLst/>
                <a:cs typeface="Courier New" panose="02070309020205020404" pitchFamily="49" charset="0"/>
              </a:rPr>
              <a:t>"/klanten"</a:t>
            </a:r>
            <a:r>
              <a:rPr kumimoji="0" lang="nl-NL" altLang="nl-NL" sz="2400" b="0" i="0" u="none" strike="noStrike" cap="none" normalizeH="0" baseline="0" dirty="0">
                <a:ln>
                  <a:noFill/>
                </a:ln>
                <a:solidFill>
                  <a:srgbClr val="A9B7C6"/>
                </a:solidFill>
                <a:effectLst/>
                <a:cs typeface="Courier New" panose="02070309020205020404" pitchFamily="49" charset="0"/>
              </a:rPr>
              <a:t>)</a:t>
            </a: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CC7832"/>
                </a:solidFill>
                <a:effectLst/>
                <a:cs typeface="Courier New" panose="02070309020205020404" pitchFamily="49" charset="0"/>
              </a:rPr>
              <a:t>public class </a:t>
            </a:r>
            <a:r>
              <a:rPr kumimoji="0" lang="nl-NL" altLang="nl-NL" sz="2400" b="0" i="0" u="none" strike="noStrike" cap="none" normalizeH="0" baseline="0" dirty="0" err="1">
                <a:ln>
                  <a:noFill/>
                </a:ln>
                <a:solidFill>
                  <a:srgbClr val="A9B7C6"/>
                </a:solidFill>
                <a:effectLst/>
                <a:cs typeface="Courier New" panose="02070309020205020404" pitchFamily="49" charset="0"/>
              </a:rPr>
              <a:t>KlantController</a:t>
            </a:r>
            <a:r>
              <a:rPr kumimoji="0" lang="nl-NL" altLang="nl-NL" sz="2400" b="0" i="0" u="none" strike="noStrike" cap="none" normalizeH="0" baseline="0" dirty="0">
                <a:ln>
                  <a:noFill/>
                </a:ln>
                <a:solidFill>
                  <a:srgbClr val="A9B7C6"/>
                </a:solidFill>
                <a:effectLst/>
                <a:cs typeface="Courier New" panose="02070309020205020404" pitchFamily="49" charset="0"/>
              </a:rPr>
              <a:t> {</a:t>
            </a:r>
            <a:br>
              <a:rPr kumimoji="0" lang="nl-NL" altLang="nl-NL" sz="2400" b="0" i="0" u="none" strike="noStrike" cap="none" normalizeH="0" baseline="0" dirty="0">
                <a:ln>
                  <a:noFill/>
                </a:ln>
                <a:solidFill>
                  <a:srgbClr val="A9B7C6"/>
                </a:solidFill>
                <a:effectLst/>
                <a:cs typeface="Courier New" panose="02070309020205020404" pitchFamily="49" charset="0"/>
              </a:rPr>
            </a:b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a:ln>
                  <a:noFill/>
                </a:ln>
                <a:solidFill>
                  <a:srgbClr val="BBB529"/>
                </a:solidFill>
                <a:effectLst/>
                <a:cs typeface="Courier New" panose="02070309020205020404" pitchFamily="49" charset="0"/>
              </a:rPr>
              <a:t>@</a:t>
            </a:r>
            <a:r>
              <a:rPr kumimoji="0" lang="nl-NL" altLang="nl-NL" sz="2400" b="0" i="0" u="none" strike="noStrike" cap="none" normalizeH="0" baseline="0" dirty="0" err="1">
                <a:ln>
                  <a:noFill/>
                </a:ln>
                <a:solidFill>
                  <a:srgbClr val="BBB529"/>
                </a:solidFill>
                <a:effectLst/>
                <a:cs typeface="Courier New" panose="02070309020205020404" pitchFamily="49" charset="0"/>
              </a:rPr>
              <a:t>GetMapping</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err="1">
                <a:ln>
                  <a:noFill/>
                </a:ln>
                <a:solidFill>
                  <a:srgbClr val="D0D0FF"/>
                </a:solidFill>
                <a:effectLst/>
                <a:cs typeface="Courier New" panose="02070309020205020404" pitchFamily="49" charset="0"/>
              </a:rPr>
              <a:t>produces</a:t>
            </a:r>
            <a:r>
              <a:rPr kumimoji="0" lang="nl-NL" altLang="nl-NL" sz="2400" b="0" i="0" u="none" strike="noStrike" cap="none" normalizeH="0" baseline="0" dirty="0">
                <a:ln>
                  <a:noFill/>
                </a:ln>
                <a:solidFill>
                  <a:srgbClr val="D0D0FF"/>
                </a:solidFill>
                <a:effectLst/>
                <a:cs typeface="Courier New" panose="02070309020205020404" pitchFamily="49" charset="0"/>
              </a:rPr>
              <a:t> </a:t>
            </a: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err="1">
                <a:ln>
                  <a:noFill/>
                </a:ln>
                <a:solidFill>
                  <a:srgbClr val="A9B7C6"/>
                </a:solidFill>
                <a:effectLst/>
                <a:cs typeface="Courier New" panose="02070309020205020404" pitchFamily="49" charset="0"/>
              </a:rPr>
              <a:t>MediaType.</a:t>
            </a:r>
            <a:r>
              <a:rPr kumimoji="0" lang="nl-NL" altLang="nl-NL" sz="2400" b="0" i="1" u="none" strike="noStrike" cap="none" normalizeH="0" baseline="0" dirty="0" err="1">
                <a:ln>
                  <a:noFill/>
                </a:ln>
                <a:solidFill>
                  <a:srgbClr val="9876AA"/>
                </a:solidFill>
                <a:effectLst/>
                <a:cs typeface="Courier New" panose="02070309020205020404" pitchFamily="49" charset="0"/>
              </a:rPr>
              <a:t>APPLICATION_JSON_VALUE</a:t>
            </a:r>
            <a:r>
              <a:rPr kumimoji="0" lang="nl-NL" altLang="nl-NL" sz="2400" b="0" i="0" u="none" strike="noStrike" cap="none" normalizeH="0" baseline="0" dirty="0">
                <a:ln>
                  <a:noFill/>
                </a:ln>
                <a:solidFill>
                  <a:srgbClr val="A9B7C6"/>
                </a:solidFill>
                <a:effectLst/>
                <a:cs typeface="Courier New" panose="02070309020205020404" pitchFamily="49" charset="0"/>
              </a:rPr>
              <a:t>)</a:t>
            </a: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a:ln>
                  <a:noFill/>
                </a:ln>
                <a:solidFill>
                  <a:srgbClr val="CC7832"/>
                </a:solidFill>
                <a:effectLst/>
                <a:cs typeface="Courier New" panose="02070309020205020404" pitchFamily="49" charset="0"/>
              </a:rPr>
              <a:t>public </a:t>
            </a:r>
            <a:r>
              <a:rPr kumimoji="0" lang="nl-NL" altLang="nl-NL" sz="2400" b="0" i="0" u="none" strike="noStrike" cap="none" normalizeH="0" baseline="0" dirty="0" err="1">
                <a:ln>
                  <a:noFill/>
                </a:ln>
                <a:solidFill>
                  <a:srgbClr val="A9B7C6"/>
                </a:solidFill>
                <a:effectLst/>
                <a:cs typeface="Courier New" panose="02070309020205020404" pitchFamily="49" charset="0"/>
              </a:rPr>
              <a:t>ResponseEntity</a:t>
            </a:r>
            <a:r>
              <a:rPr kumimoji="0" lang="nl-NL" altLang="nl-NL" sz="2400" b="0" i="0" u="none" strike="noStrike" cap="none" normalizeH="0" baseline="0" dirty="0">
                <a:ln>
                  <a:noFill/>
                </a:ln>
                <a:solidFill>
                  <a:srgbClr val="A9B7C6"/>
                </a:solidFill>
                <a:effectLst/>
                <a:cs typeface="Courier New" panose="02070309020205020404" pitchFamily="49" charset="0"/>
              </a:rPr>
              <a:t>&lt;Collection&lt;</a:t>
            </a:r>
            <a:r>
              <a:rPr kumimoji="0" lang="nl-NL" altLang="nl-NL" sz="2400" b="0" i="0" u="none" strike="noStrike" cap="none" normalizeH="0" baseline="0" dirty="0" err="1">
                <a:ln>
                  <a:noFill/>
                </a:ln>
                <a:solidFill>
                  <a:srgbClr val="A9B7C6"/>
                </a:solidFill>
                <a:effectLst/>
                <a:cs typeface="Courier New" panose="02070309020205020404" pitchFamily="49" charset="0"/>
              </a:rPr>
              <a:t>Klant</a:t>
            </a:r>
            <a:r>
              <a:rPr kumimoji="0" lang="nl-NL" altLang="nl-NL" sz="2400" b="0" i="0" u="none" strike="noStrike" cap="none" normalizeH="0" baseline="0" dirty="0">
                <a:ln>
                  <a:noFill/>
                </a:ln>
                <a:solidFill>
                  <a:srgbClr val="A9B7C6"/>
                </a:solidFill>
                <a:effectLst/>
                <a:cs typeface="Courier New" panose="02070309020205020404" pitchFamily="49" charset="0"/>
              </a:rPr>
              <a:t>&gt;&gt; </a:t>
            </a:r>
            <a:r>
              <a:rPr kumimoji="0" lang="nl-NL" altLang="nl-NL" sz="2400" b="0" i="0" u="none" strike="noStrike" cap="none" normalizeH="0" baseline="0" dirty="0" err="1">
                <a:ln>
                  <a:noFill/>
                </a:ln>
                <a:solidFill>
                  <a:srgbClr val="FFC66D"/>
                </a:solidFill>
                <a:effectLst/>
                <a:cs typeface="Courier New" panose="02070309020205020404" pitchFamily="49" charset="0"/>
              </a:rPr>
              <a:t>getKlanten</a:t>
            </a:r>
            <a:r>
              <a:rPr kumimoji="0" lang="nl-NL" altLang="nl-NL" sz="2400" b="0" i="0" u="none" strike="noStrike" cap="none" normalizeH="0" baseline="0" dirty="0">
                <a:ln>
                  <a:noFill/>
                </a:ln>
                <a:solidFill>
                  <a:srgbClr val="A9B7C6"/>
                </a:solidFill>
                <a:effectLst/>
                <a:cs typeface="Courier New" panose="02070309020205020404" pitchFamily="49" charset="0"/>
              </a:rPr>
              <a:t>() {</a:t>
            </a:r>
            <a:br>
              <a:rPr kumimoji="0" lang="nl-NL" altLang="nl-NL" sz="2400" b="0" i="0" u="none" strike="noStrike" cap="none" normalizeH="0" baseline="0" dirty="0">
                <a:ln>
                  <a:noFill/>
                </a:ln>
                <a:solidFill>
                  <a:srgbClr val="A9B7C6"/>
                </a:solidFill>
                <a:effectLst/>
                <a:cs typeface="Courier New" panose="02070309020205020404" pitchFamily="49" charset="0"/>
              </a:rPr>
            </a:br>
            <a:r>
              <a:rPr kumimoji="0" lang="nl-NL" altLang="nl-NL" sz="2400" b="0" i="0" u="none" strike="noStrike" cap="none" normalizeH="0" baseline="0" dirty="0">
                <a:ln>
                  <a:noFill/>
                </a:ln>
                <a:solidFill>
                  <a:srgbClr val="A9B7C6"/>
                </a:solidFill>
                <a:effectLst/>
                <a:cs typeface="Courier New" panose="02070309020205020404" pitchFamily="49" charset="0"/>
              </a:rPr>
              <a:t>        </a:t>
            </a:r>
            <a:r>
              <a:rPr kumimoji="0" lang="nl-NL" altLang="nl-NL" sz="2400" b="0" i="0" u="none" strike="noStrike" cap="none" normalizeH="0" baseline="0" dirty="0" err="1">
                <a:ln>
                  <a:noFill/>
                </a:ln>
                <a:solidFill>
                  <a:srgbClr val="CC7832"/>
                </a:solidFill>
                <a:effectLst/>
                <a:cs typeface="Courier New" panose="02070309020205020404" pitchFamily="49" charset="0"/>
              </a:rPr>
              <a:t>final</a:t>
            </a:r>
            <a:r>
              <a:rPr kumimoji="0" lang="nl-NL" altLang="nl-NL" sz="2400" b="0" i="0" u="none" strike="noStrike" cap="none" normalizeH="0" baseline="0" dirty="0">
                <a:ln>
                  <a:noFill/>
                </a:ln>
                <a:solidFill>
                  <a:srgbClr val="CC7832"/>
                </a:solidFill>
                <a:effectLst/>
                <a:cs typeface="Courier New" panose="02070309020205020404" pitchFamily="49" charset="0"/>
              </a:rPr>
              <a:t> </a:t>
            </a:r>
            <a:r>
              <a:rPr kumimoji="0" lang="nl-NL" altLang="nl-NL" sz="2400" b="0" i="0" u="none" strike="noStrike" cap="none" normalizeH="0" baseline="0" dirty="0">
                <a:ln>
                  <a:noFill/>
                </a:ln>
                <a:solidFill>
                  <a:srgbClr val="A9B7C6"/>
                </a:solidFill>
                <a:effectLst/>
                <a:cs typeface="Courier New" panose="02070309020205020404" pitchFamily="49" charset="0"/>
              </a:rPr>
              <a:t>Collection&lt;Klant&gt; klanten = </a:t>
            </a:r>
            <a:r>
              <a:rPr kumimoji="0" lang="nl-NL" altLang="nl-NL" sz="2400" b="0" i="0" u="none" strike="noStrike" cap="none" normalizeH="0" baseline="0" dirty="0" err="1">
                <a:ln>
                  <a:noFill/>
                </a:ln>
                <a:solidFill>
                  <a:srgbClr val="9876AA"/>
                </a:solidFill>
                <a:effectLst/>
                <a:cs typeface="Courier New" panose="02070309020205020404" pitchFamily="49" charset="0"/>
              </a:rPr>
              <a:t>klantRepository</a:t>
            </a:r>
            <a:r>
              <a:rPr kumimoji="0" lang="nl-NL" altLang="nl-NL" sz="2400" b="0" i="0" u="none" strike="noStrike" cap="none" normalizeH="0" baseline="0" dirty="0" err="1">
                <a:ln>
                  <a:noFill/>
                </a:ln>
                <a:solidFill>
                  <a:srgbClr val="A9B7C6"/>
                </a:solidFill>
                <a:effectLst/>
                <a:cs typeface="Courier New" panose="02070309020205020404" pitchFamily="49" charset="0"/>
              </a:rPr>
              <a:t>.getKlanten</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a:ln>
                  <a:noFill/>
                </a:ln>
                <a:solidFill>
                  <a:srgbClr val="CC7832"/>
                </a:solidFill>
                <a:effectLst/>
                <a:cs typeface="Courier New" panose="02070309020205020404" pitchFamily="49" charset="0"/>
              </a:rPr>
              <a:t>;</a:t>
            </a:r>
            <a:br>
              <a:rPr kumimoji="0" lang="nl-NL" altLang="nl-NL" sz="2400" b="0" i="0" u="none" strike="noStrike" cap="none" normalizeH="0" baseline="0" dirty="0">
                <a:ln>
                  <a:noFill/>
                </a:ln>
                <a:solidFill>
                  <a:srgbClr val="CC7832"/>
                </a:solidFill>
                <a:effectLst/>
                <a:cs typeface="Courier New" panose="02070309020205020404" pitchFamily="49" charset="0"/>
              </a:rPr>
            </a:br>
            <a:br>
              <a:rPr kumimoji="0" lang="nl-NL" altLang="nl-NL" sz="2400" b="0" i="0" u="none" strike="noStrike" cap="none" normalizeH="0" baseline="0" dirty="0">
                <a:ln>
                  <a:noFill/>
                </a:ln>
                <a:solidFill>
                  <a:srgbClr val="CC7832"/>
                </a:solidFill>
                <a:effectLst/>
                <a:cs typeface="Courier New" panose="02070309020205020404" pitchFamily="49" charset="0"/>
              </a:rPr>
            </a:br>
            <a:r>
              <a:rPr kumimoji="0" lang="nl-NL" altLang="nl-NL" sz="2400" b="0" i="0" u="none" strike="noStrike" cap="none" normalizeH="0" baseline="0" dirty="0">
                <a:ln>
                  <a:noFill/>
                </a:ln>
                <a:solidFill>
                  <a:srgbClr val="CC7832"/>
                </a:solidFill>
                <a:effectLst/>
                <a:cs typeface="Courier New" panose="02070309020205020404" pitchFamily="49" charset="0"/>
              </a:rPr>
              <a:t>        return </a:t>
            </a:r>
            <a:r>
              <a:rPr kumimoji="0" lang="nl-NL" altLang="nl-NL" sz="2400" b="0" i="0" u="none" strike="noStrike" cap="none" normalizeH="0" baseline="0" dirty="0" err="1">
                <a:ln>
                  <a:noFill/>
                </a:ln>
                <a:solidFill>
                  <a:srgbClr val="A9B7C6"/>
                </a:solidFill>
                <a:effectLst/>
                <a:cs typeface="Courier New" panose="02070309020205020404" pitchFamily="49" charset="0"/>
              </a:rPr>
              <a:t>ResponseEntity.</a:t>
            </a:r>
            <a:r>
              <a:rPr kumimoji="0" lang="nl-NL" altLang="nl-NL" sz="2400" b="0" i="1" u="none" strike="noStrike" cap="none" normalizeH="0" baseline="0" dirty="0" err="1">
                <a:ln>
                  <a:noFill/>
                </a:ln>
                <a:solidFill>
                  <a:srgbClr val="A9B7C6"/>
                </a:solidFill>
                <a:effectLst/>
                <a:cs typeface="Courier New" panose="02070309020205020404" pitchFamily="49" charset="0"/>
              </a:rPr>
              <a:t>ok</a:t>
            </a:r>
            <a:r>
              <a:rPr kumimoji="0" lang="nl-NL" altLang="nl-NL" sz="2400" b="0" i="0" u="none" strike="noStrike" cap="none" normalizeH="0" baseline="0" dirty="0">
                <a:ln>
                  <a:noFill/>
                </a:ln>
                <a:solidFill>
                  <a:srgbClr val="A9B7C6"/>
                </a:solidFill>
                <a:effectLst/>
                <a:cs typeface="Courier New" panose="02070309020205020404" pitchFamily="49" charset="0"/>
              </a:rPr>
              <a:t>(</a:t>
            </a:r>
            <a:r>
              <a:rPr lang="nl-NL" altLang="nl-NL" sz="2400" dirty="0">
                <a:ln>
                  <a:noFill/>
                </a:ln>
                <a:solidFill>
                  <a:srgbClr val="A9B7C6"/>
                </a:solidFill>
                <a:effectLst/>
                <a:cs typeface="Courier New" panose="02070309020205020404" pitchFamily="49" charset="0"/>
                <a:sym typeface="+mn-ea"/>
              </a:rPr>
              <a:t>klanten</a:t>
            </a:r>
            <a:r>
              <a:rPr kumimoji="0" lang="nl-NL" altLang="nl-NL" sz="2400" b="0" i="0" u="none" strike="noStrike" cap="none" normalizeH="0" baseline="0" dirty="0">
                <a:ln>
                  <a:noFill/>
                </a:ln>
                <a:solidFill>
                  <a:srgbClr val="A9B7C6"/>
                </a:solidFill>
                <a:effectLst/>
                <a:cs typeface="Courier New" panose="02070309020205020404" pitchFamily="49" charset="0"/>
              </a:rPr>
              <a:t>)</a:t>
            </a:r>
            <a:r>
              <a:rPr kumimoji="0" lang="nl-NL" altLang="nl-NL" sz="2400" b="0" i="0" u="none" strike="noStrike" cap="none" normalizeH="0" baseline="0" dirty="0">
                <a:ln>
                  <a:noFill/>
                </a:ln>
                <a:solidFill>
                  <a:srgbClr val="CC7832"/>
                </a:solidFill>
                <a:effectLst/>
                <a:cs typeface="Courier New" panose="02070309020205020404" pitchFamily="49" charset="0"/>
              </a:rPr>
              <a:t>;</a:t>
            </a:r>
            <a:br>
              <a:rPr kumimoji="0" lang="nl-NL" altLang="nl-NL" sz="2400" b="0" i="0" u="none" strike="noStrike" cap="none" normalizeH="0" baseline="0" dirty="0">
                <a:ln>
                  <a:noFill/>
                </a:ln>
                <a:solidFill>
                  <a:srgbClr val="CC7832"/>
                </a:solidFill>
                <a:effectLst/>
                <a:cs typeface="Courier New" panose="02070309020205020404" pitchFamily="49" charset="0"/>
              </a:rPr>
            </a:br>
            <a:r>
              <a:rPr kumimoji="0" lang="nl-NL" altLang="nl-NL" sz="2400" b="0" i="0" u="none" strike="noStrike" cap="none" normalizeH="0" baseline="0" dirty="0">
                <a:ln>
                  <a:noFill/>
                </a:ln>
                <a:solidFill>
                  <a:srgbClr val="CC7832"/>
                </a:solidFill>
                <a:effectLst/>
                <a:cs typeface="Courier New" panose="02070309020205020404" pitchFamily="49" charset="0"/>
              </a:rPr>
              <a:t>    </a:t>
            </a:r>
            <a:r>
              <a:rPr kumimoji="0" lang="nl-NL" altLang="nl-NL" sz="2400" b="0" i="0" u="none" strike="noStrike" cap="none" normalizeH="0" baseline="0" dirty="0">
                <a:ln>
                  <a:noFill/>
                </a:ln>
                <a:solidFill>
                  <a:srgbClr val="A9B7C6"/>
                </a:solidFill>
                <a:effectLst/>
                <a:cs typeface="Courier New" panose="02070309020205020404" pitchFamily="49" charset="0"/>
              </a:rPr>
              <a:t>}</a:t>
            </a:r>
            <a:endParaRPr kumimoji="0" lang="nl-NL" altLang="nl-NL" sz="2400" b="0" i="0" u="none" strike="noStrike" cap="none" normalizeH="0" baseline="0" dirty="0">
              <a:ln>
                <a:noFill/>
              </a:ln>
              <a:solidFill>
                <a:schemeClr val="tx1"/>
              </a:solidFill>
              <a:effectLst/>
            </a:endParaRPr>
          </a:p>
        </p:txBody>
      </p:sp>
      <p:pic>
        <p:nvPicPr>
          <p:cNvPr id="3" name="Picture 2"/>
          <p:cNvPicPr>
            <a:picLocks noChangeAspect="true"/>
          </p:cNvPicPr>
          <p:nvPr/>
        </p:nvPicPr>
        <p:blipFill>
          <a:blip r:embed="rId1"/>
          <a:srcRect t="18127"/>
          <a:stretch>
            <a:fillRect/>
          </a:stretch>
        </p:blipFill>
        <p:spPr>
          <a:xfrm>
            <a:off x="60325" y="1194435"/>
            <a:ext cx="12315825" cy="5678805"/>
          </a:xfrm>
          <a:prstGeom prst="rect">
            <a:avLst/>
          </a:prstGeom>
        </p:spPr>
      </p:pic>
      <p:sp>
        <p:nvSpPr>
          <p:cNvPr id="7" name="Rounded Rectangle 6"/>
          <p:cNvSpPr/>
          <p:nvPr/>
        </p:nvSpPr>
        <p:spPr>
          <a:xfrm>
            <a:off x="194945" y="3176270"/>
            <a:ext cx="2580005" cy="1290320"/>
          </a:xfrm>
          <a:prstGeom prst="roundRect">
            <a:avLst/>
          </a:prstGeom>
          <a:solidFill>
            <a:srgbClr val="DF8F0E"/>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vertOverflow="overflow" horzOverflow="overflow" vert="horz" wrap="square" lIns="182880" tIns="146304" rIns="182880" bIns="146304" numCol="1" spcCol="0" rtlCol="0" fromWordArt="false" anchor="t" anchorCtr="false" forceAA="false" compatLnSpc="true">
            <a:noAutofit/>
          </a:bodyPr>
          <a:p>
            <a:pPr algn="ctr" defTabSz="932180" fontAlgn="base">
              <a:lnSpc>
                <a:spcPct val="90000"/>
              </a:lnSpc>
              <a:spcBef>
                <a:spcPct val="0"/>
              </a:spcBef>
              <a:spcAft>
                <a:spcPct val="0"/>
              </a:spcAft>
            </a:pPr>
            <a:r>
              <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Application</a:t>
            </a:r>
            <a:endPar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r>
              <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Start</a:t>
            </a:r>
            <a:endPar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8" name="Snip and Round Single Corner Rectangle 7"/>
          <p:cNvSpPr/>
          <p:nvPr/>
        </p:nvSpPr>
        <p:spPr>
          <a:xfrm flipV="true">
            <a:off x="9750425" y="3125470"/>
            <a:ext cx="2487295" cy="1467485"/>
          </a:xfrm>
          <a:prstGeom prst="snipRoundRect">
            <a:avLst/>
          </a:prstGeom>
          <a:solidFill>
            <a:srgbClr val="DBDEE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false" anchor="t" anchorCtr="false" forceAA="false" compatLnSpc="true">
            <a:noAutofit/>
          </a:bodyPr>
          <a:p>
            <a:pPr defTabSz="932180" fontAlgn="base">
              <a:lnSpc>
                <a:spcPct val="90000"/>
              </a:lnSpc>
              <a:spcBef>
                <a:spcPct val="0"/>
              </a:spcBef>
              <a:spcAft>
                <a:spcPct val="0"/>
              </a:spcAft>
            </a:pPr>
            <a:endPar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9" name="Text Box 8"/>
          <p:cNvSpPr txBox="true"/>
          <p:nvPr/>
        </p:nvSpPr>
        <p:spPr>
          <a:xfrm>
            <a:off x="9941560" y="3235325"/>
            <a:ext cx="2084070" cy="1288415"/>
          </a:xfrm>
          <a:prstGeom prst="rect">
            <a:avLst/>
          </a:prstGeom>
          <a:noFill/>
        </p:spPr>
        <p:txBody>
          <a:bodyPr wrap="square" lIns="182880" tIns="146304" rIns="182880" bIns="146304" rtlCol="0">
            <a:spAutoFit/>
          </a:bodyPr>
          <a:p>
            <a:pPr>
              <a:lnSpc>
                <a:spcPct val="90000"/>
              </a:lnSpc>
              <a:spcAft>
                <a:spcPts val="600"/>
              </a:spcAft>
            </a:pPr>
            <a:r>
              <a:rPr lang="en-US" altLang="en-US" sz="2400" dirty="0" err="1" smtClean="0">
                <a:gradFill>
                  <a:gsLst>
                    <a:gs pos="2917">
                      <a:schemeClr val="tx1"/>
                    </a:gs>
                    <a:gs pos="30000">
                      <a:schemeClr val="tx1"/>
                    </a:gs>
                  </a:gsLst>
                  <a:lin ang="5400000" scaled="false"/>
                </a:gradFill>
              </a:rPr>
              <a:t>Config(xml, annotations, java) </a:t>
            </a:r>
            <a:endParaRPr lang="en-US" altLang="en-US" sz="2400" dirty="0" err="1" smtClean="0">
              <a:gradFill>
                <a:gsLst>
                  <a:gs pos="2917">
                    <a:schemeClr val="tx1"/>
                  </a:gs>
                  <a:gs pos="30000">
                    <a:schemeClr val="tx1"/>
                  </a:gs>
                </a:gsLst>
                <a:lin ang="5400000" scaled="false"/>
              </a:gra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74320" y="297000"/>
            <a:ext cx="11886120" cy="915840"/>
          </a:xfrm>
          <a:prstGeom prst="rect">
            <a:avLst/>
          </a:prstGeom>
          <a:noFill/>
          <a:ln>
            <a:noFill/>
          </a:ln>
        </p:spPr>
        <p:style>
          <a:lnRef idx="0">
            <a:scrgbClr r="0" g="0" b="0"/>
          </a:lnRef>
          <a:fillRef idx="0">
            <a:scrgbClr r="0" g="0" b="0"/>
          </a:fillRef>
          <a:effectRef idx="0">
            <a:scrgbClr r="0" g="0" b="0"/>
          </a:effectRef>
          <a:fontRef idx="minor"/>
        </p:style>
        <p:txBody>
          <a:bodyPr lIns="146160" tIns="91440" rIns="146160" bIns="91440"/>
          <a:lstStyle/>
          <a:p>
            <a:pPr>
              <a:lnSpc>
                <a:spcPct val="90000"/>
              </a:lnSpc>
            </a:pPr>
            <a:r>
              <a:rPr lang="en-US" altLang="en-US" sz="5400" b="0" strike="noStrike" spc="-89">
                <a:solidFill>
                  <a:srgbClr val="FFFFFF"/>
                </a:solidFill>
                <a:latin typeface="Segoe UI Light" panose="020B0502040204020203"/>
                <a:ea typeface="DejaVu Sans" panose="020B0603030804020204"/>
              </a:rPr>
              <a:t>Demo</a:t>
            </a:r>
            <a:endParaRPr lang="en-US" altLang="en-US" sz="5400" b="0" strike="noStrike" spc="-89">
              <a:solidFill>
                <a:srgbClr val="FFFFFF"/>
              </a:solidFill>
              <a:latin typeface="Segoe UI Light" panose="020B0502040204020203"/>
              <a:ea typeface="DejaVu Sans" panose="020B0603030804020204"/>
            </a:endParaRPr>
          </a:p>
        </p:txBody>
      </p:sp>
      <p:sp>
        <p:nvSpPr>
          <p:cNvPr id="3" name="Text Box 2"/>
          <p:cNvSpPr txBox="true"/>
          <p:nvPr/>
        </p:nvSpPr>
        <p:spPr>
          <a:xfrm>
            <a:off x="530860" y="1308735"/>
            <a:ext cx="11629390" cy="1851025"/>
          </a:xfrm>
          <a:prstGeom prst="rect">
            <a:avLst/>
          </a:prstGeom>
          <a:noFill/>
        </p:spPr>
        <p:txBody>
          <a:bodyPr wrap="square" lIns="182880" tIns="146304" rIns="182880" bIns="146304" rtlCol="0">
            <a:spAutoFit/>
          </a:bodyPr>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Setup an Angular project </a:t>
            </a: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Setup an Java project using the gradle</a:t>
            </a: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Implement getting a Data from a Database to Show up on the Website</a:t>
            </a:r>
            <a:endParaRPr lang="en-US" altLang="en-US" sz="2400" dirty="0" err="1" smtClean="0">
              <a:gradFill>
                <a:gsLst>
                  <a:gs pos="2917">
                    <a:schemeClr val="tx1"/>
                  </a:gs>
                  <a:gs pos="30000">
                    <a:schemeClr val="tx1"/>
                  </a:gs>
                </a:gsLst>
                <a:lin ang="5400000" scaled="false"/>
              </a:gra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74320" y="297000"/>
            <a:ext cx="11886120" cy="915840"/>
          </a:xfrm>
          <a:prstGeom prst="rect">
            <a:avLst/>
          </a:prstGeom>
          <a:noFill/>
          <a:ln>
            <a:noFill/>
          </a:ln>
        </p:spPr>
        <p:style>
          <a:lnRef idx="0">
            <a:scrgbClr r="0" g="0" b="0"/>
          </a:lnRef>
          <a:fillRef idx="0">
            <a:scrgbClr r="0" g="0" b="0"/>
          </a:fillRef>
          <a:effectRef idx="0">
            <a:scrgbClr r="0" g="0" b="0"/>
          </a:effectRef>
          <a:fontRef idx="minor"/>
        </p:style>
        <p:txBody>
          <a:bodyPr lIns="146160" tIns="91440" rIns="146160" bIns="91440"/>
          <a:lstStyle/>
          <a:p>
            <a:pPr>
              <a:lnSpc>
                <a:spcPct val="90000"/>
              </a:lnSpc>
            </a:pPr>
            <a:r>
              <a:rPr lang="en-US" altLang="en-US" sz="5400" b="0" strike="noStrike" spc="-89">
                <a:solidFill>
                  <a:srgbClr val="FFFFFF"/>
                </a:solidFill>
                <a:latin typeface="Segoe UI Light" panose="020B0502040204020203"/>
                <a:ea typeface="DejaVu Sans" panose="020B0603030804020204"/>
              </a:rPr>
              <a:t>Improvements</a:t>
            </a:r>
            <a:endParaRPr lang="en-US" altLang="en-US" sz="5400" b="0" strike="noStrike" spc="-89">
              <a:solidFill>
                <a:srgbClr val="FFFFFF"/>
              </a:solidFill>
              <a:latin typeface="Segoe UI Light" panose="020B0502040204020203"/>
              <a:ea typeface="DejaVu Sans" panose="020B0603030804020204"/>
            </a:endParaRPr>
          </a:p>
        </p:txBody>
      </p:sp>
      <p:sp>
        <p:nvSpPr>
          <p:cNvPr id="3" name="Text Box 2"/>
          <p:cNvSpPr txBox="true"/>
          <p:nvPr/>
        </p:nvSpPr>
        <p:spPr>
          <a:xfrm>
            <a:off x="530860" y="1308735"/>
            <a:ext cx="11629390" cy="3896995"/>
          </a:xfrm>
          <a:prstGeom prst="rect">
            <a:avLst/>
          </a:prstGeom>
          <a:noFill/>
        </p:spPr>
        <p:txBody>
          <a:bodyPr wrap="square" lIns="182880" tIns="146304" rIns="182880" bIns="146304" rtlCol="0">
            <a:spAutoFit/>
          </a:bodyPr>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Use a Service Layer Inside the Server</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To implement business logic inside a seperate layer which increases cohesion</a:t>
            </a: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Use Data Transfer Objects</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To Decouple Client and Server Data structures</a:t>
            </a:r>
            <a:endParaRPr lang="en-US" altLang="en-US" sz="2400" dirty="0" err="1" smtClean="0">
              <a:gradFill>
                <a:gsLst>
                  <a:gs pos="2917">
                    <a:schemeClr val="tx1"/>
                  </a:gs>
                  <a:gs pos="30000">
                    <a:schemeClr val="tx1"/>
                  </a:gs>
                </a:gsLst>
                <a:lin ang="5400000" scaled="false"/>
              </a:gradFill>
            </a:endParaRPr>
          </a:p>
          <a:p>
            <a:pPr marL="342900" lvl="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Use JPA (Hibernate)</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To Decouple Server and Database Data structures</a:t>
            </a:r>
            <a:endParaRPr lang="en-US" altLang="en-US" sz="2400" dirty="0" err="1" smtClean="0">
              <a:gradFill>
                <a:gsLst>
                  <a:gs pos="2917">
                    <a:schemeClr val="tx1"/>
                  </a:gs>
                  <a:gs pos="30000">
                    <a:schemeClr val="tx1"/>
                  </a:gs>
                </a:gsLst>
                <a:lin ang="5400000" scaled="false"/>
              </a:gradFill>
            </a:endParaRPr>
          </a:p>
          <a:p>
            <a:pPr marL="342900" lvl="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Use Mapper Library (Mapstruct) to map these different Data structures</a:t>
            </a:r>
            <a:endParaRPr lang="en-US" altLang="en-US" sz="2400" dirty="0" err="1" smtClean="0">
              <a:gradFill>
                <a:gsLst>
                  <a:gs pos="2917">
                    <a:schemeClr val="tx1"/>
                  </a:gs>
                  <a:gs pos="30000">
                    <a:schemeClr val="tx1"/>
                  </a:gs>
                </a:gsLst>
                <a:lin ang="5400000" scaled="false"/>
              </a:gradFill>
            </a:endParaRPr>
          </a:p>
          <a:p>
            <a:pPr marL="342900" lvl="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Implement Authentication with Spring Security</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Basic Auth, OAuth, JWT tokens</a:t>
            </a:r>
            <a:endParaRPr lang="en-US" altLang="en-US" sz="2400" dirty="0" err="1" smtClean="0">
              <a:gradFill>
                <a:gsLst>
                  <a:gs pos="2917">
                    <a:schemeClr val="tx1"/>
                  </a:gs>
                  <a:gs pos="30000">
                    <a:schemeClr val="tx1"/>
                  </a:gs>
                </a:gsLst>
                <a:lin ang="5400000" scaled="false"/>
              </a:gra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dient Layer"/>
          <p:cNvSpPr/>
          <p:nvPr/>
        </p:nvSpPr>
        <p:spPr bwMode="auto">
          <a:xfrm>
            <a:off x="0" y="-1"/>
            <a:ext cx="12434888" cy="6980744"/>
          </a:xfrm>
          <a:prstGeom prst="rect">
            <a:avLst/>
          </a:prstGeom>
          <a:gradFill flip="none" rotWithShape="true">
            <a:gsLst>
              <a:gs pos="0">
                <a:schemeClr val="accent1">
                  <a:lumMod val="40000"/>
                  <a:lumOff val="60000"/>
                  <a:alpha val="0"/>
                </a:schemeClr>
              </a:gs>
              <a:gs pos="66000">
                <a:schemeClr val="accent1">
                  <a:lumMod val="20000"/>
                  <a:alpha val="25000"/>
                </a:schemeClr>
              </a:gs>
              <a:gs pos="100000">
                <a:schemeClr val="accent1">
                  <a:lumMod val="17000"/>
                </a:schemeClr>
              </a:gs>
            </a:gsLst>
            <a:lin ang="13500000" scaled="true"/>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false" anchor="t" anchorCtr="false" forceAA="false" compatLnSpc="true">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 name="TextBox 2"/>
          <p:cNvSpPr txBox="true"/>
          <p:nvPr/>
        </p:nvSpPr>
        <p:spPr>
          <a:xfrm>
            <a:off x="438912" y="1837944"/>
            <a:ext cx="10972800" cy="4490460"/>
          </a:xfrm>
          <a:prstGeom prst="rect">
            <a:avLst/>
          </a:prstGeom>
          <a:noFill/>
        </p:spPr>
        <p:txBody>
          <a:bodyPr wrap="squar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false"/>
                </a:gradFill>
              </a:rPr>
              <a:t>Voor elk nieuw ‘onderwerp’ in een module willen we graag een mooie foto met titel plaatsen</a:t>
            </a:r>
            <a:endParaRPr lang="nl-NL" sz="2400" dirty="0">
              <a:gradFill>
                <a:gsLst>
                  <a:gs pos="2917">
                    <a:schemeClr val="tx1"/>
                  </a:gs>
                  <a:gs pos="30000">
                    <a:schemeClr val="tx1"/>
                  </a:gs>
                </a:gsLst>
                <a:lin ang="5400000" scaled="false"/>
              </a:gradFill>
            </a:endParaRPr>
          </a:p>
          <a:p>
            <a:pPr>
              <a:lnSpc>
                <a:spcPct val="90000"/>
              </a:lnSpc>
              <a:spcAft>
                <a:spcPts val="600"/>
              </a:spcAft>
            </a:pPr>
            <a:endParaRPr lang="nl-NL" sz="2400" dirty="0">
              <a:gradFill>
                <a:gsLst>
                  <a:gs pos="2917">
                    <a:schemeClr val="tx1"/>
                  </a:gs>
                  <a:gs pos="30000">
                    <a:schemeClr val="tx1"/>
                  </a:gs>
                </a:gsLst>
                <a:lin ang="5400000" scaled="false"/>
              </a:gradFill>
            </a:endParaRPr>
          </a:p>
          <a:p>
            <a:pPr>
              <a:lnSpc>
                <a:spcPct val="90000"/>
              </a:lnSpc>
              <a:spcAft>
                <a:spcPts val="600"/>
              </a:spcAft>
            </a:pPr>
            <a:r>
              <a:rPr lang="nl-NL" sz="2400" dirty="0">
                <a:gradFill>
                  <a:gsLst>
                    <a:gs pos="2917">
                      <a:schemeClr val="tx1"/>
                    </a:gs>
                    <a:gs pos="30000">
                      <a:schemeClr val="tx1"/>
                    </a:gs>
                  </a:gsLst>
                  <a:lin ang="5400000" scaled="false"/>
                </a:gradFill>
              </a:rPr>
              <a:t>In de template functionaliteit van </a:t>
            </a:r>
            <a:r>
              <a:rPr lang="nl-NL" sz="2400" dirty="0" err="1">
                <a:gradFill>
                  <a:gsLst>
                    <a:gs pos="2917">
                      <a:schemeClr val="tx1"/>
                    </a:gs>
                    <a:gs pos="30000">
                      <a:schemeClr val="tx1"/>
                    </a:gs>
                  </a:gsLst>
                  <a:lin ang="5400000" scaled="false"/>
                </a:gradFill>
              </a:rPr>
              <a:t>powerpoint</a:t>
            </a:r>
            <a:r>
              <a:rPr lang="nl-NL" sz="2400" dirty="0">
                <a:gradFill>
                  <a:gsLst>
                    <a:gs pos="2917">
                      <a:schemeClr val="tx1"/>
                    </a:gs>
                    <a:gs pos="30000">
                      <a:schemeClr val="tx1"/>
                    </a:gs>
                  </a:gsLst>
                  <a:lin ang="5400000" scaled="false"/>
                </a:gradFill>
              </a:rPr>
              <a:t> is het niet mogelijk om losse ‘</a:t>
            </a:r>
            <a:r>
              <a:rPr lang="nl-NL" sz="2400" dirty="0" err="1">
                <a:gradFill>
                  <a:gsLst>
                    <a:gs pos="2917">
                      <a:schemeClr val="tx1"/>
                    </a:gs>
                    <a:gs pos="30000">
                      <a:schemeClr val="tx1"/>
                    </a:gs>
                  </a:gsLst>
                  <a:lin ang="5400000" scaled="false"/>
                </a:gradFill>
              </a:rPr>
              <a:t>shapes</a:t>
            </a:r>
            <a:r>
              <a:rPr lang="nl-NL" sz="2400" dirty="0">
                <a:gradFill>
                  <a:gsLst>
                    <a:gs pos="2917">
                      <a:schemeClr val="tx1"/>
                    </a:gs>
                    <a:gs pos="30000">
                      <a:schemeClr val="tx1"/>
                    </a:gs>
                  </a:gsLst>
                  <a:lin ang="5400000" scaled="false"/>
                </a:gradFill>
              </a:rPr>
              <a:t>’ in een </a:t>
            </a:r>
            <a:r>
              <a:rPr lang="nl-NL" sz="2400" dirty="0" err="1">
                <a:gradFill>
                  <a:gsLst>
                    <a:gs pos="2917">
                      <a:schemeClr val="tx1"/>
                    </a:gs>
                    <a:gs pos="30000">
                      <a:schemeClr val="tx1"/>
                    </a:gs>
                  </a:gsLst>
                  <a:lin ang="5400000" scaled="false"/>
                </a:gradFill>
              </a:rPr>
              <a:t>layout</a:t>
            </a:r>
            <a:r>
              <a:rPr lang="nl-NL" sz="2400" dirty="0">
                <a:gradFill>
                  <a:gsLst>
                    <a:gs pos="2917">
                      <a:schemeClr val="tx1"/>
                    </a:gs>
                    <a:gs pos="30000">
                      <a:schemeClr val="tx1"/>
                    </a:gs>
                  </a:gsLst>
                  <a:lin ang="5400000" scaled="false"/>
                </a:gradFill>
              </a:rPr>
              <a:t> te zetten.</a:t>
            </a:r>
            <a:endParaRPr lang="nl-NL" sz="2400" dirty="0">
              <a:gradFill>
                <a:gsLst>
                  <a:gs pos="2917">
                    <a:schemeClr val="tx1"/>
                  </a:gs>
                  <a:gs pos="30000">
                    <a:schemeClr val="tx1"/>
                  </a:gs>
                </a:gsLst>
                <a:lin ang="5400000" scaled="false"/>
              </a:gradFill>
            </a:endParaRPr>
          </a:p>
          <a:p>
            <a:pPr>
              <a:lnSpc>
                <a:spcPct val="90000"/>
              </a:lnSpc>
              <a:spcAft>
                <a:spcPts val="600"/>
              </a:spcAft>
            </a:pPr>
            <a:endParaRPr lang="nl-NL" sz="2400" dirty="0">
              <a:gradFill>
                <a:gsLst>
                  <a:gs pos="2917">
                    <a:schemeClr val="tx1"/>
                  </a:gs>
                  <a:gs pos="30000">
                    <a:schemeClr val="tx1"/>
                  </a:gs>
                </a:gsLst>
                <a:lin ang="5400000" scaled="false"/>
              </a:gradFill>
            </a:endParaRPr>
          </a:p>
          <a:p>
            <a:pPr>
              <a:lnSpc>
                <a:spcPct val="90000"/>
              </a:lnSpc>
              <a:spcAft>
                <a:spcPts val="600"/>
              </a:spcAft>
            </a:pPr>
            <a:r>
              <a:rPr lang="nl-NL" sz="2400" dirty="0">
                <a:gradFill>
                  <a:gsLst>
                    <a:gs pos="2917">
                      <a:schemeClr val="tx1"/>
                    </a:gs>
                    <a:gs pos="30000">
                      <a:schemeClr val="tx1"/>
                    </a:gs>
                  </a:gsLst>
                  <a:lin ang="5400000" scaled="false"/>
                </a:gradFill>
              </a:rPr>
              <a:t>Kopieer daarom de </a:t>
            </a:r>
            <a:r>
              <a:rPr lang="nl-NL" sz="2400" dirty="0" err="1">
                <a:gradFill>
                  <a:gsLst>
                    <a:gs pos="2917">
                      <a:schemeClr val="tx1"/>
                    </a:gs>
                    <a:gs pos="30000">
                      <a:schemeClr val="tx1"/>
                    </a:gs>
                  </a:gsLst>
                  <a:lin ang="5400000" scaled="false"/>
                </a:gradFill>
              </a:rPr>
              <a:t>layer</a:t>
            </a:r>
            <a:r>
              <a:rPr lang="nl-NL" sz="2400" dirty="0">
                <a:gradFill>
                  <a:gsLst>
                    <a:gs pos="2917">
                      <a:schemeClr val="tx1"/>
                    </a:gs>
                    <a:gs pos="30000">
                      <a:schemeClr val="tx1"/>
                    </a:gs>
                  </a:gsLst>
                  <a:lin ang="5400000" scaled="false"/>
                </a:gradFill>
              </a:rPr>
              <a:t> die over deze sheet zit, naar de sheet met de foto. Deze </a:t>
            </a:r>
            <a:r>
              <a:rPr lang="nl-NL" sz="2400" dirty="0" err="1">
                <a:gradFill>
                  <a:gsLst>
                    <a:gs pos="2917">
                      <a:schemeClr val="tx1"/>
                    </a:gs>
                    <a:gs pos="30000">
                      <a:schemeClr val="tx1"/>
                    </a:gs>
                  </a:gsLst>
                  <a:lin ang="5400000" scaled="false"/>
                </a:gradFill>
              </a:rPr>
              <a:t>layer</a:t>
            </a:r>
            <a:r>
              <a:rPr lang="nl-NL" sz="2400" dirty="0">
                <a:gradFill>
                  <a:gsLst>
                    <a:gs pos="2917">
                      <a:schemeClr val="tx1"/>
                    </a:gs>
                    <a:gs pos="30000">
                      <a:schemeClr val="tx1"/>
                    </a:gs>
                  </a:gsLst>
                  <a:lin ang="5400000" scaled="false"/>
                </a:gradFill>
              </a:rPr>
              <a:t> zorgt ervoor dat de titel altijd goed leesbaar is.</a:t>
            </a:r>
            <a:endParaRPr lang="nl-NL" sz="2400" dirty="0">
              <a:gradFill>
                <a:gsLst>
                  <a:gs pos="2917">
                    <a:schemeClr val="tx1"/>
                  </a:gs>
                  <a:gs pos="30000">
                    <a:schemeClr val="tx1"/>
                  </a:gs>
                </a:gsLst>
                <a:lin ang="5400000" scaled="false"/>
              </a:gradFill>
            </a:endParaRPr>
          </a:p>
          <a:p>
            <a:pPr>
              <a:lnSpc>
                <a:spcPct val="90000"/>
              </a:lnSpc>
              <a:spcAft>
                <a:spcPts val="600"/>
              </a:spcAft>
            </a:pPr>
            <a:endParaRPr lang="nl-NL" sz="2400" dirty="0">
              <a:gradFill>
                <a:gsLst>
                  <a:gs pos="2917">
                    <a:schemeClr val="tx1"/>
                  </a:gs>
                  <a:gs pos="30000">
                    <a:schemeClr val="tx1"/>
                  </a:gs>
                </a:gsLst>
                <a:lin ang="5400000" scaled="false"/>
              </a:gradFill>
            </a:endParaRPr>
          </a:p>
          <a:p>
            <a:pPr>
              <a:lnSpc>
                <a:spcPct val="90000"/>
              </a:lnSpc>
              <a:spcAft>
                <a:spcPts val="600"/>
              </a:spcAft>
            </a:pPr>
            <a:r>
              <a:rPr lang="nl-NL" sz="2400" dirty="0">
                <a:gradFill>
                  <a:gsLst>
                    <a:gs pos="2917">
                      <a:schemeClr val="tx1"/>
                    </a:gs>
                    <a:gs pos="30000">
                      <a:schemeClr val="tx1"/>
                    </a:gs>
                  </a:gsLst>
                  <a:lin ang="5400000" scaled="false"/>
                </a:gradFill>
              </a:rPr>
              <a:t>Tip: Als je de </a:t>
            </a:r>
            <a:r>
              <a:rPr lang="nl-NL" sz="2400" dirty="0" err="1">
                <a:gradFill>
                  <a:gsLst>
                    <a:gs pos="2917">
                      <a:schemeClr val="tx1"/>
                    </a:gs>
                    <a:gs pos="30000">
                      <a:schemeClr val="tx1"/>
                    </a:gs>
                  </a:gsLst>
                  <a:lin ang="5400000" scaled="false"/>
                </a:gradFill>
              </a:rPr>
              <a:t>selection</a:t>
            </a:r>
            <a:r>
              <a:rPr lang="nl-NL" sz="2400" dirty="0">
                <a:gradFill>
                  <a:gsLst>
                    <a:gs pos="2917">
                      <a:schemeClr val="tx1"/>
                    </a:gs>
                    <a:gs pos="30000">
                      <a:schemeClr val="tx1"/>
                    </a:gs>
                  </a:gsLst>
                  <a:lin ang="5400000" scaled="false"/>
                </a:gradFill>
              </a:rPr>
              <a:t> </a:t>
            </a:r>
            <a:r>
              <a:rPr lang="nl-NL" sz="2400" dirty="0" err="1">
                <a:gradFill>
                  <a:gsLst>
                    <a:gs pos="2917">
                      <a:schemeClr val="tx1"/>
                    </a:gs>
                    <a:gs pos="30000">
                      <a:schemeClr val="tx1"/>
                    </a:gs>
                  </a:gsLst>
                  <a:lin ang="5400000" scaled="false"/>
                </a:gradFill>
              </a:rPr>
              <a:t>pane</a:t>
            </a:r>
            <a:r>
              <a:rPr lang="nl-NL" sz="2400" dirty="0">
                <a:gradFill>
                  <a:gsLst>
                    <a:gs pos="2917">
                      <a:schemeClr val="tx1"/>
                    </a:gs>
                    <a:gs pos="30000">
                      <a:schemeClr val="tx1"/>
                    </a:gs>
                  </a:gsLst>
                  <a:lin ang="5400000" scaled="false"/>
                </a:gradFill>
              </a:rPr>
              <a:t> gebruikt (zie plaatje), kun je de </a:t>
            </a:r>
            <a:r>
              <a:rPr lang="nl-NL" sz="2400" dirty="0" err="1">
                <a:gradFill>
                  <a:gsLst>
                    <a:gs pos="2917">
                      <a:schemeClr val="tx1"/>
                    </a:gs>
                    <a:gs pos="30000">
                      <a:schemeClr val="tx1"/>
                    </a:gs>
                  </a:gsLst>
                  <a:lin ang="5400000" scaled="false"/>
                </a:gradFill>
              </a:rPr>
              <a:t>layer</a:t>
            </a:r>
            <a:r>
              <a:rPr lang="nl-NL" sz="2400" dirty="0">
                <a:gradFill>
                  <a:gsLst>
                    <a:gs pos="2917">
                      <a:schemeClr val="tx1"/>
                    </a:gs>
                    <a:gs pos="30000">
                      <a:schemeClr val="tx1"/>
                    </a:gs>
                  </a:gsLst>
                  <a:lin ang="5400000" scaled="false"/>
                </a:gradFill>
              </a:rPr>
              <a:t> </a:t>
            </a:r>
            <a:endParaRPr lang="nl-NL" sz="2400" dirty="0">
              <a:gradFill>
                <a:gsLst>
                  <a:gs pos="2917">
                    <a:schemeClr val="tx1"/>
                  </a:gs>
                  <a:gs pos="30000">
                    <a:schemeClr val="tx1"/>
                  </a:gs>
                </a:gsLst>
                <a:lin ang="5400000" scaled="false"/>
              </a:gradFill>
            </a:endParaRPr>
          </a:p>
          <a:p>
            <a:pPr>
              <a:lnSpc>
                <a:spcPct val="90000"/>
              </a:lnSpc>
              <a:spcAft>
                <a:spcPts val="600"/>
              </a:spcAft>
            </a:pPr>
            <a:r>
              <a:rPr lang="nl-NL" sz="2400" dirty="0">
                <a:gradFill>
                  <a:gsLst>
                    <a:gs pos="2917">
                      <a:schemeClr val="tx1"/>
                    </a:gs>
                    <a:gs pos="30000">
                      <a:schemeClr val="tx1"/>
                    </a:gs>
                  </a:gsLst>
                  <a:lin ang="5400000" scaled="false"/>
                </a:gradFill>
              </a:rPr>
              <a:t>naar de voorgrond / achtergrond verplaatsen</a:t>
            </a:r>
            <a:endParaRPr lang="nl-NL" sz="2400" dirty="0">
              <a:gradFill>
                <a:gsLst>
                  <a:gs pos="2917">
                    <a:schemeClr val="tx1"/>
                  </a:gs>
                  <a:gs pos="30000">
                    <a:schemeClr val="tx1"/>
                  </a:gs>
                </a:gsLst>
                <a:lin ang="5400000" scaled="false"/>
              </a:gradFill>
            </a:endParaRPr>
          </a:p>
        </p:txBody>
      </p:sp>
      <p:sp>
        <p:nvSpPr>
          <p:cNvPr id="2" name="Title 1"/>
          <p:cNvSpPr>
            <a:spLocks noGrp="true"/>
          </p:cNvSpPr>
          <p:nvPr>
            <p:ph type="title"/>
          </p:nvPr>
        </p:nvSpPr>
        <p:spPr/>
        <p:txBody>
          <a:bodyPr/>
          <a:lstStyle/>
          <a:p>
            <a:r>
              <a:rPr lang="nl-NL" dirty="0"/>
              <a:t>Sheet per onderwerp</a:t>
            </a:r>
            <a:endParaRPr lang="nl-NL" dirty="0"/>
          </a:p>
        </p:txBody>
      </p:sp>
      <p:pic>
        <p:nvPicPr>
          <p:cNvPr id="5" name="Picture 4"/>
          <p:cNvPicPr>
            <a:picLocks noChangeAspect="true"/>
          </p:cNvPicPr>
          <p:nvPr/>
        </p:nvPicPr>
        <p:blipFill>
          <a:blip r:embed="rId1"/>
          <a:stretch>
            <a:fillRect/>
          </a:stretch>
        </p:blipFill>
        <p:spPr>
          <a:xfrm>
            <a:off x="9703594" y="5109436"/>
            <a:ext cx="1600200" cy="161925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Text Placeholder 2"/>
          <p:cNvSpPr>
            <a:spLocks noGrp="true"/>
          </p:cNvSpPr>
          <p:nvPr>
            <p:ph type="body" sz="quarter" idx="11"/>
          </p:nvPr>
        </p:nvSpPr>
        <p:spPr>
          <a:xfrm>
            <a:off x="5657850" y="193675"/>
            <a:ext cx="6777038" cy="1013460"/>
          </a:xfrm>
        </p:spPr>
        <p:txBody>
          <a:bodyPr/>
          <a:lstStyle/>
          <a:p>
            <a:pPr algn="r"/>
            <a:r>
              <a:rPr lang="en-US" altLang="nl-NL" dirty="0"/>
              <a:t>3 Tier Architecture</a:t>
            </a:r>
            <a:endParaRPr lang="en-US" altLang="nl-NL" dirty="0"/>
          </a:p>
        </p:txBody>
      </p:sp>
      <p:sp>
        <p:nvSpPr>
          <p:cNvPr id="4" name="Text Placeholder 3"/>
          <p:cNvSpPr>
            <a:spLocks noGrp="true"/>
          </p:cNvSpPr>
          <p:nvPr>
            <p:ph type="body" sz="quarter" idx="12"/>
          </p:nvPr>
        </p:nvSpPr>
        <p:spPr>
          <a:xfrm>
            <a:off x="6583363" y="1668463"/>
            <a:ext cx="5851525" cy="680720"/>
          </a:xfrm>
        </p:spPr>
        <p:txBody>
          <a:bodyPr/>
          <a:lstStyle/>
          <a:p>
            <a:pPr algn="r"/>
            <a:r>
              <a:rPr lang="en-US" altLang="nl-NL"/>
              <a:t>Workshop</a:t>
            </a:r>
            <a:endParaRPr lang="en-US" altLang="nl-NL"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74320" y="297000"/>
            <a:ext cx="11886120" cy="915840"/>
          </a:xfrm>
          <a:prstGeom prst="rect">
            <a:avLst/>
          </a:prstGeom>
          <a:noFill/>
          <a:ln>
            <a:noFill/>
          </a:ln>
        </p:spPr>
        <p:style>
          <a:lnRef idx="0">
            <a:scrgbClr r="0" g="0" b="0"/>
          </a:lnRef>
          <a:fillRef idx="0">
            <a:scrgbClr r="0" g="0" b="0"/>
          </a:fillRef>
          <a:effectRef idx="0">
            <a:scrgbClr r="0" g="0" b="0"/>
          </a:effectRef>
          <a:fontRef idx="minor"/>
        </p:style>
        <p:txBody>
          <a:bodyPr lIns="146160" tIns="91440" rIns="146160" bIns="91440"/>
          <a:lstStyle/>
          <a:p>
            <a:pPr>
              <a:lnSpc>
                <a:spcPct val="90000"/>
              </a:lnSpc>
            </a:pPr>
            <a:r>
              <a:rPr lang="en-US" altLang="en-US" sz="5400" b="0" strike="noStrike" spc="-89">
                <a:solidFill>
                  <a:srgbClr val="FFFFFF"/>
                </a:solidFill>
                <a:latin typeface="Segoe UI Light" panose="020B0502040204020203"/>
                <a:ea typeface="DejaVu Sans" panose="020B0603030804020204"/>
              </a:rPr>
              <a:t>Agenda</a:t>
            </a:r>
            <a:endParaRPr lang="en-US" altLang="en-US" sz="5400" b="0" strike="noStrike" spc="-89">
              <a:solidFill>
                <a:srgbClr val="FFFFFF"/>
              </a:solidFill>
              <a:latin typeface="Segoe UI Light" panose="020B0502040204020203"/>
              <a:ea typeface="DejaVu Sans" panose="020B0603030804020204"/>
            </a:endParaRPr>
          </a:p>
        </p:txBody>
      </p:sp>
      <p:sp>
        <p:nvSpPr>
          <p:cNvPr id="3" name="Text Box 2"/>
          <p:cNvSpPr txBox="true"/>
          <p:nvPr/>
        </p:nvSpPr>
        <p:spPr>
          <a:xfrm>
            <a:off x="274320" y="1548765"/>
            <a:ext cx="11694795" cy="2669540"/>
          </a:xfrm>
          <a:prstGeom prst="rect">
            <a:avLst/>
          </a:prstGeom>
          <a:noFill/>
        </p:spPr>
        <p:txBody>
          <a:bodyPr wrap="square" lIns="182880" tIns="146304" rIns="182880" bIns="146304" rtlCol="0">
            <a:spAutoFit/>
          </a:bodyPr>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Give a broad explanation of the 3 Tier Architecture</a:t>
            </a: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Demo how to implement a Basic 3 Tier Architecture using</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Angular</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Spring (Not Spring Boot)</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Database</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endParaRPr lang="en-US" altLang="en-US" sz="2400" dirty="0" err="1" smtClean="0">
              <a:gradFill>
                <a:gsLst>
                  <a:gs pos="2917">
                    <a:schemeClr val="tx1"/>
                  </a:gs>
                  <a:gs pos="30000">
                    <a:schemeClr val="tx1"/>
                  </a:gs>
                </a:gsLst>
                <a:lin ang="5400000" scaled="false"/>
              </a:gra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74320" y="297000"/>
            <a:ext cx="11886120" cy="915840"/>
          </a:xfrm>
          <a:prstGeom prst="rect">
            <a:avLst/>
          </a:prstGeom>
          <a:noFill/>
          <a:ln>
            <a:noFill/>
          </a:ln>
        </p:spPr>
        <p:style>
          <a:lnRef idx="0">
            <a:scrgbClr r="0" g="0" b="0"/>
          </a:lnRef>
          <a:fillRef idx="0">
            <a:scrgbClr r="0" g="0" b="0"/>
          </a:fillRef>
          <a:effectRef idx="0">
            <a:scrgbClr r="0" g="0" b="0"/>
          </a:effectRef>
          <a:fontRef idx="minor"/>
        </p:style>
        <p:txBody>
          <a:bodyPr lIns="146160" tIns="91440" rIns="146160" bIns="91440"/>
          <a:lstStyle/>
          <a:p>
            <a:pPr>
              <a:lnSpc>
                <a:spcPct val="90000"/>
              </a:lnSpc>
            </a:pPr>
            <a:r>
              <a:rPr lang="en-US" altLang="en-US" sz="5400" b="0" strike="noStrike" spc="-89">
                <a:solidFill>
                  <a:srgbClr val="FFFFFF"/>
                </a:solidFill>
                <a:latin typeface="Segoe UI Light" panose="020B0502040204020203"/>
                <a:ea typeface="DejaVu Sans" panose="020B0603030804020204"/>
              </a:rPr>
              <a:t>Architecture</a:t>
            </a:r>
            <a:endParaRPr lang="en-US" altLang="en-US" sz="5400" b="0" strike="noStrike" spc="-89">
              <a:solidFill>
                <a:srgbClr val="FFFFFF"/>
              </a:solidFill>
              <a:latin typeface="Segoe UI Light" panose="020B0502040204020203"/>
              <a:ea typeface="DejaVu Sans" panose="020B0603030804020204"/>
            </a:endParaRPr>
          </a:p>
        </p:txBody>
      </p:sp>
      <p:sp>
        <p:nvSpPr>
          <p:cNvPr id="2" name="Rounded Rectangle 1"/>
          <p:cNvSpPr/>
          <p:nvPr/>
        </p:nvSpPr>
        <p:spPr>
          <a:xfrm>
            <a:off x="558800" y="1586230"/>
            <a:ext cx="6521450" cy="650240"/>
          </a:xfrm>
          <a:prstGeom prst="round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false" anchor="t" anchorCtr="false" forceAA="false" compatLnSpc="true">
            <a:noAutofit/>
          </a:bodyPr>
          <a:p>
            <a:pPr algn="ctr" defTabSz="932180" fontAlgn="base">
              <a:lnSpc>
                <a:spcPct val="90000"/>
              </a:lnSpc>
              <a:spcBef>
                <a:spcPct val="0"/>
              </a:spcBef>
              <a:spcAft>
                <a:spcPct val="0"/>
              </a:spcAft>
            </a:pPr>
            <a:r>
              <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Client</a:t>
            </a:r>
            <a:endPar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4" name="Rounded Rectangle 3"/>
          <p:cNvSpPr/>
          <p:nvPr/>
        </p:nvSpPr>
        <p:spPr>
          <a:xfrm>
            <a:off x="558800" y="3172460"/>
            <a:ext cx="6521450" cy="650240"/>
          </a:xfrm>
          <a:prstGeom prst="round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false" anchor="t" anchorCtr="false" forceAA="false" compatLnSpc="true">
            <a:noAutofit/>
          </a:bodyPr>
          <a:p>
            <a:pPr algn="ctr" defTabSz="932180" fontAlgn="base">
              <a:lnSpc>
                <a:spcPct val="90000"/>
              </a:lnSpc>
              <a:spcBef>
                <a:spcPct val="0"/>
              </a:spcBef>
              <a:spcAft>
                <a:spcPct val="0"/>
              </a:spcAft>
            </a:pPr>
            <a:r>
              <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Server</a:t>
            </a:r>
            <a:endPar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5" name="Rounded Rectangle 4"/>
          <p:cNvSpPr/>
          <p:nvPr/>
        </p:nvSpPr>
        <p:spPr>
          <a:xfrm>
            <a:off x="558800" y="4765040"/>
            <a:ext cx="6521450" cy="650240"/>
          </a:xfrm>
          <a:prstGeom prst="round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false" anchor="t" anchorCtr="false" forceAA="false" compatLnSpc="true">
            <a:noAutofit/>
          </a:bodyPr>
          <a:p>
            <a:pPr algn="ctr" defTabSz="932180" fontAlgn="base">
              <a:lnSpc>
                <a:spcPct val="90000"/>
              </a:lnSpc>
              <a:spcBef>
                <a:spcPct val="0"/>
              </a:spcBef>
              <a:spcAft>
                <a:spcPct val="0"/>
              </a:spcAft>
            </a:pPr>
            <a:r>
              <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rPr>
              <a:t>Database</a:t>
            </a:r>
            <a:endParaRPr lang="en-US" alt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6" name="Up-Down Arrow 5"/>
          <p:cNvSpPr/>
          <p:nvPr/>
        </p:nvSpPr>
        <p:spPr>
          <a:xfrm>
            <a:off x="3582035" y="2144395"/>
            <a:ext cx="474345" cy="1135380"/>
          </a:xfrm>
          <a:prstGeom prst="upDownArrow">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false" anchor="t" anchorCtr="false" forceAA="false" compatLnSpc="true">
            <a:noAutofit/>
          </a:bodyPr>
          <a:p>
            <a:pPr defTabSz="932180" fontAlgn="base">
              <a:lnSpc>
                <a:spcPct val="90000"/>
              </a:lnSpc>
              <a:spcBef>
                <a:spcPct val="0"/>
              </a:spcBef>
              <a:spcAft>
                <a:spcPct val="0"/>
              </a:spcAft>
            </a:pPr>
            <a:endParaRPr 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7" name="Up-Down Arrow 6"/>
          <p:cNvSpPr/>
          <p:nvPr/>
        </p:nvSpPr>
        <p:spPr>
          <a:xfrm>
            <a:off x="3582670" y="3747135"/>
            <a:ext cx="474345" cy="1135380"/>
          </a:xfrm>
          <a:prstGeom prst="upDownArrow">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false" anchor="t" anchorCtr="false" forceAA="false" compatLnSpc="true">
            <a:noAutofit/>
          </a:bodyPr>
          <a:p>
            <a:pPr defTabSz="932180" fontAlgn="base">
              <a:lnSpc>
                <a:spcPct val="90000"/>
              </a:lnSpc>
              <a:spcBef>
                <a:spcPct val="0"/>
              </a:spcBef>
              <a:spcAft>
                <a:spcPct val="0"/>
              </a:spcAft>
            </a:pPr>
            <a:endParaRPr lang="en-US"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endParaRPr>
          </a:p>
        </p:txBody>
      </p:sp>
      <p:sp>
        <p:nvSpPr>
          <p:cNvPr id="3" name="Text Box 2"/>
          <p:cNvSpPr txBox="true"/>
          <p:nvPr/>
        </p:nvSpPr>
        <p:spPr>
          <a:xfrm>
            <a:off x="7284720" y="1586230"/>
            <a:ext cx="4695190" cy="3896995"/>
          </a:xfrm>
          <a:prstGeom prst="rect">
            <a:avLst/>
          </a:prstGeom>
          <a:noFill/>
        </p:spPr>
        <p:txBody>
          <a:bodyPr wrap="square" lIns="182880" tIns="146304" rIns="182880" bIns="146304" rtlCol="0">
            <a:spAutoFit/>
          </a:bodyPr>
          <a:p>
            <a:pPr>
              <a:lnSpc>
                <a:spcPct val="90000"/>
              </a:lnSpc>
              <a:spcAft>
                <a:spcPts val="600"/>
              </a:spcAft>
            </a:pPr>
            <a:r>
              <a:rPr lang="en-US" altLang="en-US" sz="2400" dirty="0" err="1" smtClean="0">
                <a:gradFill>
                  <a:gsLst>
                    <a:gs pos="2917">
                      <a:schemeClr val="tx1"/>
                    </a:gs>
                    <a:gs pos="30000">
                      <a:schemeClr val="tx1"/>
                    </a:gs>
                  </a:gsLst>
                  <a:lin ang="5400000" scaled="false"/>
                </a:gradFill>
              </a:rPr>
              <a:t>Angular</a:t>
            </a: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r>
              <a:rPr lang="en-US" altLang="en-US" sz="2400" dirty="0" err="1" smtClean="0">
                <a:gradFill>
                  <a:gsLst>
                    <a:gs pos="2917">
                      <a:schemeClr val="tx1"/>
                    </a:gs>
                    <a:gs pos="30000">
                      <a:schemeClr val="tx1"/>
                    </a:gs>
                  </a:gsLst>
                  <a:lin ang="5400000" scaled="false"/>
                </a:gradFill>
              </a:rPr>
              <a:t>Http - Rest</a:t>
            </a: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r>
              <a:rPr lang="en-US" altLang="en-US" sz="2400" dirty="0" err="1" smtClean="0">
                <a:gradFill>
                  <a:gsLst>
                    <a:gs pos="2917">
                      <a:schemeClr val="tx1"/>
                    </a:gs>
                    <a:gs pos="30000">
                      <a:schemeClr val="tx1"/>
                    </a:gs>
                  </a:gsLst>
                  <a:lin ang="5400000" scaled="false"/>
                </a:gradFill>
              </a:rPr>
              <a:t>Spring</a:t>
            </a: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r>
              <a:rPr lang="en-US" altLang="en-US" sz="2400" dirty="0" err="1" smtClean="0">
                <a:gradFill>
                  <a:gsLst>
                    <a:gs pos="2917">
                      <a:schemeClr val="tx1"/>
                    </a:gs>
                    <a:gs pos="30000">
                      <a:schemeClr val="tx1"/>
                    </a:gs>
                  </a:gsLst>
                  <a:lin ang="5400000" scaled="false"/>
                </a:gradFill>
              </a:rPr>
              <a:t>JDBC</a:t>
            </a: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endParaRPr lang="en-US" altLang="en-US" sz="2400" dirty="0" err="1" smtClean="0">
              <a:gradFill>
                <a:gsLst>
                  <a:gs pos="2917">
                    <a:schemeClr val="tx1"/>
                  </a:gs>
                  <a:gs pos="30000">
                    <a:schemeClr val="tx1"/>
                  </a:gs>
                </a:gsLst>
                <a:lin ang="5400000" scaled="false"/>
              </a:gradFill>
            </a:endParaRPr>
          </a:p>
          <a:p>
            <a:pPr>
              <a:lnSpc>
                <a:spcPct val="90000"/>
              </a:lnSpc>
              <a:spcAft>
                <a:spcPts val="600"/>
              </a:spcAft>
            </a:pPr>
            <a:r>
              <a:rPr lang="en-US" altLang="en-US" sz="2400" dirty="0" err="1" smtClean="0">
                <a:gradFill>
                  <a:gsLst>
                    <a:gs pos="2917">
                      <a:schemeClr val="tx1"/>
                    </a:gs>
                    <a:gs pos="30000">
                      <a:schemeClr val="tx1"/>
                    </a:gs>
                  </a:gsLst>
                  <a:lin ang="5400000" scaled="false"/>
                </a:gradFill>
              </a:rPr>
              <a:t>MySql</a:t>
            </a:r>
            <a:endParaRPr lang="en-US" altLang="en-US" sz="2400" dirty="0" err="1" smtClean="0">
              <a:gradFill>
                <a:gsLst>
                  <a:gs pos="2917">
                    <a:schemeClr val="tx1"/>
                  </a:gs>
                  <a:gs pos="30000">
                    <a:schemeClr val="tx1"/>
                  </a:gs>
                </a:gsLst>
                <a:lin ang="5400000" scaled="false"/>
              </a:gra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74320" y="297000"/>
            <a:ext cx="11886120" cy="915840"/>
          </a:xfrm>
          <a:prstGeom prst="rect">
            <a:avLst/>
          </a:prstGeom>
          <a:noFill/>
          <a:ln>
            <a:noFill/>
          </a:ln>
        </p:spPr>
        <p:style>
          <a:lnRef idx="0">
            <a:scrgbClr r="0" g="0" b="0"/>
          </a:lnRef>
          <a:fillRef idx="0">
            <a:scrgbClr r="0" g="0" b="0"/>
          </a:fillRef>
          <a:effectRef idx="0">
            <a:scrgbClr r="0" g="0" b="0"/>
          </a:effectRef>
          <a:fontRef idx="minor"/>
        </p:style>
        <p:txBody>
          <a:bodyPr lIns="146160" tIns="91440" rIns="146160" bIns="91440"/>
          <a:lstStyle/>
          <a:p>
            <a:pPr>
              <a:lnSpc>
                <a:spcPct val="90000"/>
              </a:lnSpc>
            </a:pPr>
            <a:r>
              <a:rPr lang="en-US" altLang="en-US" sz="5400" b="0" strike="noStrike" spc="-89">
                <a:solidFill>
                  <a:srgbClr val="FFFFFF"/>
                </a:solidFill>
                <a:latin typeface="Segoe UI Light" panose="020B0502040204020203"/>
                <a:ea typeface="DejaVu Sans" panose="020B0603030804020204"/>
              </a:rPr>
              <a:t>Client</a:t>
            </a:r>
            <a:endParaRPr lang="en-US" altLang="en-US" sz="5400" b="0" strike="noStrike" spc="-89">
              <a:solidFill>
                <a:srgbClr val="FFFFFF"/>
              </a:solidFill>
              <a:latin typeface="Segoe UI Light" panose="020B0502040204020203"/>
              <a:ea typeface="DejaVu Sans" panose="020B0603030804020204"/>
            </a:endParaRPr>
          </a:p>
        </p:txBody>
      </p:sp>
      <p:sp>
        <p:nvSpPr>
          <p:cNvPr id="3" name="Text Box 2"/>
          <p:cNvSpPr txBox="true"/>
          <p:nvPr/>
        </p:nvSpPr>
        <p:spPr>
          <a:xfrm>
            <a:off x="530860" y="1308735"/>
            <a:ext cx="11629390" cy="1851025"/>
          </a:xfrm>
          <a:prstGeom prst="rect">
            <a:avLst/>
          </a:prstGeom>
          <a:noFill/>
        </p:spPr>
        <p:txBody>
          <a:bodyPr wrap="square" lIns="182880" tIns="146304" rIns="182880" bIns="146304" rtlCol="0">
            <a:spAutoFit/>
          </a:bodyPr>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Websites, Mobile Applications, Desktop Applications etc.</a:t>
            </a:r>
            <a:endParaRPr lang="en-US" altLang="en-US" sz="2400" dirty="0" err="1" smtClean="0">
              <a:gradFill>
                <a:gsLst>
                  <a:gs pos="2917">
                    <a:schemeClr val="tx1"/>
                  </a:gs>
                  <a:gs pos="30000">
                    <a:schemeClr val="tx1"/>
                  </a:gs>
                </a:gsLst>
                <a:lin ang="5400000" scaled="false"/>
              </a:gradFill>
            </a:endParaRPr>
          </a:p>
          <a:p>
            <a:pPr marL="342900"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Communicates with the Server</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Uses Http calls to use the Restful Api</a:t>
            </a:r>
            <a:endParaRPr lang="en-US" altLang="en-US" sz="2400" dirty="0" err="1" smtClean="0">
              <a:gradFill>
                <a:gsLst>
                  <a:gs pos="2917">
                    <a:schemeClr val="tx1"/>
                  </a:gs>
                  <a:gs pos="30000">
                    <a:schemeClr val="tx1"/>
                  </a:gs>
                </a:gsLst>
                <a:lin ang="5400000" scaled="false"/>
              </a:gradFill>
            </a:endParaRPr>
          </a:p>
          <a:p>
            <a:pPr marL="800100" lvl="1" indent="-342900">
              <a:lnSpc>
                <a:spcPct val="90000"/>
              </a:lnSpc>
              <a:spcAft>
                <a:spcPts val="600"/>
              </a:spcAft>
              <a:buFont typeface="Arial" panose="020B0604020202020204" pitchFamily="34" charset="0"/>
              <a:buChar char="•"/>
            </a:pPr>
            <a:r>
              <a:rPr lang="en-US" altLang="en-US" sz="2400" dirty="0" err="1" smtClean="0">
                <a:gradFill>
                  <a:gsLst>
                    <a:gs pos="2917">
                      <a:schemeClr val="tx1"/>
                    </a:gs>
                    <a:gs pos="30000">
                      <a:schemeClr val="tx1"/>
                    </a:gs>
                  </a:gsLst>
                  <a:lin ang="5400000" scaled="false"/>
                </a:gradFill>
              </a:rPr>
              <a:t>Encryption via SSL/TLS (HTTPS)</a:t>
            </a:r>
            <a:endParaRPr lang="en-US" altLang="en-US" sz="2400" dirty="0" err="1" smtClean="0">
              <a:gradFill>
                <a:gsLst>
                  <a:gs pos="2917">
                    <a:schemeClr val="tx1"/>
                  </a:gs>
                  <a:gs pos="30000">
                    <a:schemeClr val="tx1"/>
                  </a:gs>
                </a:gsLst>
                <a:lin ang="5400000" scaled="false"/>
              </a:gra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true"/>
          </p:cNvSpPr>
          <p:nvPr>
            <p:ph type="title"/>
          </p:nvPr>
        </p:nvSpPr>
        <p:spPr/>
        <p:txBody>
          <a:bodyPr/>
          <a:lstStyle/>
          <a:p>
            <a:r>
              <a:rPr lang="en-US" altLang="nl-NL"/>
              <a:t>GET user call</a:t>
            </a:r>
            <a:endParaRPr lang="nl-NL"/>
          </a:p>
        </p:txBody>
      </p:sp>
      <p:sp>
        <p:nvSpPr>
          <p:cNvPr id="5" name="Round Diagonal Corner Rectangle 4"/>
          <p:cNvSpPr/>
          <p:nvPr/>
        </p:nvSpPr>
        <p:spPr>
          <a:xfrm>
            <a:off x="1066736" y="1496039"/>
            <a:ext cx="7397750" cy="1814829"/>
          </a:xfrm>
          <a:prstGeom prst="round2DiagRect">
            <a:avLst>
              <a:gd name="adj1" fmla="val 0"/>
              <a:gd name="adj2" fmla="val 0"/>
            </a:avLst>
          </a:prstGeom>
          <a:noFill/>
          <a:ln w="76200">
            <a:noFill/>
          </a:ln>
        </p:spPr>
        <p:txBody>
          <a:bodyPr wrap="square" anchor="t">
            <a:spAutoFit/>
          </a:bodyPr>
          <a:lstStyle/>
          <a:p>
            <a:r>
              <a:rPr lang="x-none" sz="2800" dirty="0"/>
              <a:t>GET /</a:t>
            </a:r>
            <a:r>
              <a:rPr lang="" altLang="x-none" sz="2800" dirty="0"/>
              <a:t>klanten</a:t>
            </a:r>
            <a:r>
              <a:rPr lang="x-none" sz="2800" dirty="0"/>
              <a:t> HTTP/1.1</a:t>
            </a:r>
            <a:endParaRPr lang="x-none" sz="2800" dirty="0"/>
          </a:p>
          <a:p>
            <a:r>
              <a:rPr lang="x-none" sz="2800" dirty="0"/>
              <a:t>Host: git.quintor.nl</a:t>
            </a:r>
            <a:endParaRPr lang="x-none" sz="2800" dirty="0"/>
          </a:p>
          <a:p>
            <a:endParaRPr lang="x-none" sz="2800" dirty="0"/>
          </a:p>
          <a:p>
            <a:endParaRPr lang="x-none"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true"/>
          </p:cNvSpPr>
          <p:nvPr>
            <p:ph type="title"/>
          </p:nvPr>
        </p:nvSpPr>
        <p:spPr/>
        <p:txBody>
          <a:bodyPr/>
          <a:lstStyle/>
          <a:p>
            <a:r>
              <a:rPr lang="nl-NL" dirty="0"/>
              <a:t>JSON</a:t>
            </a:r>
            <a:endParaRPr lang="nl-NL" dirty="0"/>
          </a:p>
        </p:txBody>
      </p:sp>
      <p:sp>
        <p:nvSpPr>
          <p:cNvPr id="4" name="Rectangle 2"/>
          <p:cNvSpPr>
            <a:spLocks noChangeArrowheads="true"/>
          </p:cNvSpPr>
          <p:nvPr/>
        </p:nvSpPr>
        <p:spPr bwMode="auto">
          <a:xfrm>
            <a:off x="1181943" y="1433749"/>
            <a:ext cx="4494885" cy="5016758"/>
          </a:xfrm>
          <a:prstGeom prst="rect">
            <a:avLst/>
          </a:prstGeom>
          <a:noFill/>
          <a:ln>
            <a:noFill/>
          </a:ln>
          <a:effectLst/>
        </p:spPr>
        <p:txBody>
          <a:bodyPr vert="horz" wrap="none" lIns="91440" tIns="45720" rIns="91440" bIns="45720" numCol="1" anchor="ctr" anchorCtr="false" compatLnSpc="tru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b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"persoon"</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"voornaam"</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"John"</a:t>
            </a: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"achternaam"</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"Doe"</a:t>
            </a: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"adressen"</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"straat"</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"Ubbo </a:t>
            </a:r>
            <a:r>
              <a:rPr kumimoji="0" lang="nl-NL" altLang="nl-NL" sz="2000" b="0" i="0" u="none" strike="noStrike" cap="none" normalizeH="0" baseline="0" dirty="0" err="1">
                <a:ln>
                  <a:noFill/>
                </a:ln>
                <a:solidFill>
                  <a:srgbClr val="6A8759"/>
                </a:solidFill>
                <a:effectLst/>
                <a:latin typeface="Segoe UI" panose="020B0502040204020203" pitchFamily="34" charset="0"/>
                <a:cs typeface="Segoe UI" panose="020B0502040204020203" pitchFamily="34" charset="0"/>
              </a:rPr>
              <a:t>Emmiussingel</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a:t>
            </a: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"huisnummer"</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"112"</a:t>
            </a:r>
            <a:b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"straat"</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"Maanlander"</a:t>
            </a: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a:t>
            </a:r>
            <a:b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CC7832"/>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"huisnummer"</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"14M"</a:t>
            </a:r>
            <a:b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6A8759"/>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a:t>
            </a:r>
            <a:b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b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 </a:t>
            </a:r>
            <a:r>
              <a:rPr kumimoji="0" lang="nl-NL" altLang="nl-NL" sz="2000" b="0" i="0" u="none" strike="noStrike" cap="none" normalizeH="0" baseline="0" dirty="0">
                <a:ln>
                  <a:noFill/>
                </a:ln>
                <a:solidFill>
                  <a:srgbClr val="808080"/>
                </a:solidFill>
                <a:effectLst/>
                <a:latin typeface="Segoe UI" panose="020B0502040204020203" pitchFamily="34" charset="0"/>
                <a:cs typeface="Segoe UI" panose="020B0502040204020203" pitchFamily="34" charset="0"/>
              </a:rPr>
              <a:t>//einde persoon</a:t>
            </a:r>
            <a:br>
              <a:rPr kumimoji="0" lang="nl-NL" altLang="nl-NL" sz="2000" b="0" i="0" u="none" strike="noStrike" cap="none" normalizeH="0" baseline="0" dirty="0">
                <a:ln>
                  <a:noFill/>
                </a:ln>
                <a:solidFill>
                  <a:srgbClr val="808080"/>
                </a:solidFill>
                <a:effectLst/>
                <a:latin typeface="Segoe UI" panose="020B0502040204020203" pitchFamily="34" charset="0"/>
                <a:cs typeface="Segoe UI" panose="020B0502040204020203" pitchFamily="34" charset="0"/>
              </a:rPr>
            </a:br>
            <a:r>
              <a:rPr kumimoji="0" lang="nl-NL" altLang="nl-NL" sz="20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 </a:t>
            </a:r>
            <a:r>
              <a:rPr kumimoji="0" lang="nl-NL" altLang="nl-NL" sz="2000" b="0" i="0" u="none" strike="noStrike" cap="none" normalizeH="0" baseline="0" dirty="0">
                <a:ln>
                  <a:noFill/>
                </a:ln>
                <a:solidFill>
                  <a:srgbClr val="808080"/>
                </a:solidFill>
                <a:effectLst/>
                <a:latin typeface="Segoe UI" panose="020B0502040204020203" pitchFamily="34" charset="0"/>
                <a:cs typeface="Segoe UI" panose="020B0502040204020203" pitchFamily="34" charset="0"/>
              </a:rPr>
              <a:t>//einde object</a:t>
            </a:r>
            <a:endParaRPr kumimoji="0" lang="nl-NL" altLang="nl-NL"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true"/>
          </p:cNvSpPr>
          <p:nvPr>
            <p:ph type="title"/>
          </p:nvPr>
        </p:nvSpPr>
        <p:spPr>
          <a:xfrm>
            <a:off x="273016" y="296901"/>
            <a:ext cx="11888047" cy="917575"/>
          </a:xfrm>
        </p:spPr>
        <p:txBody>
          <a:bodyPr/>
          <a:lstStyle/>
          <a:p>
            <a:r>
              <a:rPr lang="en-US" altLang="nl-NL" dirty="0"/>
              <a:t>Rest Methods</a:t>
            </a:r>
            <a:endParaRPr lang="en-US" altLang="nl-NL" dirty="0"/>
          </a:p>
        </p:txBody>
      </p:sp>
      <p:sp>
        <p:nvSpPr>
          <p:cNvPr id="7" name="Tijdelijke aanduiding voor tekst 6"/>
          <p:cNvSpPr>
            <a:spLocks noGrp="true"/>
          </p:cNvSpPr>
          <p:nvPr>
            <p:ph type="body" sz="quarter" idx="14"/>
          </p:nvPr>
        </p:nvSpPr>
        <p:spPr/>
        <p:txBody>
          <a:bodyPr/>
          <a:lstStyle/>
          <a:p>
            <a:r>
              <a:rPr lang="nl-NL" dirty="0"/>
              <a:t>POST</a:t>
            </a:r>
            <a:endParaRPr lang="nl-NL" dirty="0"/>
          </a:p>
        </p:txBody>
      </p:sp>
      <p:sp>
        <p:nvSpPr>
          <p:cNvPr id="8" name="Tijdelijke aanduiding voor tekst 7"/>
          <p:cNvSpPr>
            <a:spLocks noGrp="true"/>
          </p:cNvSpPr>
          <p:nvPr>
            <p:ph type="body" sz="quarter" idx="15"/>
          </p:nvPr>
        </p:nvSpPr>
        <p:spPr/>
        <p:txBody>
          <a:bodyPr/>
          <a:lstStyle/>
          <a:p>
            <a:r>
              <a:rPr lang="nl-NL" dirty="0"/>
              <a:t>GET</a:t>
            </a:r>
            <a:endParaRPr lang="nl-NL" dirty="0"/>
          </a:p>
        </p:txBody>
      </p:sp>
      <p:sp>
        <p:nvSpPr>
          <p:cNvPr id="9" name="Tijdelijke aanduiding voor tekst 8"/>
          <p:cNvSpPr>
            <a:spLocks noGrp="true"/>
          </p:cNvSpPr>
          <p:nvPr>
            <p:ph type="body" sz="quarter" idx="16"/>
          </p:nvPr>
        </p:nvSpPr>
        <p:spPr/>
        <p:txBody>
          <a:bodyPr/>
          <a:lstStyle/>
          <a:p>
            <a:r>
              <a:rPr lang="nl-NL" dirty="0"/>
              <a:t>PUT</a:t>
            </a:r>
            <a:endParaRPr lang="nl-NL" dirty="0"/>
          </a:p>
        </p:txBody>
      </p:sp>
      <p:sp>
        <p:nvSpPr>
          <p:cNvPr id="10" name="Tijdelijke aanduiding voor tekst 9"/>
          <p:cNvSpPr>
            <a:spLocks noGrp="true"/>
          </p:cNvSpPr>
          <p:nvPr>
            <p:ph type="body" sz="quarter" idx="17"/>
          </p:nvPr>
        </p:nvSpPr>
        <p:spPr/>
        <p:txBody>
          <a:bodyPr/>
          <a:lstStyle/>
          <a:p>
            <a:r>
              <a:rPr lang="nl-NL" dirty="0"/>
              <a:t>DELETE</a:t>
            </a:r>
            <a:endParaRPr lang="nl-NL" dirty="0"/>
          </a:p>
        </p:txBody>
      </p:sp>
      <p:pic>
        <p:nvPicPr>
          <p:cNvPr id="20" name="Picture 6" descr="https://proxy.duckduckgo.com/iu/?u=https%3A%2F%2Ftse4.mm.bing.net%2Fth%3Fid%3DOIP.-wLsFw8ryITYmMT8gSwa0AHaHa%26pid%3D15.1&amp;f=1"/>
          <p:cNvPicPr>
            <a:picLocks noGrp="true" noChangeAspect="true" noChangeArrowheads="true"/>
          </p:cNvPicPr>
          <p:nvPr>
            <p:ph type="pic" sz="quarter" idx="11"/>
          </p:nvPr>
        </p:nvPicPr>
        <p:blipFill>
          <a:blip r:embed="rId1">
            <a:extLst>
              <a:ext uri="{28A0092B-C50C-407E-A947-70E740481C1C}">
                <a14:useLocalDpi xmlns:a14="http://schemas.microsoft.com/office/drawing/2010/main" val="false"/>
              </a:ext>
            </a:extLst>
          </a:blip>
          <a:srcRect/>
          <a:stretch>
            <a:fillRect/>
          </a:stretch>
        </p:blipFill>
        <p:spPr bwMode="auto">
          <a:xfrm>
            <a:off x="4194175" y="2892108"/>
            <a:ext cx="1138238" cy="11382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fresh Icons | Free Download"/>
          <p:cNvPicPr>
            <a:picLocks noGrp="true" noChangeAspect="true" noChangeArrowheads="true"/>
          </p:cNvPicPr>
          <p:nvPr>
            <p:ph type="pic" sz="quarter" idx="12"/>
          </p:nvPr>
        </p:nvPicPr>
        <p:blipFill>
          <a:blip r:embed="rId2">
            <a:extLst>
              <a:ext uri="{28A0092B-C50C-407E-A947-70E740481C1C}">
                <a14:useLocalDpi xmlns:a14="http://schemas.microsoft.com/office/drawing/2010/main" val="false"/>
              </a:ext>
            </a:extLst>
          </a:blip>
          <a:srcRect l="70" r="7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Mailbox with an envelope inside Icons | Free Download"/>
          <p:cNvPicPr>
            <a:picLocks noGrp="true" noChangeAspect="true" noChangeArrowheads="true"/>
          </p:cNvPicPr>
          <p:nvPr>
            <p:ph type="pic" sz="quarter" idx="10"/>
          </p:nvPr>
        </p:nvPicPr>
        <p:blipFill>
          <a:blip r:embed="rId3">
            <a:extLst>
              <a:ext uri="{28A0092B-C50C-407E-A947-70E740481C1C}">
                <a14:useLocalDpi xmlns:a14="http://schemas.microsoft.com/office/drawing/2010/main" val="false"/>
              </a:ext>
            </a:extLst>
          </a:blip>
          <a:srcRect l="70" r="7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Delete Icon - Free Download at Icons8"/>
          <p:cNvPicPr>
            <a:picLocks noGrp="true" noChangeAspect="true" noChangeArrowheads="true"/>
          </p:cNvPicPr>
          <p:nvPr>
            <p:ph type="pic" sz="quarter" idx="13"/>
          </p:nvPr>
        </p:nvPicPr>
        <p:blipFill>
          <a:blip r:embed="rId4">
            <a:extLst>
              <a:ext uri="{28A0092B-C50C-407E-A947-70E740481C1C}">
                <a14:useLocalDpi xmlns:a14="http://schemas.microsoft.com/office/drawing/2010/main" val="false"/>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theme/theme1.xml><?xml version="1.0" encoding="utf-8"?>
<a:theme xmlns:a="http://schemas.openxmlformats.org/drawingml/2006/main" name="TechEd_2013_Template_16x9">
  <a:themeElements>
    <a:clrScheme name="Custom 5">
      <a:dk1>
        <a:srgbClr val="000000"/>
      </a:dk1>
      <a:lt1>
        <a:srgbClr val="FFFFFF"/>
      </a:lt1>
      <a:dk2>
        <a:srgbClr val="002050"/>
      </a:dk2>
      <a:lt2>
        <a:srgbClr val="FFFFFF"/>
      </a:lt2>
      <a:accent1>
        <a:srgbClr val="33B5A1"/>
      </a:accent1>
      <a:accent2>
        <a:srgbClr val="F6B347"/>
      </a:accent2>
      <a:accent3>
        <a:srgbClr val="9FBADD"/>
      </a:accent3>
      <a:accent4>
        <a:srgbClr val="CF604E"/>
      </a:accent4>
      <a:accent5>
        <a:srgbClr val="585F6C"/>
      </a:accent5>
      <a:accent6>
        <a:srgbClr val="FFFFF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false" anchor="t" anchorCtr="false" forceAA="false" compatLnSpc="true">
        <a:noAutofit/>
      </a:bodyPr>
      <a:lstStyle>
        <a:defPPr defTabSz="932180" fontAlgn="base">
          <a:lnSpc>
            <a:spcPct val="90000"/>
          </a:lnSpc>
          <a:spcBef>
            <a:spcPct val="0"/>
          </a:spcBef>
          <a:spcAft>
            <a:spcPct val="0"/>
          </a:spcAft>
          <a:defRPr sz="2400" dirty="0" smtClean="0">
            <a:gradFill>
              <a:gsLst>
                <a:gs pos="0">
                  <a:srgbClr val="FFFFFF"/>
                </a:gs>
                <a:gs pos="100000">
                  <a:srgbClr val="FFFFFF"/>
                </a:gs>
              </a:gsLst>
              <a:lin ang="5400000" scaled="false"/>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false"/>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masterclass templatev2</Template>
  <TotalTime>0</TotalTime>
  <Words>3635</Words>
  <Application>WPS Presentation</Application>
  <PresentationFormat>Custom</PresentationFormat>
  <Paragraphs>133</Paragraphs>
  <Slides>15</Slides>
  <Notes>76</Notes>
  <HiddenSlides>17</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Segoe UI</vt:lpstr>
      <vt:lpstr>Segoe UI Semibold</vt:lpstr>
      <vt:lpstr>Segoe UI Light</vt:lpstr>
      <vt:lpstr>Segoe UI Light</vt:lpstr>
      <vt:lpstr>DejaVu Sans</vt:lpstr>
      <vt:lpstr>Arial</vt:lpstr>
      <vt:lpstr>Segoe UI</vt:lpstr>
      <vt:lpstr>Courier New</vt:lpstr>
      <vt:lpstr>微软雅黑</vt:lpstr>
      <vt:lpstr>Arial Unicode MS</vt:lpstr>
      <vt:lpstr>TechEd_2013_Template_16x9</vt:lpstr>
      <vt:lpstr>Pictogrammen</vt:lpstr>
      <vt:lpstr>Sheet per onderwerp</vt:lpstr>
      <vt:lpstr>PowerPoint 演示文稿</vt:lpstr>
      <vt:lpstr>PowerPoint 演示文稿</vt:lpstr>
      <vt:lpstr>PowerPoint 演示文稿</vt:lpstr>
      <vt:lpstr>PowerPoint 演示文稿</vt:lpstr>
      <vt:lpstr>GET user call</vt:lpstr>
      <vt:lpstr>JSON</vt:lpstr>
      <vt:lpstr>Rest Methods</vt:lpstr>
      <vt:lpstr>PowerPoint 演示文稿</vt:lpstr>
      <vt:lpstr>Servlet Example</vt:lpstr>
      <vt:lpstr>Spring Web MVC – Resource </vt:lpstr>
      <vt:lpstr>Application Context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Pictogrammen</dc:title>
  <dc:creator>Eveline Broers</dc:creator>
  <cp:lastModifiedBy>lfelix</cp:lastModifiedBy>
  <cp:revision>205</cp:revision>
  <dcterms:created xsi:type="dcterms:W3CDTF">2020-09-18T13:26:23Z</dcterms:created>
  <dcterms:modified xsi:type="dcterms:W3CDTF">2020-09-18T13:26:23Z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0x010100F723EFE102FF5A4289D29DACFA97D34E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KSOProductBuildVer">
    <vt:lpwstr>1033-11.1.0.9615</vt:lpwstr>
  </property>
</Properties>
</file>