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59" r:id="rId4"/>
    <p:sldId id="258" r:id="rId5"/>
    <p:sldId id="273" r:id="rId6"/>
    <p:sldId id="274" r:id="rId7"/>
    <p:sldId id="278" r:id="rId8"/>
    <p:sldId id="279" r:id="rId9"/>
    <p:sldId id="290" r:id="rId10"/>
    <p:sldId id="289" r:id="rId11"/>
    <p:sldId id="261" r:id="rId12"/>
    <p:sldId id="260" r:id="rId13"/>
    <p:sldId id="292" r:id="rId14"/>
    <p:sldId id="293" r:id="rId15"/>
    <p:sldId id="28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B915B-0C99-4160-852F-4A4D524086C2}" v="665" dt="2024-12-12T00:36:47.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xi Lin" userId="d4fbed3bd36d3ac7" providerId="LiveId" clId="{389B915B-0C99-4160-852F-4A4D524086C2}"/>
    <pc:docChg chg="undo redo custSel addSld delSld modSld sldOrd">
      <pc:chgData name="Lexi Lin" userId="d4fbed3bd36d3ac7" providerId="LiveId" clId="{389B915B-0C99-4160-852F-4A4D524086C2}" dt="2024-12-12T01:35:16.919" v="26831" actId="207"/>
      <pc:docMkLst>
        <pc:docMk/>
      </pc:docMkLst>
      <pc:sldChg chg="addSp delSp modSp mod setBg addAnim delAnim">
        <pc:chgData name="Lexi Lin" userId="d4fbed3bd36d3ac7" providerId="LiveId" clId="{389B915B-0C99-4160-852F-4A4D524086C2}" dt="2024-12-09T12:47:39.903" v="13385" actId="122"/>
        <pc:sldMkLst>
          <pc:docMk/>
          <pc:sldMk cId="634672779" sldId="256"/>
        </pc:sldMkLst>
        <pc:spChg chg="mod">
          <ac:chgData name="Lexi Lin" userId="d4fbed3bd36d3ac7" providerId="LiveId" clId="{389B915B-0C99-4160-852F-4A4D524086C2}" dt="2024-12-09T05:50:25.615" v="7801" actId="26606"/>
          <ac:spMkLst>
            <pc:docMk/>
            <pc:sldMk cId="634672779" sldId="256"/>
            <ac:spMk id="2" creationId="{FDD1CD96-499A-25A3-0A45-D64F18A7066D}"/>
          </ac:spMkLst>
        </pc:spChg>
        <pc:spChg chg="mod">
          <ac:chgData name="Lexi Lin" userId="d4fbed3bd36d3ac7" providerId="LiveId" clId="{389B915B-0C99-4160-852F-4A4D524086C2}" dt="2024-12-09T12:47:39.903" v="13385" actId="122"/>
          <ac:spMkLst>
            <pc:docMk/>
            <pc:sldMk cId="634672779" sldId="256"/>
            <ac:spMk id="3" creationId="{6AD0CB9E-E5B6-D0A3-4113-49120EF08DBC}"/>
          </ac:spMkLst>
        </pc:spChg>
        <pc:spChg chg="add del">
          <ac:chgData name="Lexi Lin" userId="d4fbed3bd36d3ac7" providerId="LiveId" clId="{389B915B-0C99-4160-852F-4A4D524086C2}" dt="2024-12-09T05:49:34.679" v="7789" actId="26606"/>
          <ac:spMkLst>
            <pc:docMk/>
            <pc:sldMk cId="634672779" sldId="256"/>
            <ac:spMk id="8" creationId="{6F5A5072-7B47-4D32-B52A-4EBBF590B8A5}"/>
          </ac:spMkLst>
        </pc:spChg>
        <pc:spChg chg="add del">
          <ac:chgData name="Lexi Lin" userId="d4fbed3bd36d3ac7" providerId="LiveId" clId="{389B915B-0C99-4160-852F-4A4D524086C2}" dt="2024-12-09T05:49:34.679" v="7789" actId="26606"/>
          <ac:spMkLst>
            <pc:docMk/>
            <pc:sldMk cId="634672779" sldId="256"/>
            <ac:spMk id="10" creationId="{9715DAF0-AE1B-46C9-8A6B-DB2AA05AB91D}"/>
          </ac:spMkLst>
        </pc:spChg>
        <pc:spChg chg="add del">
          <ac:chgData name="Lexi Lin" userId="d4fbed3bd36d3ac7" providerId="LiveId" clId="{389B915B-0C99-4160-852F-4A4D524086C2}" dt="2024-12-09T05:49:34.679" v="7789" actId="26606"/>
          <ac:spMkLst>
            <pc:docMk/>
            <pc:sldMk cId="634672779" sldId="256"/>
            <ac:spMk id="12" creationId="{6016219D-510E-4184-9090-6D5578A87BD1}"/>
          </ac:spMkLst>
        </pc:spChg>
        <pc:spChg chg="add del">
          <ac:chgData name="Lexi Lin" userId="d4fbed3bd36d3ac7" providerId="LiveId" clId="{389B915B-0C99-4160-852F-4A4D524086C2}" dt="2024-12-09T05:49:34.679" v="7789" actId="26606"/>
          <ac:spMkLst>
            <pc:docMk/>
            <pc:sldMk cId="634672779" sldId="256"/>
            <ac:spMk id="14" creationId="{AFF4A713-7B75-4B21-90D7-5AB19547C728}"/>
          </ac:spMkLst>
        </pc:spChg>
        <pc:spChg chg="add del">
          <ac:chgData name="Lexi Lin" userId="d4fbed3bd36d3ac7" providerId="LiveId" clId="{389B915B-0C99-4160-852F-4A4D524086C2}" dt="2024-12-09T05:49:34.679" v="7789" actId="26606"/>
          <ac:spMkLst>
            <pc:docMk/>
            <pc:sldMk cId="634672779" sldId="256"/>
            <ac:spMk id="16" creationId="{DC631C0B-6DA6-4E57-8231-CE32B3434A7E}"/>
          </ac:spMkLst>
        </pc:spChg>
        <pc:spChg chg="add del">
          <ac:chgData name="Lexi Lin" userId="d4fbed3bd36d3ac7" providerId="LiveId" clId="{389B915B-0C99-4160-852F-4A4D524086C2}" dt="2024-12-09T05:49:34.679" v="7789" actId="26606"/>
          <ac:spMkLst>
            <pc:docMk/>
            <pc:sldMk cId="634672779" sldId="256"/>
            <ac:spMk id="18" creationId="{C29501E6-A978-4A61-9689-9085AF97A53A}"/>
          </ac:spMkLst>
        </pc:spChg>
        <pc:spChg chg="add del">
          <ac:chgData name="Lexi Lin" userId="d4fbed3bd36d3ac7" providerId="LiveId" clId="{389B915B-0C99-4160-852F-4A4D524086C2}" dt="2024-12-09T05:49:30.597" v="7784" actId="26606"/>
          <ac:spMkLst>
            <pc:docMk/>
            <pc:sldMk cId="634672779" sldId="256"/>
            <ac:spMk id="23" creationId="{43C48B49-6135-48B6-AC0F-97E5D8D1F03F}"/>
          </ac:spMkLst>
        </pc:spChg>
        <pc:spChg chg="add del">
          <ac:chgData name="Lexi Lin" userId="d4fbed3bd36d3ac7" providerId="LiveId" clId="{389B915B-0C99-4160-852F-4A4D524086C2}" dt="2024-12-09T05:49:30.597" v="7784" actId="26606"/>
          <ac:spMkLst>
            <pc:docMk/>
            <pc:sldMk cId="634672779" sldId="256"/>
            <ac:spMk id="25" creationId="{9715DAF0-AE1B-46C9-8A6B-DB2AA05AB91D}"/>
          </ac:spMkLst>
        </pc:spChg>
        <pc:spChg chg="add del">
          <ac:chgData name="Lexi Lin" userId="d4fbed3bd36d3ac7" providerId="LiveId" clId="{389B915B-0C99-4160-852F-4A4D524086C2}" dt="2024-12-09T05:49:30.597" v="7784" actId="26606"/>
          <ac:spMkLst>
            <pc:docMk/>
            <pc:sldMk cId="634672779" sldId="256"/>
            <ac:spMk id="27" creationId="{DC631C0B-6DA6-4E57-8231-CE32B3434A7E}"/>
          </ac:spMkLst>
        </pc:spChg>
        <pc:spChg chg="add del">
          <ac:chgData name="Lexi Lin" userId="d4fbed3bd36d3ac7" providerId="LiveId" clId="{389B915B-0C99-4160-852F-4A4D524086C2}" dt="2024-12-09T05:49:30.597" v="7784" actId="26606"/>
          <ac:spMkLst>
            <pc:docMk/>
            <pc:sldMk cId="634672779" sldId="256"/>
            <ac:spMk id="29" creationId="{F256AC18-FB41-4977-8B0C-F5082335AB7D}"/>
          </ac:spMkLst>
        </pc:spChg>
        <pc:spChg chg="add del">
          <ac:chgData name="Lexi Lin" userId="d4fbed3bd36d3ac7" providerId="LiveId" clId="{389B915B-0C99-4160-852F-4A4D524086C2}" dt="2024-12-09T05:49:30.597" v="7784" actId="26606"/>
          <ac:spMkLst>
            <pc:docMk/>
            <pc:sldMk cId="634672779" sldId="256"/>
            <ac:spMk id="31" creationId="{AFF4A713-7B75-4B21-90D7-5AB19547C728}"/>
          </ac:spMkLst>
        </pc:spChg>
        <pc:spChg chg="add del">
          <ac:chgData name="Lexi Lin" userId="d4fbed3bd36d3ac7" providerId="LiveId" clId="{389B915B-0C99-4160-852F-4A4D524086C2}" dt="2024-12-09T05:49:34.673" v="7788" actId="26606"/>
          <ac:spMkLst>
            <pc:docMk/>
            <pc:sldMk cId="634672779" sldId="256"/>
            <ac:spMk id="33" creationId="{C29501E6-A978-4A61-9689-9085AF97A53A}"/>
          </ac:spMkLst>
        </pc:spChg>
        <pc:spChg chg="add del">
          <ac:chgData name="Lexi Lin" userId="d4fbed3bd36d3ac7" providerId="LiveId" clId="{389B915B-0C99-4160-852F-4A4D524086C2}" dt="2024-12-09T05:49:34.673" v="7788" actId="26606"/>
          <ac:spMkLst>
            <pc:docMk/>
            <pc:sldMk cId="634672779" sldId="256"/>
            <ac:spMk id="34" creationId="{6F5A5072-7B47-4D32-B52A-4EBBF590B8A5}"/>
          </ac:spMkLst>
        </pc:spChg>
        <pc:spChg chg="add del">
          <ac:chgData name="Lexi Lin" userId="d4fbed3bd36d3ac7" providerId="LiveId" clId="{389B915B-0C99-4160-852F-4A4D524086C2}" dt="2024-12-09T05:49:34.673" v="7788" actId="26606"/>
          <ac:spMkLst>
            <pc:docMk/>
            <pc:sldMk cId="634672779" sldId="256"/>
            <ac:spMk id="35" creationId="{9715DAF0-AE1B-46C9-8A6B-DB2AA05AB91D}"/>
          </ac:spMkLst>
        </pc:spChg>
        <pc:spChg chg="add del">
          <ac:chgData name="Lexi Lin" userId="d4fbed3bd36d3ac7" providerId="LiveId" clId="{389B915B-0C99-4160-852F-4A4D524086C2}" dt="2024-12-09T05:49:34.673" v="7788" actId="26606"/>
          <ac:spMkLst>
            <pc:docMk/>
            <pc:sldMk cId="634672779" sldId="256"/>
            <ac:spMk id="36" creationId="{6016219D-510E-4184-9090-6D5578A87BD1}"/>
          </ac:spMkLst>
        </pc:spChg>
        <pc:spChg chg="add del">
          <ac:chgData name="Lexi Lin" userId="d4fbed3bd36d3ac7" providerId="LiveId" clId="{389B915B-0C99-4160-852F-4A4D524086C2}" dt="2024-12-09T05:49:34.673" v="7788" actId="26606"/>
          <ac:spMkLst>
            <pc:docMk/>
            <pc:sldMk cId="634672779" sldId="256"/>
            <ac:spMk id="37" creationId="{AFF4A713-7B75-4B21-90D7-5AB19547C728}"/>
          </ac:spMkLst>
        </pc:spChg>
        <pc:spChg chg="add del">
          <ac:chgData name="Lexi Lin" userId="d4fbed3bd36d3ac7" providerId="LiveId" clId="{389B915B-0C99-4160-852F-4A4D524086C2}" dt="2024-12-09T05:49:34.673" v="7788" actId="26606"/>
          <ac:spMkLst>
            <pc:docMk/>
            <pc:sldMk cId="634672779" sldId="256"/>
            <ac:spMk id="38" creationId="{DC631C0B-6DA6-4E57-8231-CE32B3434A7E}"/>
          </ac:spMkLst>
        </pc:spChg>
        <pc:spChg chg="add del">
          <ac:chgData name="Lexi Lin" userId="d4fbed3bd36d3ac7" providerId="LiveId" clId="{389B915B-0C99-4160-852F-4A4D524086C2}" dt="2024-12-09T05:50:09.553" v="7797" actId="26606"/>
          <ac:spMkLst>
            <pc:docMk/>
            <pc:sldMk cId="634672779" sldId="256"/>
            <ac:spMk id="40" creationId="{943CAA20-3569-4189-9E48-239A229A86CA}"/>
          </ac:spMkLst>
        </pc:spChg>
        <pc:spChg chg="add del">
          <ac:chgData name="Lexi Lin" userId="d4fbed3bd36d3ac7" providerId="LiveId" clId="{389B915B-0C99-4160-852F-4A4D524086C2}" dt="2024-12-09T05:50:09.553" v="7797" actId="26606"/>
          <ac:spMkLst>
            <pc:docMk/>
            <pc:sldMk cId="634672779" sldId="256"/>
            <ac:spMk id="41" creationId="{DA542B6D-E775-4832-91DC-2D20F857813A}"/>
          </ac:spMkLst>
        </pc:spChg>
        <pc:spChg chg="add del">
          <ac:chgData name="Lexi Lin" userId="d4fbed3bd36d3ac7" providerId="LiveId" clId="{389B915B-0C99-4160-852F-4A4D524086C2}" dt="2024-12-09T05:50:25.623" v="7802" actId="26606"/>
          <ac:spMkLst>
            <pc:docMk/>
            <pc:sldMk cId="634672779" sldId="256"/>
            <ac:spMk id="46" creationId="{6F5A5072-7B47-4D32-B52A-4EBBF590B8A5}"/>
          </ac:spMkLst>
        </pc:spChg>
        <pc:spChg chg="add del">
          <ac:chgData name="Lexi Lin" userId="d4fbed3bd36d3ac7" providerId="LiveId" clId="{389B915B-0C99-4160-852F-4A4D524086C2}" dt="2024-12-09T05:50:25.623" v="7802" actId="26606"/>
          <ac:spMkLst>
            <pc:docMk/>
            <pc:sldMk cId="634672779" sldId="256"/>
            <ac:spMk id="48" creationId="{9715DAF0-AE1B-46C9-8A6B-DB2AA05AB91D}"/>
          </ac:spMkLst>
        </pc:spChg>
        <pc:spChg chg="add del">
          <ac:chgData name="Lexi Lin" userId="d4fbed3bd36d3ac7" providerId="LiveId" clId="{389B915B-0C99-4160-852F-4A4D524086C2}" dt="2024-12-09T05:50:25.623" v="7802" actId="26606"/>
          <ac:spMkLst>
            <pc:docMk/>
            <pc:sldMk cId="634672779" sldId="256"/>
            <ac:spMk id="50" creationId="{6016219D-510E-4184-9090-6D5578A87BD1}"/>
          </ac:spMkLst>
        </pc:spChg>
        <pc:spChg chg="add del">
          <ac:chgData name="Lexi Lin" userId="d4fbed3bd36d3ac7" providerId="LiveId" clId="{389B915B-0C99-4160-852F-4A4D524086C2}" dt="2024-12-09T05:50:25.623" v="7802" actId="26606"/>
          <ac:spMkLst>
            <pc:docMk/>
            <pc:sldMk cId="634672779" sldId="256"/>
            <ac:spMk id="52" creationId="{AFF4A713-7B75-4B21-90D7-5AB19547C728}"/>
          </ac:spMkLst>
        </pc:spChg>
        <pc:spChg chg="add del">
          <ac:chgData name="Lexi Lin" userId="d4fbed3bd36d3ac7" providerId="LiveId" clId="{389B915B-0C99-4160-852F-4A4D524086C2}" dt="2024-12-09T05:50:25.623" v="7802" actId="26606"/>
          <ac:spMkLst>
            <pc:docMk/>
            <pc:sldMk cId="634672779" sldId="256"/>
            <ac:spMk id="54" creationId="{DC631C0B-6DA6-4E57-8231-CE32B3434A7E}"/>
          </ac:spMkLst>
        </pc:spChg>
        <pc:spChg chg="add del">
          <ac:chgData name="Lexi Lin" userId="d4fbed3bd36d3ac7" providerId="LiveId" clId="{389B915B-0C99-4160-852F-4A4D524086C2}" dt="2024-12-09T05:50:25.623" v="7802" actId="26606"/>
          <ac:spMkLst>
            <pc:docMk/>
            <pc:sldMk cId="634672779" sldId="256"/>
            <ac:spMk id="56" creationId="{C29501E6-A978-4A61-9689-9085AF97A53A}"/>
          </ac:spMkLst>
        </pc:spChg>
        <pc:spChg chg="add del">
          <ac:chgData name="Lexi Lin" userId="d4fbed3bd36d3ac7" providerId="LiveId" clId="{389B915B-0C99-4160-852F-4A4D524086C2}" dt="2024-12-09T05:50:25.615" v="7801" actId="26606"/>
          <ac:spMkLst>
            <pc:docMk/>
            <pc:sldMk cId="634672779" sldId="256"/>
            <ac:spMk id="61" creationId="{C3896A03-3945-419A-B66B-4EE266EDD152}"/>
          </ac:spMkLst>
        </pc:spChg>
        <pc:spChg chg="add del">
          <ac:chgData name="Lexi Lin" userId="d4fbed3bd36d3ac7" providerId="LiveId" clId="{389B915B-0C99-4160-852F-4A4D524086C2}" dt="2024-12-09T05:50:25.615" v="7801" actId="26606"/>
          <ac:spMkLst>
            <pc:docMk/>
            <pc:sldMk cId="634672779" sldId="256"/>
            <ac:spMk id="63" creationId="{B34F5AD2-EDBD-4BBD-A55C-EAFFD0C7097A}"/>
          </ac:spMkLst>
        </pc:spChg>
        <pc:spChg chg="add del">
          <ac:chgData name="Lexi Lin" userId="d4fbed3bd36d3ac7" providerId="LiveId" clId="{389B915B-0C99-4160-852F-4A4D524086C2}" dt="2024-12-09T05:50:25.615" v="7801" actId="26606"/>
          <ac:spMkLst>
            <pc:docMk/>
            <pc:sldMk cId="634672779" sldId="256"/>
            <ac:spMk id="65" creationId="{6832F003-FCA6-4CFB-A2EA-308F3AA257D1}"/>
          </ac:spMkLst>
        </pc:spChg>
        <pc:spChg chg="add">
          <ac:chgData name="Lexi Lin" userId="d4fbed3bd36d3ac7" providerId="LiveId" clId="{389B915B-0C99-4160-852F-4A4D524086C2}" dt="2024-12-09T05:50:25.623" v="7802" actId="26606"/>
          <ac:spMkLst>
            <pc:docMk/>
            <pc:sldMk cId="634672779" sldId="256"/>
            <ac:spMk id="67" creationId="{AFF4A713-7B75-4B21-90D7-5AB19547C728}"/>
          </ac:spMkLst>
        </pc:spChg>
        <pc:spChg chg="add">
          <ac:chgData name="Lexi Lin" userId="d4fbed3bd36d3ac7" providerId="LiveId" clId="{389B915B-0C99-4160-852F-4A4D524086C2}" dt="2024-12-09T05:50:25.623" v="7802" actId="26606"/>
          <ac:spMkLst>
            <pc:docMk/>
            <pc:sldMk cId="634672779" sldId="256"/>
            <ac:spMk id="68" creationId="{6F5A5072-7B47-4D32-B52A-4EBBF590B8A5}"/>
          </ac:spMkLst>
        </pc:spChg>
        <pc:spChg chg="add">
          <ac:chgData name="Lexi Lin" userId="d4fbed3bd36d3ac7" providerId="LiveId" clId="{389B915B-0C99-4160-852F-4A4D524086C2}" dt="2024-12-09T05:50:25.623" v="7802" actId="26606"/>
          <ac:spMkLst>
            <pc:docMk/>
            <pc:sldMk cId="634672779" sldId="256"/>
            <ac:spMk id="69" creationId="{DC631C0B-6DA6-4E57-8231-CE32B3434A7E}"/>
          </ac:spMkLst>
        </pc:spChg>
        <pc:spChg chg="add">
          <ac:chgData name="Lexi Lin" userId="d4fbed3bd36d3ac7" providerId="LiveId" clId="{389B915B-0C99-4160-852F-4A4D524086C2}" dt="2024-12-09T05:50:25.623" v="7802" actId="26606"/>
          <ac:spMkLst>
            <pc:docMk/>
            <pc:sldMk cId="634672779" sldId="256"/>
            <ac:spMk id="70" creationId="{9715DAF0-AE1B-46C9-8A6B-DB2AA05AB91D}"/>
          </ac:spMkLst>
        </pc:spChg>
        <pc:spChg chg="add">
          <ac:chgData name="Lexi Lin" userId="d4fbed3bd36d3ac7" providerId="LiveId" clId="{389B915B-0C99-4160-852F-4A4D524086C2}" dt="2024-12-09T05:50:25.623" v="7802" actId="26606"/>
          <ac:spMkLst>
            <pc:docMk/>
            <pc:sldMk cId="634672779" sldId="256"/>
            <ac:spMk id="71" creationId="{C29501E6-A978-4A61-9689-9085AF97A53A}"/>
          </ac:spMkLst>
        </pc:spChg>
        <pc:spChg chg="add">
          <ac:chgData name="Lexi Lin" userId="d4fbed3bd36d3ac7" providerId="LiveId" clId="{389B915B-0C99-4160-852F-4A4D524086C2}" dt="2024-12-09T05:50:25.623" v="7802" actId="26606"/>
          <ac:spMkLst>
            <pc:docMk/>
            <pc:sldMk cId="634672779" sldId="256"/>
            <ac:spMk id="72" creationId="{6016219D-510E-4184-9090-6D5578A87BD1}"/>
          </ac:spMkLst>
        </pc:spChg>
      </pc:sldChg>
      <pc:sldChg chg="modSp new add del mod ord modNotesTx">
        <pc:chgData name="Lexi Lin" userId="d4fbed3bd36d3ac7" providerId="LiveId" clId="{389B915B-0C99-4160-852F-4A4D524086C2}" dt="2024-12-10T14:06:37.169" v="20282" actId="2696"/>
        <pc:sldMkLst>
          <pc:docMk/>
          <pc:sldMk cId="4165248737" sldId="257"/>
        </pc:sldMkLst>
        <pc:spChg chg="mod">
          <ac:chgData name="Lexi Lin" userId="d4fbed3bd36d3ac7" providerId="LiveId" clId="{389B915B-0C99-4160-852F-4A4D524086C2}" dt="2024-11-26T07:22:39.271" v="463" actId="20577"/>
          <ac:spMkLst>
            <pc:docMk/>
            <pc:sldMk cId="4165248737" sldId="257"/>
            <ac:spMk id="2" creationId="{BB7CB390-98DE-9F38-3B2D-D85C6703E350}"/>
          </ac:spMkLst>
        </pc:spChg>
        <pc:spChg chg="mod">
          <ac:chgData name="Lexi Lin" userId="d4fbed3bd36d3ac7" providerId="LiveId" clId="{389B915B-0C99-4160-852F-4A4D524086C2}" dt="2024-12-10T14:05:24.793" v="20280" actId="21"/>
          <ac:spMkLst>
            <pc:docMk/>
            <pc:sldMk cId="4165248737" sldId="257"/>
            <ac:spMk id="3" creationId="{3E8902B9-8C1E-4C6A-6014-7A6F24C8C3A9}"/>
          </ac:spMkLst>
        </pc:spChg>
      </pc:sldChg>
      <pc:sldChg chg="addSp delSp modSp new mod ord setBg modNotesTx">
        <pc:chgData name="Lexi Lin" userId="d4fbed3bd36d3ac7" providerId="LiveId" clId="{389B915B-0C99-4160-852F-4A4D524086C2}" dt="2024-12-11T12:09:29.086" v="26021" actId="20577"/>
        <pc:sldMkLst>
          <pc:docMk/>
          <pc:sldMk cId="2186699620" sldId="258"/>
        </pc:sldMkLst>
        <pc:spChg chg="mod">
          <ac:chgData name="Lexi Lin" userId="d4fbed3bd36d3ac7" providerId="LiveId" clId="{389B915B-0C99-4160-852F-4A4D524086C2}" dt="2024-12-09T06:51:45.085" v="8485" actId="1035"/>
          <ac:spMkLst>
            <pc:docMk/>
            <pc:sldMk cId="2186699620" sldId="258"/>
            <ac:spMk id="2" creationId="{263C3177-FFA9-57A4-2D3F-E9C529BE7088}"/>
          </ac:spMkLst>
        </pc:spChg>
        <pc:spChg chg="mod">
          <ac:chgData name="Lexi Lin" userId="d4fbed3bd36d3ac7" providerId="LiveId" clId="{389B915B-0C99-4160-852F-4A4D524086C2}" dt="2024-12-09T06:51:45.085" v="8485" actId="1035"/>
          <ac:spMkLst>
            <pc:docMk/>
            <pc:sldMk cId="2186699620" sldId="258"/>
            <ac:spMk id="3" creationId="{911F562D-572C-1DE1-0618-0685073E03C3}"/>
          </ac:spMkLst>
        </pc:spChg>
        <pc:grpChg chg="add del">
          <ac:chgData name="Lexi Lin" userId="d4fbed3bd36d3ac7" providerId="LiveId" clId="{389B915B-0C99-4160-852F-4A4D524086C2}" dt="2024-12-09T06:33:16.533" v="8428" actId="26606"/>
          <ac:grpSpMkLst>
            <pc:docMk/>
            <pc:sldMk cId="2186699620" sldId="258"/>
            <ac:grpSpMk id="9" creationId="{6258F736-B256-8039-9DC6-F4E49A5C5AD5}"/>
          </ac:grpSpMkLst>
        </pc:grpChg>
        <pc:grpChg chg="add del">
          <ac:chgData name="Lexi Lin" userId="d4fbed3bd36d3ac7" providerId="LiveId" clId="{389B915B-0C99-4160-852F-4A4D524086C2}" dt="2024-12-09T06:33:18.147" v="8430" actId="26606"/>
          <ac:grpSpMkLst>
            <pc:docMk/>
            <pc:sldMk cId="2186699620" sldId="258"/>
            <ac:grpSpMk id="13" creationId="{1FD67D68-9B83-C338-8342-3348D8F22347}"/>
          </ac:grpSpMkLst>
        </pc:grpChg>
        <pc:grpChg chg="add del">
          <ac:chgData name="Lexi Lin" userId="d4fbed3bd36d3ac7" providerId="LiveId" clId="{389B915B-0C99-4160-852F-4A4D524086C2}" dt="2024-12-09T06:33:21.103" v="8432" actId="26606"/>
          <ac:grpSpMkLst>
            <pc:docMk/>
            <pc:sldMk cId="2186699620" sldId="258"/>
            <ac:grpSpMk id="17" creationId="{6258F736-B256-8039-9DC6-F4E49A5C5AD5}"/>
          </ac:grpSpMkLst>
        </pc:grpChg>
        <pc:grpChg chg="add del">
          <ac:chgData name="Lexi Lin" userId="d4fbed3bd36d3ac7" providerId="LiveId" clId="{389B915B-0C99-4160-852F-4A4D524086C2}" dt="2024-12-09T06:33:24.077" v="8434" actId="26606"/>
          <ac:grpSpMkLst>
            <pc:docMk/>
            <pc:sldMk cId="2186699620" sldId="258"/>
            <ac:grpSpMk id="19" creationId="{1FD67D68-9B83-C338-8342-3348D8F22347}"/>
          </ac:grpSpMkLst>
        </pc:grpChg>
        <pc:grpChg chg="add">
          <ac:chgData name="Lexi Lin" userId="d4fbed3bd36d3ac7" providerId="LiveId" clId="{389B915B-0C99-4160-852F-4A4D524086C2}" dt="2024-12-09T06:33:24.096" v="8435" actId="26606"/>
          <ac:grpSpMkLst>
            <pc:docMk/>
            <pc:sldMk cId="2186699620" sldId="258"/>
            <ac:grpSpMk id="23" creationId="{6258F736-B256-8039-9DC6-F4E49A5C5AD5}"/>
          </ac:grpSpMkLst>
        </pc:grpChg>
        <pc:graphicFrameChg chg="add mod modGraphic">
          <ac:chgData name="Lexi Lin" userId="d4fbed3bd36d3ac7" providerId="LiveId" clId="{389B915B-0C99-4160-852F-4A4D524086C2}" dt="2024-12-11T01:05:24.125" v="20728" actId="1076"/>
          <ac:graphicFrameMkLst>
            <pc:docMk/>
            <pc:sldMk cId="2186699620" sldId="258"/>
            <ac:graphicFrameMk id="4" creationId="{5680EF24-805F-36E4-5A33-B97EA7F5708F}"/>
          </ac:graphicFrameMkLst>
        </pc:graphicFrameChg>
      </pc:sldChg>
      <pc:sldChg chg="addSp delSp modSp new mod ord setBg modNotesTx">
        <pc:chgData name="Lexi Lin" userId="d4fbed3bd36d3ac7" providerId="LiveId" clId="{389B915B-0C99-4160-852F-4A4D524086C2}" dt="2024-12-12T00:42:48.563" v="26662" actId="20577"/>
        <pc:sldMkLst>
          <pc:docMk/>
          <pc:sldMk cId="629386190" sldId="259"/>
        </pc:sldMkLst>
        <pc:spChg chg="mod">
          <ac:chgData name="Lexi Lin" userId="d4fbed3bd36d3ac7" providerId="LiveId" clId="{389B915B-0C99-4160-852F-4A4D524086C2}" dt="2024-12-09T05:52:20.162" v="7811" actId="26606"/>
          <ac:spMkLst>
            <pc:docMk/>
            <pc:sldMk cId="629386190" sldId="259"/>
            <ac:spMk id="2" creationId="{020A485C-B91B-BEF9-1FA1-D992A943BBF4}"/>
          </ac:spMkLst>
        </pc:spChg>
        <pc:spChg chg="add del mod">
          <ac:chgData name="Lexi Lin" userId="d4fbed3bd36d3ac7" providerId="LiveId" clId="{389B915B-0C99-4160-852F-4A4D524086C2}" dt="2024-12-09T05:52:22.595" v="7816" actId="26606"/>
          <ac:spMkLst>
            <pc:docMk/>
            <pc:sldMk cId="629386190" sldId="259"/>
            <ac:spMk id="3" creationId="{3644C9FB-527F-FC4E-3F3D-A83D13101AF7}"/>
          </ac:spMkLst>
        </pc:spChg>
        <pc:spChg chg="add del">
          <ac:chgData name="Lexi Lin" userId="d4fbed3bd36d3ac7" providerId="LiveId" clId="{389B915B-0C99-4160-852F-4A4D524086C2}" dt="2024-12-09T05:52:00.931" v="7805" actId="26606"/>
          <ac:spMkLst>
            <pc:docMk/>
            <pc:sldMk cId="629386190" sldId="259"/>
            <ac:spMk id="8" creationId="{DEE2AD96-B495-4E06-9291-B71706F728CB}"/>
          </ac:spMkLst>
        </pc:spChg>
        <pc:spChg chg="add del">
          <ac:chgData name="Lexi Lin" userId="d4fbed3bd36d3ac7" providerId="LiveId" clId="{389B915B-0C99-4160-852F-4A4D524086C2}" dt="2024-12-09T05:52:20.162" v="7811" actId="26606"/>
          <ac:spMkLst>
            <pc:docMk/>
            <pc:sldMk cId="629386190" sldId="259"/>
            <ac:spMk id="9" creationId="{6F4C891B-62D0-4250-AEB7-0F42BAD78D7D}"/>
          </ac:spMkLst>
        </pc:spChg>
        <pc:spChg chg="add del">
          <ac:chgData name="Lexi Lin" userId="d4fbed3bd36d3ac7" providerId="LiveId" clId="{389B915B-0C99-4160-852F-4A4D524086C2}" dt="2024-12-09T05:52:00.931" v="7805" actId="26606"/>
          <ac:spMkLst>
            <pc:docMk/>
            <pc:sldMk cId="629386190" sldId="259"/>
            <ac:spMk id="10" creationId="{53CF6D67-C5A8-4ADD-9E8E-1E38CA1D3166}"/>
          </ac:spMkLst>
        </pc:spChg>
        <pc:spChg chg="add del">
          <ac:chgData name="Lexi Lin" userId="d4fbed3bd36d3ac7" providerId="LiveId" clId="{389B915B-0C99-4160-852F-4A4D524086C2}" dt="2024-12-09T05:52:00.931" v="7805" actId="26606"/>
          <ac:spMkLst>
            <pc:docMk/>
            <pc:sldMk cId="629386190" sldId="259"/>
            <ac:spMk id="12" creationId="{86909FA0-B515-4681-B7A8-FA281D133B94}"/>
          </ac:spMkLst>
        </pc:spChg>
        <pc:spChg chg="add del">
          <ac:chgData name="Lexi Lin" userId="d4fbed3bd36d3ac7" providerId="LiveId" clId="{389B915B-0C99-4160-852F-4A4D524086C2}" dt="2024-12-09T05:52:20.162" v="7811" actId="26606"/>
          <ac:spMkLst>
            <pc:docMk/>
            <pc:sldMk cId="629386190" sldId="259"/>
            <ac:spMk id="13" creationId="{3644C9FB-527F-FC4E-3F3D-A83D13101AF7}"/>
          </ac:spMkLst>
        </pc:spChg>
        <pc:spChg chg="add del">
          <ac:chgData name="Lexi Lin" userId="d4fbed3bd36d3ac7" providerId="LiveId" clId="{389B915B-0C99-4160-852F-4A4D524086C2}" dt="2024-12-09T05:52:00.931" v="7805" actId="26606"/>
          <ac:spMkLst>
            <pc:docMk/>
            <pc:sldMk cId="629386190" sldId="259"/>
            <ac:spMk id="14" creationId="{21C9FE86-FCC3-4A31-AA1C-C882262B7FE7}"/>
          </ac:spMkLst>
        </pc:spChg>
        <pc:spChg chg="add del">
          <ac:chgData name="Lexi Lin" userId="d4fbed3bd36d3ac7" providerId="LiveId" clId="{389B915B-0C99-4160-852F-4A4D524086C2}" dt="2024-12-09T05:52:00.931" v="7805" actId="26606"/>
          <ac:spMkLst>
            <pc:docMk/>
            <pc:sldMk cId="629386190" sldId="259"/>
            <ac:spMk id="16" creationId="{7D96243B-ECED-4B71-8E06-AE9A285EAD20}"/>
          </ac:spMkLst>
        </pc:spChg>
        <pc:spChg chg="add del">
          <ac:chgData name="Lexi Lin" userId="d4fbed3bd36d3ac7" providerId="LiveId" clId="{389B915B-0C99-4160-852F-4A4D524086C2}" dt="2024-12-09T05:52:00.931" v="7805" actId="26606"/>
          <ac:spMkLst>
            <pc:docMk/>
            <pc:sldMk cId="629386190" sldId="259"/>
            <ac:spMk id="18" creationId="{A09989E4-EFDC-4A90-A633-E0525FB4139E}"/>
          </ac:spMkLst>
        </pc:spChg>
        <pc:spChg chg="add del">
          <ac:chgData name="Lexi Lin" userId="d4fbed3bd36d3ac7" providerId="LiveId" clId="{389B915B-0C99-4160-852F-4A4D524086C2}" dt="2024-12-09T05:52:06.325" v="7807" actId="26606"/>
          <ac:spMkLst>
            <pc:docMk/>
            <pc:sldMk cId="629386190" sldId="259"/>
            <ac:spMk id="20" creationId="{245A9F99-D9B1-4094-A2E2-B90AC1DB7B9C}"/>
          </ac:spMkLst>
        </pc:spChg>
        <pc:spChg chg="add del">
          <ac:chgData name="Lexi Lin" userId="d4fbed3bd36d3ac7" providerId="LiveId" clId="{389B915B-0C99-4160-852F-4A4D524086C2}" dt="2024-12-09T05:52:06.325" v="7807" actId="26606"/>
          <ac:spMkLst>
            <pc:docMk/>
            <pc:sldMk cId="629386190" sldId="259"/>
            <ac:spMk id="21" creationId="{B7FAF607-473A-4A43-A23D-BBFF5C4117BB}"/>
          </ac:spMkLst>
        </pc:spChg>
        <pc:grpChg chg="add del">
          <ac:chgData name="Lexi Lin" userId="d4fbed3bd36d3ac7" providerId="LiveId" clId="{389B915B-0C99-4160-852F-4A4D524086C2}" dt="2024-12-09T05:52:06.325" v="7807" actId="26606"/>
          <ac:grpSpMkLst>
            <pc:docMk/>
            <pc:sldMk cId="629386190" sldId="259"/>
            <ac:grpSpMk id="22" creationId="{C5F6476F-D303-44D3-B30F-1BA348F0F64A}"/>
          </ac:grpSpMkLst>
        </pc:grpChg>
        <pc:graphicFrameChg chg="add del">
          <ac:chgData name="Lexi Lin" userId="d4fbed3bd36d3ac7" providerId="LiveId" clId="{389B915B-0C99-4160-852F-4A4D524086C2}" dt="2024-12-09T05:52:18.974" v="7809" actId="26606"/>
          <ac:graphicFrameMkLst>
            <pc:docMk/>
            <pc:sldMk cId="629386190" sldId="259"/>
            <ac:graphicFrameMk id="5" creationId="{1B7C7AE5-2445-4108-F6BF-EA784C748692}"/>
          </ac:graphicFrameMkLst>
        </pc:graphicFrameChg>
        <pc:graphicFrameChg chg="add del">
          <ac:chgData name="Lexi Lin" userId="d4fbed3bd36d3ac7" providerId="LiveId" clId="{389B915B-0C99-4160-852F-4A4D524086C2}" dt="2024-12-09T05:52:21.029" v="7813" actId="26606"/>
          <ac:graphicFrameMkLst>
            <pc:docMk/>
            <pc:sldMk cId="629386190" sldId="259"/>
            <ac:graphicFrameMk id="15" creationId="{1B7C7AE5-2445-4108-F6BF-EA784C748692}"/>
          </ac:graphicFrameMkLst>
        </pc:graphicFrameChg>
        <pc:graphicFrameChg chg="add del">
          <ac:chgData name="Lexi Lin" userId="d4fbed3bd36d3ac7" providerId="LiveId" clId="{389B915B-0C99-4160-852F-4A4D524086C2}" dt="2024-12-09T05:52:22.581" v="7815" actId="26606"/>
          <ac:graphicFrameMkLst>
            <pc:docMk/>
            <pc:sldMk cId="629386190" sldId="259"/>
            <ac:graphicFrameMk id="17" creationId="{822F3996-2183-300D-E4EA-3DCC20F227BA}"/>
          </ac:graphicFrameMkLst>
        </pc:graphicFrameChg>
        <pc:graphicFrameChg chg="add mod">
          <ac:chgData name="Lexi Lin" userId="d4fbed3bd36d3ac7" providerId="LiveId" clId="{389B915B-0C99-4160-852F-4A4D524086C2}" dt="2024-12-11T00:56:30.850" v="20519" actId="20577"/>
          <ac:graphicFrameMkLst>
            <pc:docMk/>
            <pc:sldMk cId="629386190" sldId="259"/>
            <ac:graphicFrameMk id="19" creationId="{1B7C7AE5-2445-4108-F6BF-EA784C748692}"/>
          </ac:graphicFrameMkLst>
        </pc:graphicFrameChg>
        <pc:picChg chg="add del">
          <ac:chgData name="Lexi Lin" userId="d4fbed3bd36d3ac7" providerId="LiveId" clId="{389B915B-0C99-4160-852F-4A4D524086C2}" dt="2024-12-09T05:52:06.325" v="7807" actId="26606"/>
          <ac:picMkLst>
            <pc:docMk/>
            <pc:sldMk cId="629386190" sldId="259"/>
            <ac:picMk id="7" creationId="{17370668-667D-2381-AD13-D748FE9394C8}"/>
          </ac:picMkLst>
        </pc:picChg>
        <pc:picChg chg="add del">
          <ac:chgData name="Lexi Lin" userId="d4fbed3bd36d3ac7" providerId="LiveId" clId="{389B915B-0C99-4160-852F-4A4D524086C2}" dt="2024-12-09T05:52:20.162" v="7811" actId="26606"/>
          <ac:picMkLst>
            <pc:docMk/>
            <pc:sldMk cId="629386190" sldId="259"/>
            <ac:picMk id="11" creationId="{A54405D5-937B-4149-4C04-A4F0C6C1F7B1}"/>
          </ac:picMkLst>
        </pc:picChg>
      </pc:sldChg>
      <pc:sldChg chg="modSp new mod">
        <pc:chgData name="Lexi Lin" userId="d4fbed3bd36d3ac7" providerId="LiveId" clId="{389B915B-0C99-4160-852F-4A4D524086C2}" dt="2024-12-10T08:47:20.347" v="17700" actId="20577"/>
        <pc:sldMkLst>
          <pc:docMk/>
          <pc:sldMk cId="1182073190" sldId="260"/>
        </pc:sldMkLst>
        <pc:spChg chg="mod">
          <ac:chgData name="Lexi Lin" userId="d4fbed3bd36d3ac7" providerId="LiveId" clId="{389B915B-0C99-4160-852F-4A4D524086C2}" dt="2024-12-09T12:46:45.975" v="13370" actId="20577"/>
          <ac:spMkLst>
            <pc:docMk/>
            <pc:sldMk cId="1182073190" sldId="260"/>
            <ac:spMk id="2" creationId="{452C4523-8F98-55CB-8DC2-56B35A99BA4E}"/>
          </ac:spMkLst>
        </pc:spChg>
        <pc:spChg chg="mod">
          <ac:chgData name="Lexi Lin" userId="d4fbed3bd36d3ac7" providerId="LiveId" clId="{389B915B-0C99-4160-852F-4A4D524086C2}" dt="2024-12-10T08:47:20.347" v="17700" actId="20577"/>
          <ac:spMkLst>
            <pc:docMk/>
            <pc:sldMk cId="1182073190" sldId="260"/>
            <ac:spMk id="3" creationId="{22CC2197-5635-F3AC-DC36-ACE6FB59730B}"/>
          </ac:spMkLst>
        </pc:spChg>
      </pc:sldChg>
      <pc:sldChg chg="addSp modSp new mod setBg modNotesTx">
        <pc:chgData name="Lexi Lin" userId="d4fbed3bd36d3ac7" providerId="LiveId" clId="{389B915B-0C99-4160-852F-4A4D524086C2}" dt="2024-12-12T00:37:00.984" v="26646" actId="20577"/>
        <pc:sldMkLst>
          <pc:docMk/>
          <pc:sldMk cId="614998208" sldId="261"/>
        </pc:sldMkLst>
        <pc:spChg chg="mod">
          <ac:chgData name="Lexi Lin" userId="d4fbed3bd36d3ac7" providerId="LiveId" clId="{389B915B-0C99-4160-852F-4A4D524086C2}" dt="2024-12-09T12:46:03.500" v="13365" actId="26606"/>
          <ac:spMkLst>
            <pc:docMk/>
            <pc:sldMk cId="614998208" sldId="261"/>
            <ac:spMk id="2" creationId="{4C723AC6-7E52-0113-F3A0-E5CB16D48B2A}"/>
          </ac:spMkLst>
        </pc:spChg>
        <pc:spChg chg="mod">
          <ac:chgData name="Lexi Lin" userId="d4fbed3bd36d3ac7" providerId="LiveId" clId="{389B915B-0C99-4160-852F-4A4D524086C2}" dt="2024-12-09T12:46:03.500" v="13365" actId="26606"/>
          <ac:spMkLst>
            <pc:docMk/>
            <pc:sldMk cId="614998208" sldId="261"/>
            <ac:spMk id="3" creationId="{4C764185-15A6-80FC-D704-985E3C7726E9}"/>
          </ac:spMkLst>
        </pc:spChg>
        <pc:spChg chg="add">
          <ac:chgData name="Lexi Lin" userId="d4fbed3bd36d3ac7" providerId="LiveId" clId="{389B915B-0C99-4160-852F-4A4D524086C2}" dt="2024-12-09T12:46:03.500" v="13365" actId="26606"/>
          <ac:spMkLst>
            <pc:docMk/>
            <pc:sldMk cId="614998208" sldId="261"/>
            <ac:spMk id="8" creationId="{DEE2AD96-B495-4E06-9291-B71706F728CB}"/>
          </ac:spMkLst>
        </pc:spChg>
        <pc:spChg chg="add">
          <ac:chgData name="Lexi Lin" userId="d4fbed3bd36d3ac7" providerId="LiveId" clId="{389B915B-0C99-4160-852F-4A4D524086C2}" dt="2024-12-09T12:46:03.500" v="13365" actId="26606"/>
          <ac:spMkLst>
            <pc:docMk/>
            <pc:sldMk cId="614998208" sldId="261"/>
            <ac:spMk id="10" creationId="{53CF6D67-C5A8-4ADD-9E8E-1E38CA1D3166}"/>
          </ac:spMkLst>
        </pc:spChg>
        <pc:spChg chg="add">
          <ac:chgData name="Lexi Lin" userId="d4fbed3bd36d3ac7" providerId="LiveId" clId="{389B915B-0C99-4160-852F-4A4D524086C2}" dt="2024-12-09T12:46:03.500" v="13365" actId="26606"/>
          <ac:spMkLst>
            <pc:docMk/>
            <pc:sldMk cId="614998208" sldId="261"/>
            <ac:spMk id="12" creationId="{86909FA0-B515-4681-B7A8-FA281D133B94}"/>
          </ac:spMkLst>
        </pc:spChg>
        <pc:spChg chg="add">
          <ac:chgData name="Lexi Lin" userId="d4fbed3bd36d3ac7" providerId="LiveId" clId="{389B915B-0C99-4160-852F-4A4D524086C2}" dt="2024-12-09T12:46:03.500" v="13365" actId="26606"/>
          <ac:spMkLst>
            <pc:docMk/>
            <pc:sldMk cId="614998208" sldId="261"/>
            <ac:spMk id="14" creationId="{21C9FE86-FCC3-4A31-AA1C-C882262B7FE7}"/>
          </ac:spMkLst>
        </pc:spChg>
        <pc:spChg chg="add">
          <ac:chgData name="Lexi Lin" userId="d4fbed3bd36d3ac7" providerId="LiveId" clId="{389B915B-0C99-4160-852F-4A4D524086C2}" dt="2024-12-09T12:46:03.500" v="13365" actId="26606"/>
          <ac:spMkLst>
            <pc:docMk/>
            <pc:sldMk cId="614998208" sldId="261"/>
            <ac:spMk id="16" creationId="{7D96243B-ECED-4B71-8E06-AE9A285EAD20}"/>
          </ac:spMkLst>
        </pc:spChg>
        <pc:spChg chg="add">
          <ac:chgData name="Lexi Lin" userId="d4fbed3bd36d3ac7" providerId="LiveId" clId="{389B915B-0C99-4160-852F-4A4D524086C2}" dt="2024-12-09T12:46:03.500" v="13365" actId="26606"/>
          <ac:spMkLst>
            <pc:docMk/>
            <pc:sldMk cId="614998208" sldId="261"/>
            <ac:spMk id="18" creationId="{A09989E4-EFDC-4A90-A633-E0525FB4139E}"/>
          </ac:spMkLst>
        </pc:spChg>
      </pc:sldChg>
      <pc:sldChg chg="addSp delSp modSp new del mod setBg modNotesTx">
        <pc:chgData name="Lexi Lin" userId="d4fbed3bd36d3ac7" providerId="LiveId" clId="{389B915B-0C99-4160-852F-4A4D524086C2}" dt="2024-12-09T12:02:37.556" v="12422" actId="2696"/>
        <pc:sldMkLst>
          <pc:docMk/>
          <pc:sldMk cId="2524474025" sldId="262"/>
        </pc:sldMkLst>
        <pc:spChg chg="mod">
          <ac:chgData name="Lexi Lin" userId="d4fbed3bd36d3ac7" providerId="LiveId" clId="{389B915B-0C99-4160-852F-4A4D524086C2}" dt="2024-12-05T08:37:47.993" v="5668" actId="20577"/>
          <ac:spMkLst>
            <pc:docMk/>
            <pc:sldMk cId="2524474025" sldId="262"/>
            <ac:spMk id="2" creationId="{A3369D35-D0C8-EADF-DEB6-693A1F5A73FA}"/>
          </ac:spMkLst>
        </pc:spChg>
        <pc:spChg chg="mod">
          <ac:chgData name="Lexi Lin" userId="d4fbed3bd36d3ac7" providerId="LiveId" clId="{389B915B-0C99-4160-852F-4A4D524086C2}" dt="2024-12-05T12:40:38.539" v="5735" actId="1076"/>
          <ac:spMkLst>
            <pc:docMk/>
            <pc:sldMk cId="2524474025" sldId="262"/>
            <ac:spMk id="3" creationId="{20126C05-C9A4-C945-2E0B-7EE93C56EA1A}"/>
          </ac:spMkLst>
        </pc:spChg>
        <pc:spChg chg="add del mod">
          <ac:chgData name="Lexi Lin" userId="d4fbed3bd36d3ac7" providerId="LiveId" clId="{389B915B-0C99-4160-852F-4A4D524086C2}" dt="2024-12-05T05:43:30.740" v="2901" actId="478"/>
          <ac:spMkLst>
            <pc:docMk/>
            <pc:sldMk cId="2524474025" sldId="262"/>
            <ac:spMk id="4" creationId="{8F5AD5BD-820D-1F90-9569-3EEE39C5F159}"/>
          </ac:spMkLst>
        </pc:spChg>
        <pc:spChg chg="add del">
          <ac:chgData name="Lexi Lin" userId="d4fbed3bd36d3ac7" providerId="LiveId" clId="{389B915B-0C99-4160-852F-4A4D524086C2}" dt="2024-12-05T05:49:09.210" v="2913" actId="26606"/>
          <ac:spMkLst>
            <pc:docMk/>
            <pc:sldMk cId="2524474025" sldId="262"/>
            <ac:spMk id="1033" creationId="{2B97F24A-32CE-4C1C-A50D-3016B394DCFB}"/>
          </ac:spMkLst>
        </pc:spChg>
        <pc:spChg chg="add del">
          <ac:chgData name="Lexi Lin" userId="d4fbed3bd36d3ac7" providerId="LiveId" clId="{389B915B-0C99-4160-852F-4A4D524086C2}" dt="2024-12-05T05:49:09.210" v="2913" actId="26606"/>
          <ac:spMkLst>
            <pc:docMk/>
            <pc:sldMk cId="2524474025" sldId="262"/>
            <ac:spMk id="1035" creationId="{CD8B4F24-440B-49E9-B85D-733523DC064B}"/>
          </ac:spMkLst>
        </pc:spChg>
        <pc:picChg chg="add del mod">
          <ac:chgData name="Lexi Lin" userId="d4fbed3bd36d3ac7" providerId="LiveId" clId="{389B915B-0C99-4160-852F-4A4D524086C2}" dt="2024-12-05T05:48:31.030" v="2907" actId="478"/>
          <ac:picMkLst>
            <pc:docMk/>
            <pc:sldMk cId="2524474025" sldId="262"/>
            <ac:picMk id="1026" creationId="{F9F9CAF8-55BE-30C0-0A21-60F6D95F917C}"/>
          </ac:picMkLst>
        </pc:picChg>
        <pc:picChg chg="add mod">
          <ac:chgData name="Lexi Lin" userId="d4fbed3bd36d3ac7" providerId="LiveId" clId="{389B915B-0C99-4160-852F-4A4D524086C2}" dt="2024-12-05T12:40:34.330" v="5734" actId="1076"/>
          <ac:picMkLst>
            <pc:docMk/>
            <pc:sldMk cId="2524474025" sldId="262"/>
            <ac:picMk id="1028" creationId="{D192E201-8B89-8887-2B0D-1329A901BCDD}"/>
          </ac:picMkLst>
        </pc:picChg>
      </pc:sldChg>
      <pc:sldChg chg="addSp delSp modSp add del mod modNotesTx">
        <pc:chgData name="Lexi Lin" userId="d4fbed3bd36d3ac7" providerId="LiveId" clId="{389B915B-0C99-4160-852F-4A4D524086C2}" dt="2024-12-09T12:24:29.716" v="12661" actId="47"/>
        <pc:sldMkLst>
          <pc:docMk/>
          <pc:sldMk cId="3774140389" sldId="263"/>
        </pc:sldMkLst>
        <pc:spChg chg="mod">
          <ac:chgData name="Lexi Lin" userId="d4fbed3bd36d3ac7" providerId="LiveId" clId="{389B915B-0C99-4160-852F-4A4D524086C2}" dt="2024-12-05T08:38:03.805" v="5669" actId="20577"/>
          <ac:spMkLst>
            <pc:docMk/>
            <pc:sldMk cId="3774140389" sldId="263"/>
            <ac:spMk id="2" creationId="{A3369D35-D0C8-EADF-DEB6-693A1F5A73FA}"/>
          </ac:spMkLst>
        </pc:spChg>
        <pc:spChg chg="mod">
          <ac:chgData name="Lexi Lin" userId="d4fbed3bd36d3ac7" providerId="LiveId" clId="{389B915B-0C99-4160-852F-4A4D524086C2}" dt="2024-12-05T07:42:27.429" v="5466" actId="20577"/>
          <ac:spMkLst>
            <pc:docMk/>
            <pc:sldMk cId="3774140389" sldId="263"/>
            <ac:spMk id="3" creationId="{20126C05-C9A4-C945-2E0B-7EE93C56EA1A}"/>
          </ac:spMkLst>
        </pc:spChg>
        <pc:picChg chg="add mod">
          <ac:chgData name="Lexi Lin" userId="d4fbed3bd36d3ac7" providerId="LiveId" clId="{389B915B-0C99-4160-852F-4A4D524086C2}" dt="2024-12-05T07:28:22.816" v="4481" actId="1076"/>
          <ac:picMkLst>
            <pc:docMk/>
            <pc:sldMk cId="3774140389" sldId="263"/>
            <ac:picMk id="5" creationId="{E1B0FD77-420D-5BAA-23E4-1A6A00150CC5}"/>
          </ac:picMkLst>
        </pc:picChg>
        <pc:picChg chg="del">
          <ac:chgData name="Lexi Lin" userId="d4fbed3bd36d3ac7" providerId="LiveId" clId="{389B915B-0C99-4160-852F-4A4D524086C2}" dt="2024-12-05T05:50:45.401" v="2956" actId="478"/>
          <ac:picMkLst>
            <pc:docMk/>
            <pc:sldMk cId="3774140389" sldId="263"/>
            <ac:picMk id="1028" creationId="{D192E201-8B89-8887-2B0D-1329A901BCDD}"/>
          </ac:picMkLst>
        </pc:picChg>
        <pc:picChg chg="add del mod">
          <ac:chgData name="Lexi Lin" userId="d4fbed3bd36d3ac7" providerId="LiveId" clId="{389B915B-0C99-4160-852F-4A4D524086C2}" dt="2024-12-05T07:28:13.795" v="4476" actId="478"/>
          <ac:picMkLst>
            <pc:docMk/>
            <pc:sldMk cId="3774140389" sldId="263"/>
            <ac:picMk id="2050" creationId="{66123185-1AEB-5E80-B4B2-87B7AB09F2A4}"/>
          </ac:picMkLst>
        </pc:picChg>
      </pc:sldChg>
      <pc:sldChg chg="addSp delSp modSp add del mod ord modNotesTx">
        <pc:chgData name="Lexi Lin" userId="d4fbed3bd36d3ac7" providerId="LiveId" clId="{389B915B-0C99-4160-852F-4A4D524086C2}" dt="2024-12-09T12:25:52.001" v="12675" actId="2696"/>
        <pc:sldMkLst>
          <pc:docMk/>
          <pc:sldMk cId="3502776328" sldId="264"/>
        </pc:sldMkLst>
        <pc:spChg chg="mod">
          <ac:chgData name="Lexi Lin" userId="d4fbed3bd36d3ac7" providerId="LiveId" clId="{389B915B-0C99-4160-852F-4A4D524086C2}" dt="2024-12-05T08:38:16.864" v="5670" actId="20577"/>
          <ac:spMkLst>
            <pc:docMk/>
            <pc:sldMk cId="3502776328" sldId="264"/>
            <ac:spMk id="2" creationId="{A3369D35-D0C8-EADF-DEB6-693A1F5A73FA}"/>
          </ac:spMkLst>
        </pc:spChg>
        <pc:spChg chg="del">
          <ac:chgData name="Lexi Lin" userId="d4fbed3bd36d3ac7" providerId="LiveId" clId="{389B915B-0C99-4160-852F-4A4D524086C2}" dt="2024-12-05T08:34:14.661" v="5563" actId="478"/>
          <ac:spMkLst>
            <pc:docMk/>
            <pc:sldMk cId="3502776328" sldId="264"/>
            <ac:spMk id="3" creationId="{20126C05-C9A4-C945-2E0B-7EE93C56EA1A}"/>
          </ac:spMkLst>
        </pc:spChg>
        <pc:spChg chg="add del mod">
          <ac:chgData name="Lexi Lin" userId="d4fbed3bd36d3ac7" providerId="LiveId" clId="{389B915B-0C99-4160-852F-4A4D524086C2}" dt="2024-12-05T08:34:26.601" v="5564" actId="478"/>
          <ac:spMkLst>
            <pc:docMk/>
            <pc:sldMk cId="3502776328" sldId="264"/>
            <ac:spMk id="6" creationId="{A8D51136-2A59-C8A9-6B32-371A6E329AA4}"/>
          </ac:spMkLst>
        </pc:spChg>
        <pc:picChg chg="del">
          <ac:chgData name="Lexi Lin" userId="d4fbed3bd36d3ac7" providerId="LiveId" clId="{389B915B-0C99-4160-852F-4A4D524086C2}" dt="2024-12-05T08:34:12.936" v="5562" actId="478"/>
          <ac:picMkLst>
            <pc:docMk/>
            <pc:sldMk cId="3502776328" sldId="264"/>
            <ac:picMk id="5" creationId="{E1B0FD77-420D-5BAA-23E4-1A6A00150CC5}"/>
          </ac:picMkLst>
        </pc:picChg>
        <pc:picChg chg="add del mod">
          <ac:chgData name="Lexi Lin" userId="d4fbed3bd36d3ac7" providerId="LiveId" clId="{389B915B-0C99-4160-852F-4A4D524086C2}" dt="2024-12-05T08:53:32.836" v="5674" actId="478"/>
          <ac:picMkLst>
            <pc:docMk/>
            <pc:sldMk cId="3502776328" sldId="264"/>
            <ac:picMk id="3074" creationId="{F7C1CCFF-6B8F-F075-6A36-B372DEDF6B3A}"/>
          </ac:picMkLst>
        </pc:picChg>
        <pc:picChg chg="add del mod">
          <ac:chgData name="Lexi Lin" userId="d4fbed3bd36d3ac7" providerId="LiveId" clId="{389B915B-0C99-4160-852F-4A4D524086C2}" dt="2024-12-05T08:35:21.775" v="5577" actId="21"/>
          <ac:picMkLst>
            <pc:docMk/>
            <pc:sldMk cId="3502776328" sldId="264"/>
            <ac:picMk id="3076" creationId="{23EE7293-F259-48A9-5B79-F005525BB51E}"/>
          </ac:picMkLst>
        </pc:picChg>
        <pc:picChg chg="add del mod">
          <ac:chgData name="Lexi Lin" userId="d4fbed3bd36d3ac7" providerId="LiveId" clId="{389B915B-0C99-4160-852F-4A4D524086C2}" dt="2024-12-05T08:58:30.884" v="5677" actId="478"/>
          <ac:picMkLst>
            <pc:docMk/>
            <pc:sldMk cId="3502776328" sldId="264"/>
            <ac:picMk id="3078" creationId="{E7AAF0F5-2ACC-AB32-516B-DD6A6D29602D}"/>
          </ac:picMkLst>
        </pc:picChg>
        <pc:picChg chg="add del mod">
          <ac:chgData name="Lexi Lin" userId="d4fbed3bd36d3ac7" providerId="LiveId" clId="{389B915B-0C99-4160-852F-4A4D524086C2}" dt="2024-12-07T09:29:55.006" v="7497" actId="478"/>
          <ac:picMkLst>
            <pc:docMk/>
            <pc:sldMk cId="3502776328" sldId="264"/>
            <ac:picMk id="3080" creationId="{AED8B23D-01E4-AD9E-AB86-B7A29BCBF5D1}"/>
          </ac:picMkLst>
        </pc:picChg>
        <pc:picChg chg="add mod">
          <ac:chgData name="Lexi Lin" userId="d4fbed3bd36d3ac7" providerId="LiveId" clId="{389B915B-0C99-4160-852F-4A4D524086C2}" dt="2024-12-07T09:30:00.187" v="7499" actId="1076"/>
          <ac:picMkLst>
            <pc:docMk/>
            <pc:sldMk cId="3502776328" sldId="264"/>
            <ac:picMk id="3082" creationId="{183F91DF-B4F5-14F5-58BF-E506E3B6A6B5}"/>
          </ac:picMkLst>
        </pc:picChg>
      </pc:sldChg>
      <pc:sldChg chg="addSp delSp modSp add del mod ord modNotesTx">
        <pc:chgData name="Lexi Lin" userId="d4fbed3bd36d3ac7" providerId="LiveId" clId="{389B915B-0C99-4160-852F-4A4D524086C2}" dt="2024-12-09T12:26:35.886" v="12683" actId="47"/>
        <pc:sldMkLst>
          <pc:docMk/>
          <pc:sldMk cId="405493341" sldId="265"/>
        </pc:sldMkLst>
        <pc:spChg chg="mod">
          <ac:chgData name="Lexi Lin" userId="d4fbed3bd36d3ac7" providerId="LiveId" clId="{389B915B-0C99-4160-852F-4A4D524086C2}" dt="2024-12-05T08:37:15.710" v="5644" actId="20577"/>
          <ac:spMkLst>
            <pc:docMk/>
            <pc:sldMk cId="405493341" sldId="265"/>
            <ac:spMk id="2" creationId="{A3369D35-D0C8-EADF-DEB6-693A1F5A73FA}"/>
          </ac:spMkLst>
        </pc:spChg>
        <pc:picChg chg="del">
          <ac:chgData name="Lexi Lin" userId="d4fbed3bd36d3ac7" providerId="LiveId" clId="{389B915B-0C99-4160-852F-4A4D524086C2}" dt="2024-12-05T08:35:29.798" v="5580" actId="478"/>
          <ac:picMkLst>
            <pc:docMk/>
            <pc:sldMk cId="405493341" sldId="265"/>
            <ac:picMk id="3074" creationId="{F7C1CCFF-6B8F-F075-6A36-B372DEDF6B3A}"/>
          </ac:picMkLst>
        </pc:picChg>
        <pc:picChg chg="add del mod">
          <ac:chgData name="Lexi Lin" userId="d4fbed3bd36d3ac7" providerId="LiveId" clId="{389B915B-0C99-4160-852F-4A4D524086C2}" dt="2024-12-07T11:49:30.657" v="7540" actId="478"/>
          <ac:picMkLst>
            <pc:docMk/>
            <pc:sldMk cId="405493341" sldId="265"/>
            <ac:picMk id="3076" creationId="{23EE7293-F259-48A9-5B79-F005525BB51E}"/>
          </ac:picMkLst>
        </pc:picChg>
        <pc:picChg chg="add mod">
          <ac:chgData name="Lexi Lin" userId="d4fbed3bd36d3ac7" providerId="LiveId" clId="{389B915B-0C99-4160-852F-4A4D524086C2}" dt="2024-12-09T12:26:13.218" v="12679" actId="1076"/>
          <ac:picMkLst>
            <pc:docMk/>
            <pc:sldMk cId="405493341" sldId="265"/>
            <ac:picMk id="4098" creationId="{ED1B5123-49A6-0D64-710A-CA7E15937263}"/>
          </ac:picMkLst>
        </pc:picChg>
      </pc:sldChg>
      <pc:sldChg chg="addSp modSp new add del mod modNotesTx">
        <pc:chgData name="Lexi Lin" userId="d4fbed3bd36d3ac7" providerId="LiveId" clId="{389B915B-0C99-4160-852F-4A4D524086C2}" dt="2024-12-09T12:30:14.532" v="12717" actId="2696"/>
        <pc:sldMkLst>
          <pc:docMk/>
          <pc:sldMk cId="2273747565" sldId="266"/>
        </pc:sldMkLst>
        <pc:spChg chg="mod">
          <ac:chgData name="Lexi Lin" userId="d4fbed3bd36d3ac7" providerId="LiveId" clId="{389B915B-0C99-4160-852F-4A4D524086C2}" dt="2024-12-06T06:49:36.411" v="6419" actId="20577"/>
          <ac:spMkLst>
            <pc:docMk/>
            <pc:sldMk cId="2273747565" sldId="266"/>
            <ac:spMk id="2" creationId="{D055A677-BC00-D820-0914-3F24058DFE1B}"/>
          </ac:spMkLst>
        </pc:spChg>
        <pc:spChg chg="mod">
          <ac:chgData name="Lexi Lin" userId="d4fbed3bd36d3ac7" providerId="LiveId" clId="{389B915B-0C99-4160-852F-4A4D524086C2}" dt="2024-12-05T12:39:31.708" v="5722" actId="20577"/>
          <ac:spMkLst>
            <pc:docMk/>
            <pc:sldMk cId="2273747565" sldId="266"/>
            <ac:spMk id="3" creationId="{217DAF61-9773-AA33-5CD1-25187414F90B}"/>
          </ac:spMkLst>
        </pc:spChg>
        <pc:picChg chg="add mod">
          <ac:chgData name="Lexi Lin" userId="d4fbed3bd36d3ac7" providerId="LiveId" clId="{389B915B-0C99-4160-852F-4A4D524086C2}" dt="2024-12-05T12:38:56.479" v="5717" actId="1076"/>
          <ac:picMkLst>
            <pc:docMk/>
            <pc:sldMk cId="2273747565" sldId="266"/>
            <ac:picMk id="5122" creationId="{F1D7D8B9-7325-E8E8-FC0C-57135B5E0D8F}"/>
          </ac:picMkLst>
        </pc:picChg>
      </pc:sldChg>
      <pc:sldChg chg="addSp delSp modSp add del mod ord setBg modNotesTx">
        <pc:chgData name="Lexi Lin" userId="d4fbed3bd36d3ac7" providerId="LiveId" clId="{389B915B-0C99-4160-852F-4A4D524086C2}" dt="2024-12-09T12:31:12.835" v="12728" actId="2696"/>
        <pc:sldMkLst>
          <pc:docMk/>
          <pc:sldMk cId="3003607171" sldId="267"/>
        </pc:sldMkLst>
        <pc:spChg chg="mod">
          <ac:chgData name="Lexi Lin" userId="d4fbed3bd36d3ac7" providerId="LiveId" clId="{389B915B-0C99-4160-852F-4A4D524086C2}" dt="2024-12-06T07:25:29.804" v="6679"/>
          <ac:spMkLst>
            <pc:docMk/>
            <pc:sldMk cId="3003607171" sldId="267"/>
            <ac:spMk id="2" creationId="{A3369D35-D0C8-EADF-DEB6-693A1F5A73FA}"/>
          </ac:spMkLst>
        </pc:spChg>
        <pc:spChg chg="mod">
          <ac:chgData name="Lexi Lin" userId="d4fbed3bd36d3ac7" providerId="LiveId" clId="{389B915B-0C99-4160-852F-4A4D524086C2}" dt="2024-12-06T07:27:20.910" v="6715"/>
          <ac:spMkLst>
            <pc:docMk/>
            <pc:sldMk cId="3003607171" sldId="267"/>
            <ac:spMk id="3" creationId="{20126C05-C9A4-C945-2E0B-7EE93C56EA1A}"/>
          </ac:spMkLst>
        </pc:spChg>
        <pc:spChg chg="add del">
          <ac:chgData name="Lexi Lin" userId="d4fbed3bd36d3ac7" providerId="LiveId" clId="{389B915B-0C99-4160-852F-4A4D524086C2}" dt="2024-12-06T07:25:29.804" v="6679"/>
          <ac:spMkLst>
            <pc:docMk/>
            <pc:sldMk cId="3003607171" sldId="267"/>
            <ac:spMk id="6151" creationId="{2B97F24A-32CE-4C1C-A50D-3016B394DCFB}"/>
          </ac:spMkLst>
        </pc:spChg>
        <pc:spChg chg="add del">
          <ac:chgData name="Lexi Lin" userId="d4fbed3bd36d3ac7" providerId="LiveId" clId="{389B915B-0C99-4160-852F-4A4D524086C2}" dt="2024-12-06T07:25:29.804" v="6679"/>
          <ac:spMkLst>
            <pc:docMk/>
            <pc:sldMk cId="3003607171" sldId="267"/>
            <ac:spMk id="6153" creationId="{6357EC4F-235E-4222-A36F-C7878ACE37F2}"/>
          </ac:spMkLst>
        </pc:spChg>
        <pc:spChg chg="add del">
          <ac:chgData name="Lexi Lin" userId="d4fbed3bd36d3ac7" providerId="LiveId" clId="{389B915B-0C99-4160-852F-4A4D524086C2}" dt="2024-12-06T07:25:18.344" v="6658" actId="26606"/>
          <ac:spMkLst>
            <pc:docMk/>
            <pc:sldMk cId="3003607171" sldId="267"/>
            <ac:spMk id="6158" creationId="{352BEC0E-22F8-46D0-9632-375DB541B06C}"/>
          </ac:spMkLst>
        </pc:spChg>
        <pc:spChg chg="add del">
          <ac:chgData name="Lexi Lin" userId="d4fbed3bd36d3ac7" providerId="LiveId" clId="{389B915B-0C99-4160-852F-4A4D524086C2}" dt="2024-12-06T07:25:18.344" v="6658" actId="26606"/>
          <ac:spMkLst>
            <pc:docMk/>
            <pc:sldMk cId="3003607171" sldId="267"/>
            <ac:spMk id="6160" creationId="{3FCFB1DE-0B7E-48CC-BA90-B2AB0889F9D6}"/>
          </ac:spMkLst>
        </pc:spChg>
        <pc:picChg chg="del">
          <ac:chgData name="Lexi Lin" userId="d4fbed3bd36d3ac7" providerId="LiveId" clId="{389B915B-0C99-4160-852F-4A4D524086C2}" dt="2024-12-06T07:04:08.132" v="6633" actId="478"/>
          <ac:picMkLst>
            <pc:docMk/>
            <pc:sldMk cId="3003607171" sldId="267"/>
            <ac:picMk id="5" creationId="{E1B0FD77-420D-5BAA-23E4-1A6A00150CC5}"/>
          </ac:picMkLst>
        </pc:picChg>
        <pc:picChg chg="add mod">
          <ac:chgData name="Lexi Lin" userId="d4fbed3bd36d3ac7" providerId="LiveId" clId="{389B915B-0C99-4160-852F-4A4D524086C2}" dt="2024-12-06T07:27:35.576" v="6719" actId="1076"/>
          <ac:picMkLst>
            <pc:docMk/>
            <pc:sldMk cId="3003607171" sldId="267"/>
            <ac:picMk id="6146" creationId="{3A810FFE-7B21-8059-C03A-3B83D342546C}"/>
          </ac:picMkLst>
        </pc:picChg>
        <pc:picChg chg="add mod">
          <ac:chgData name="Lexi Lin" userId="d4fbed3bd36d3ac7" providerId="LiveId" clId="{389B915B-0C99-4160-852F-4A4D524086C2}" dt="2024-12-06T07:25:22.938" v="6670" actId="14100"/>
          <ac:picMkLst>
            <pc:docMk/>
            <pc:sldMk cId="3003607171" sldId="267"/>
            <ac:picMk id="6148" creationId="{96F989BD-9E49-BF45-BC3C-A2B65493381C}"/>
          </ac:picMkLst>
        </pc:picChg>
        <pc:picChg chg="add mod">
          <ac:chgData name="Lexi Lin" userId="d4fbed3bd36d3ac7" providerId="LiveId" clId="{389B915B-0C99-4160-852F-4A4D524086C2}" dt="2024-12-06T07:27:33.404" v="6718" actId="1076"/>
          <ac:picMkLst>
            <pc:docMk/>
            <pc:sldMk cId="3003607171" sldId="267"/>
            <ac:picMk id="6150" creationId="{A1A23861-1367-AA77-2505-AC14B584B8CF}"/>
          </ac:picMkLst>
        </pc:picChg>
      </pc:sldChg>
      <pc:sldChg chg="addSp delSp modSp add del mod ord modNotesTx">
        <pc:chgData name="Lexi Lin" userId="d4fbed3bd36d3ac7" providerId="LiveId" clId="{389B915B-0C99-4160-852F-4A4D524086C2}" dt="2024-12-09T12:33:18.990" v="12757" actId="2696"/>
        <pc:sldMkLst>
          <pc:docMk/>
          <pc:sldMk cId="2781475544" sldId="268"/>
        </pc:sldMkLst>
        <pc:spChg chg="mod">
          <ac:chgData name="Lexi Lin" userId="d4fbed3bd36d3ac7" providerId="LiveId" clId="{389B915B-0C99-4160-852F-4A4D524086C2}" dt="2024-12-06T07:32:33.690" v="6742" actId="20577"/>
          <ac:spMkLst>
            <pc:docMk/>
            <pc:sldMk cId="2781475544" sldId="268"/>
            <ac:spMk id="2" creationId="{A3369D35-D0C8-EADF-DEB6-693A1F5A73FA}"/>
          </ac:spMkLst>
        </pc:spChg>
        <pc:picChg chg="del">
          <ac:chgData name="Lexi Lin" userId="d4fbed3bd36d3ac7" providerId="LiveId" clId="{389B915B-0C99-4160-852F-4A4D524086C2}" dt="2024-12-06T07:33:56.838" v="6743" actId="478"/>
          <ac:picMkLst>
            <pc:docMk/>
            <pc:sldMk cId="2781475544" sldId="268"/>
            <ac:picMk id="3076" creationId="{23EE7293-F259-48A9-5B79-F005525BB51E}"/>
          </ac:picMkLst>
        </pc:picChg>
        <pc:picChg chg="add del mod">
          <ac:chgData name="Lexi Lin" userId="d4fbed3bd36d3ac7" providerId="LiveId" clId="{389B915B-0C99-4160-852F-4A4D524086C2}" dt="2024-12-06T15:50:12.665" v="7359" actId="478"/>
          <ac:picMkLst>
            <pc:docMk/>
            <pc:sldMk cId="2781475544" sldId="268"/>
            <ac:picMk id="7170" creationId="{97F64B10-AEA2-B9E4-3CC2-67553E98F477}"/>
          </ac:picMkLst>
        </pc:picChg>
        <pc:picChg chg="add mod">
          <ac:chgData name="Lexi Lin" userId="d4fbed3bd36d3ac7" providerId="LiveId" clId="{389B915B-0C99-4160-852F-4A4D524086C2}" dt="2024-12-06T07:34:36.648" v="6754" actId="1076"/>
          <ac:picMkLst>
            <pc:docMk/>
            <pc:sldMk cId="2781475544" sldId="268"/>
            <ac:picMk id="7172" creationId="{843E543E-A6B1-5B16-665B-017A1F9C989A}"/>
          </ac:picMkLst>
        </pc:picChg>
        <pc:picChg chg="add mod">
          <ac:chgData name="Lexi Lin" userId="d4fbed3bd36d3ac7" providerId="LiveId" clId="{389B915B-0C99-4160-852F-4A4D524086C2}" dt="2024-12-06T15:50:33.562" v="7367" actId="1076"/>
          <ac:picMkLst>
            <pc:docMk/>
            <pc:sldMk cId="2781475544" sldId="268"/>
            <ac:picMk id="7174" creationId="{0EE911EE-A632-BF24-ABFC-30C6023929DE}"/>
          </ac:picMkLst>
        </pc:picChg>
      </pc:sldChg>
      <pc:sldChg chg="addSp delSp modSp new del mod modNotesTx">
        <pc:chgData name="Lexi Lin" userId="d4fbed3bd36d3ac7" providerId="LiveId" clId="{389B915B-0C99-4160-852F-4A4D524086C2}" dt="2024-12-09T12:34:25.911" v="12797" actId="2696"/>
        <pc:sldMkLst>
          <pc:docMk/>
          <pc:sldMk cId="3753438246" sldId="269"/>
        </pc:sldMkLst>
        <pc:spChg chg="mod">
          <ac:chgData name="Lexi Lin" userId="d4fbed3bd36d3ac7" providerId="LiveId" clId="{389B915B-0C99-4160-852F-4A4D524086C2}" dt="2024-12-06T07:43:03.937" v="6781" actId="20577"/>
          <ac:spMkLst>
            <pc:docMk/>
            <pc:sldMk cId="3753438246" sldId="269"/>
            <ac:spMk id="2" creationId="{78B18B5B-DD59-2E62-1B84-5EE5DA33D7F5}"/>
          </ac:spMkLst>
        </pc:spChg>
        <pc:spChg chg="mod">
          <ac:chgData name="Lexi Lin" userId="d4fbed3bd36d3ac7" providerId="LiveId" clId="{389B915B-0C99-4160-852F-4A4D524086C2}" dt="2024-12-06T07:47:16.780" v="7079" actId="14100"/>
          <ac:spMkLst>
            <pc:docMk/>
            <pc:sldMk cId="3753438246" sldId="269"/>
            <ac:spMk id="3" creationId="{AF9FD850-4898-58BD-A403-D17CF05E39C9}"/>
          </ac:spMkLst>
        </pc:spChg>
        <pc:spChg chg="add mod">
          <ac:chgData name="Lexi Lin" userId="d4fbed3bd36d3ac7" providerId="LiveId" clId="{389B915B-0C99-4160-852F-4A4D524086C2}" dt="2024-12-06T08:47:26.878" v="7357" actId="164"/>
          <ac:spMkLst>
            <pc:docMk/>
            <pc:sldMk cId="3753438246" sldId="269"/>
            <ac:spMk id="4" creationId="{F4DC7C14-4CFF-B540-48FF-E333906DF78F}"/>
          </ac:spMkLst>
        </pc:spChg>
        <pc:spChg chg="add del mod">
          <ac:chgData name="Lexi Lin" userId="d4fbed3bd36d3ac7" providerId="LiveId" clId="{389B915B-0C99-4160-852F-4A4D524086C2}" dt="2024-12-06T07:59:11.215" v="7093"/>
          <ac:spMkLst>
            <pc:docMk/>
            <pc:sldMk cId="3753438246" sldId="269"/>
            <ac:spMk id="5" creationId="{208F6CCC-1EE9-1B03-C52F-BCD866A3E06F}"/>
          </ac:spMkLst>
        </pc:spChg>
        <pc:spChg chg="add mod">
          <ac:chgData name="Lexi Lin" userId="d4fbed3bd36d3ac7" providerId="LiveId" clId="{389B915B-0C99-4160-852F-4A4D524086C2}" dt="2024-12-06T08:33:06.752" v="7202" actId="20577"/>
          <ac:spMkLst>
            <pc:docMk/>
            <pc:sldMk cId="3753438246" sldId="269"/>
            <ac:spMk id="6" creationId="{193048A3-B0AC-9AF5-13E6-6027F9184DC0}"/>
          </ac:spMkLst>
        </pc:spChg>
        <pc:spChg chg="add mod">
          <ac:chgData name="Lexi Lin" userId="d4fbed3bd36d3ac7" providerId="LiveId" clId="{389B915B-0C99-4160-852F-4A4D524086C2}" dt="2024-12-06T08:47:26.878" v="7357" actId="164"/>
          <ac:spMkLst>
            <pc:docMk/>
            <pc:sldMk cId="3753438246" sldId="269"/>
            <ac:spMk id="7" creationId="{C133B3C9-3CC6-DBD9-5262-A1A8EB7EAF8A}"/>
          </ac:spMkLst>
        </pc:spChg>
        <pc:grpChg chg="add mod">
          <ac:chgData name="Lexi Lin" userId="d4fbed3bd36d3ac7" providerId="LiveId" clId="{389B915B-0C99-4160-852F-4A4D524086C2}" dt="2024-12-06T08:47:30.094" v="7358" actId="1076"/>
          <ac:grpSpMkLst>
            <pc:docMk/>
            <pc:sldMk cId="3753438246" sldId="269"/>
            <ac:grpSpMk id="8" creationId="{4DC1B72E-E20C-A153-B54B-8965F0926175}"/>
          </ac:grpSpMkLst>
        </pc:grpChg>
      </pc:sldChg>
      <pc:sldChg chg="addSp delSp modSp new del mod">
        <pc:chgData name="Lexi Lin" userId="d4fbed3bd36d3ac7" providerId="LiveId" clId="{389B915B-0C99-4160-852F-4A4D524086C2}" dt="2024-12-09T12:35:29.463" v="12808" actId="2696"/>
        <pc:sldMkLst>
          <pc:docMk/>
          <pc:sldMk cId="815847049" sldId="270"/>
        </pc:sldMkLst>
        <pc:spChg chg="mod">
          <ac:chgData name="Lexi Lin" userId="d4fbed3bd36d3ac7" providerId="LiveId" clId="{389B915B-0C99-4160-852F-4A4D524086C2}" dt="2024-12-07T11:44:48.636" v="7538" actId="20577"/>
          <ac:spMkLst>
            <pc:docMk/>
            <pc:sldMk cId="815847049" sldId="270"/>
            <ac:spMk id="2" creationId="{9D6D6EAB-59BE-CF43-2F53-387FD6AF3D80}"/>
          </ac:spMkLst>
        </pc:spChg>
        <pc:spChg chg="del">
          <ac:chgData name="Lexi Lin" userId="d4fbed3bd36d3ac7" providerId="LiveId" clId="{389B915B-0C99-4160-852F-4A4D524086C2}" dt="2024-12-07T11:44:22.457" v="7501" actId="478"/>
          <ac:spMkLst>
            <pc:docMk/>
            <pc:sldMk cId="815847049" sldId="270"/>
            <ac:spMk id="3" creationId="{F0504F1B-FA3C-5674-CDC7-674A2AB5CB00}"/>
          </ac:spMkLst>
        </pc:spChg>
        <pc:picChg chg="add mod">
          <ac:chgData name="Lexi Lin" userId="d4fbed3bd36d3ac7" providerId="LiveId" clId="{389B915B-0C99-4160-852F-4A4D524086C2}" dt="2024-12-07T11:50:57.348" v="7557" actId="1076"/>
          <ac:picMkLst>
            <pc:docMk/>
            <pc:sldMk cId="815847049" sldId="270"/>
            <ac:picMk id="8194" creationId="{080BE084-6CA1-8815-CB5A-56CA4C8F1571}"/>
          </ac:picMkLst>
        </pc:picChg>
        <pc:picChg chg="add del mod">
          <ac:chgData name="Lexi Lin" userId="d4fbed3bd36d3ac7" providerId="LiveId" clId="{389B915B-0C99-4160-852F-4A4D524086C2}" dt="2024-12-07T11:50:51.361" v="7554" actId="478"/>
          <ac:picMkLst>
            <pc:docMk/>
            <pc:sldMk cId="815847049" sldId="270"/>
            <ac:picMk id="8196" creationId="{E642182B-AE9D-F342-F2A2-8518D629F8F8}"/>
          </ac:picMkLst>
        </pc:picChg>
      </pc:sldChg>
      <pc:sldChg chg="addSp delSp modSp add del">
        <pc:chgData name="Lexi Lin" userId="d4fbed3bd36d3ac7" providerId="LiveId" clId="{389B915B-0C99-4160-852F-4A4D524086C2}" dt="2024-12-09T12:35:46.798" v="12812" actId="2696"/>
        <pc:sldMkLst>
          <pc:docMk/>
          <pc:sldMk cId="2115465185" sldId="271"/>
        </pc:sldMkLst>
        <pc:picChg chg="del">
          <ac:chgData name="Lexi Lin" userId="d4fbed3bd36d3ac7" providerId="LiveId" clId="{389B915B-0C99-4160-852F-4A4D524086C2}" dt="2024-12-07T11:51:07.463" v="7559" actId="478"/>
          <ac:picMkLst>
            <pc:docMk/>
            <pc:sldMk cId="2115465185" sldId="271"/>
            <ac:picMk id="8194" creationId="{080BE084-6CA1-8815-CB5A-56CA4C8F1571}"/>
          </ac:picMkLst>
        </pc:picChg>
        <pc:picChg chg="add mod">
          <ac:chgData name="Lexi Lin" userId="d4fbed3bd36d3ac7" providerId="LiveId" clId="{389B915B-0C99-4160-852F-4A4D524086C2}" dt="2024-12-07T11:51:16.569" v="7563" actId="1076"/>
          <ac:picMkLst>
            <pc:docMk/>
            <pc:sldMk cId="2115465185" sldId="271"/>
            <ac:picMk id="9218" creationId="{A9BBE3AA-978C-503F-5C59-C93DDFF466C1}"/>
          </ac:picMkLst>
        </pc:picChg>
      </pc:sldChg>
      <pc:sldChg chg="addSp delSp modSp new mod setBg modNotesTx">
        <pc:chgData name="Lexi Lin" userId="d4fbed3bd36d3ac7" providerId="LiveId" clId="{389B915B-0C99-4160-852F-4A4D524086C2}" dt="2024-12-11T07:35:47.514" v="23984" actId="20577"/>
        <pc:sldMkLst>
          <pc:docMk/>
          <pc:sldMk cId="1415841990" sldId="272"/>
        </pc:sldMkLst>
        <pc:spChg chg="mod">
          <ac:chgData name="Lexi Lin" userId="d4fbed3bd36d3ac7" providerId="LiveId" clId="{389B915B-0C99-4160-852F-4A4D524086C2}" dt="2024-12-09T05:50:05.979" v="7795" actId="26606"/>
          <ac:spMkLst>
            <pc:docMk/>
            <pc:sldMk cId="1415841990" sldId="272"/>
            <ac:spMk id="2" creationId="{FC1C1DB4-A0E5-ABFA-4359-AA76578B8086}"/>
          </ac:spMkLst>
        </pc:spChg>
        <pc:spChg chg="add del mod">
          <ac:chgData name="Lexi Lin" userId="d4fbed3bd36d3ac7" providerId="LiveId" clId="{389B915B-0C99-4160-852F-4A4D524086C2}" dt="2024-12-09T05:23:55.992" v="7782" actId="26606"/>
          <ac:spMkLst>
            <pc:docMk/>
            <pc:sldMk cId="1415841990" sldId="272"/>
            <ac:spMk id="3" creationId="{0F112F09-FE0A-1271-E288-F9403D1501D2}"/>
          </ac:spMkLst>
        </pc:spChg>
        <pc:spChg chg="add del">
          <ac:chgData name="Lexi Lin" userId="d4fbed3bd36d3ac7" providerId="LiveId" clId="{389B915B-0C99-4160-852F-4A4D524086C2}" dt="2024-12-09T05:23:55.983" v="7781" actId="26606"/>
          <ac:spMkLst>
            <pc:docMk/>
            <pc:sldMk cId="1415841990" sldId="272"/>
            <ac:spMk id="8" creationId="{1B15ED52-F352-441B-82BF-E0EA34836D08}"/>
          </ac:spMkLst>
        </pc:spChg>
        <pc:spChg chg="add del">
          <ac:chgData name="Lexi Lin" userId="d4fbed3bd36d3ac7" providerId="LiveId" clId="{389B915B-0C99-4160-852F-4A4D524086C2}" dt="2024-12-09T05:23:53.399" v="7779" actId="26606"/>
          <ac:spMkLst>
            <pc:docMk/>
            <pc:sldMk cId="1415841990" sldId="272"/>
            <ac:spMk id="9" creationId="{BACC6370-2D7E-4714-9D71-7542949D7D5D}"/>
          </ac:spMkLst>
        </pc:spChg>
        <pc:spChg chg="add del">
          <ac:chgData name="Lexi Lin" userId="d4fbed3bd36d3ac7" providerId="LiveId" clId="{389B915B-0C99-4160-852F-4A4D524086C2}" dt="2024-12-09T05:23:55.983" v="7781" actId="26606"/>
          <ac:spMkLst>
            <pc:docMk/>
            <pc:sldMk cId="1415841990" sldId="272"/>
            <ac:spMk id="10" creationId="{3B2E3793-BFE6-45A2-9B7B-E18844431C99}"/>
          </ac:spMkLst>
        </pc:spChg>
        <pc:spChg chg="add del">
          <ac:chgData name="Lexi Lin" userId="d4fbed3bd36d3ac7" providerId="LiveId" clId="{389B915B-0C99-4160-852F-4A4D524086C2}" dt="2024-12-09T05:23:53.399" v="7779" actId="26606"/>
          <ac:spMkLst>
            <pc:docMk/>
            <pc:sldMk cId="1415841990" sldId="272"/>
            <ac:spMk id="11" creationId="{F68B3F68-107C-434F-AA38-110D5EA91B85}"/>
          </ac:spMkLst>
        </pc:spChg>
        <pc:spChg chg="add del">
          <ac:chgData name="Lexi Lin" userId="d4fbed3bd36d3ac7" providerId="LiveId" clId="{389B915B-0C99-4160-852F-4A4D524086C2}" dt="2024-12-09T05:23:55.983" v="7781" actId="26606"/>
          <ac:spMkLst>
            <pc:docMk/>
            <pc:sldMk cId="1415841990" sldId="272"/>
            <ac:spMk id="12" creationId="{BC4C4868-CB8F-4AF9-9CDB-8108F2C19B67}"/>
          </ac:spMkLst>
        </pc:spChg>
        <pc:spChg chg="add del">
          <ac:chgData name="Lexi Lin" userId="d4fbed3bd36d3ac7" providerId="LiveId" clId="{389B915B-0C99-4160-852F-4A4D524086C2}" dt="2024-12-09T05:23:53.399" v="7779" actId="26606"/>
          <ac:spMkLst>
            <pc:docMk/>
            <pc:sldMk cId="1415841990" sldId="272"/>
            <ac:spMk id="13" creationId="{AAD0DBB9-1A4B-4391-81D4-CB19F9AB918A}"/>
          </ac:spMkLst>
        </pc:spChg>
        <pc:spChg chg="add del">
          <ac:chgData name="Lexi Lin" userId="d4fbed3bd36d3ac7" providerId="LiveId" clId="{389B915B-0C99-4160-852F-4A4D524086C2}" dt="2024-12-09T05:23:55.983" v="7781" actId="26606"/>
          <ac:spMkLst>
            <pc:docMk/>
            <pc:sldMk cId="1415841990" sldId="272"/>
            <ac:spMk id="14" creationId="{375E0459-6403-40CD-989D-56A4407CA12E}"/>
          </ac:spMkLst>
        </pc:spChg>
        <pc:spChg chg="add del">
          <ac:chgData name="Lexi Lin" userId="d4fbed3bd36d3ac7" providerId="LiveId" clId="{389B915B-0C99-4160-852F-4A4D524086C2}" dt="2024-12-09T05:23:53.399" v="7779" actId="26606"/>
          <ac:spMkLst>
            <pc:docMk/>
            <pc:sldMk cId="1415841990" sldId="272"/>
            <ac:spMk id="15" creationId="{063BBA22-50EA-4C4D-BE05-F1CE4E63AA56}"/>
          </ac:spMkLst>
        </pc:spChg>
        <pc:spChg chg="add del">
          <ac:chgData name="Lexi Lin" userId="d4fbed3bd36d3ac7" providerId="LiveId" clId="{389B915B-0C99-4160-852F-4A4D524086C2}" dt="2024-12-09T05:23:55.983" v="7781" actId="26606"/>
          <ac:spMkLst>
            <pc:docMk/>
            <pc:sldMk cId="1415841990" sldId="272"/>
            <ac:spMk id="16" creationId="{53E5B1A8-3AC9-4BD1-9BBC-78CA94F2D1BA}"/>
          </ac:spMkLst>
        </pc:spChg>
        <pc:spChg chg="add del">
          <ac:chgData name="Lexi Lin" userId="d4fbed3bd36d3ac7" providerId="LiveId" clId="{389B915B-0C99-4160-852F-4A4D524086C2}" dt="2024-12-09T05:23:55.983" v="7781" actId="26606"/>
          <ac:spMkLst>
            <pc:docMk/>
            <pc:sldMk cId="1415841990" sldId="272"/>
            <ac:spMk id="17" creationId="{0F112F09-FE0A-1271-E288-F9403D1501D2}"/>
          </ac:spMkLst>
        </pc:spChg>
        <pc:spChg chg="add del">
          <ac:chgData name="Lexi Lin" userId="d4fbed3bd36d3ac7" providerId="LiveId" clId="{389B915B-0C99-4160-852F-4A4D524086C2}" dt="2024-12-09T05:50:05.986" v="7796" actId="26606"/>
          <ac:spMkLst>
            <pc:docMk/>
            <pc:sldMk cId="1415841990" sldId="272"/>
            <ac:spMk id="18" creationId="{A09989E4-EFDC-4A90-A633-E0525FB4139E}"/>
          </ac:spMkLst>
        </pc:spChg>
        <pc:spChg chg="add del">
          <ac:chgData name="Lexi Lin" userId="d4fbed3bd36d3ac7" providerId="LiveId" clId="{389B915B-0C99-4160-852F-4A4D524086C2}" dt="2024-12-09T05:50:05.986" v="7796" actId="26606"/>
          <ac:spMkLst>
            <pc:docMk/>
            <pc:sldMk cId="1415841990" sldId="272"/>
            <ac:spMk id="19" creationId="{DEE2AD96-B495-4E06-9291-B71706F728CB}"/>
          </ac:spMkLst>
        </pc:spChg>
        <pc:spChg chg="add del">
          <ac:chgData name="Lexi Lin" userId="d4fbed3bd36d3ac7" providerId="LiveId" clId="{389B915B-0C99-4160-852F-4A4D524086C2}" dt="2024-12-09T05:50:05.986" v="7796" actId="26606"/>
          <ac:spMkLst>
            <pc:docMk/>
            <pc:sldMk cId="1415841990" sldId="272"/>
            <ac:spMk id="20" creationId="{53CF6D67-C5A8-4ADD-9E8E-1E38CA1D3166}"/>
          </ac:spMkLst>
        </pc:spChg>
        <pc:spChg chg="add del">
          <ac:chgData name="Lexi Lin" userId="d4fbed3bd36d3ac7" providerId="LiveId" clId="{389B915B-0C99-4160-852F-4A4D524086C2}" dt="2024-12-09T05:50:05.986" v="7796" actId="26606"/>
          <ac:spMkLst>
            <pc:docMk/>
            <pc:sldMk cId="1415841990" sldId="272"/>
            <ac:spMk id="21" creationId="{86909FA0-B515-4681-B7A8-FA281D133B94}"/>
          </ac:spMkLst>
        </pc:spChg>
        <pc:spChg chg="add del">
          <ac:chgData name="Lexi Lin" userId="d4fbed3bd36d3ac7" providerId="LiveId" clId="{389B915B-0C99-4160-852F-4A4D524086C2}" dt="2024-12-09T05:50:05.986" v="7796" actId="26606"/>
          <ac:spMkLst>
            <pc:docMk/>
            <pc:sldMk cId="1415841990" sldId="272"/>
            <ac:spMk id="22" creationId="{21C9FE86-FCC3-4A31-AA1C-C882262B7FE7}"/>
          </ac:spMkLst>
        </pc:spChg>
        <pc:spChg chg="add del">
          <ac:chgData name="Lexi Lin" userId="d4fbed3bd36d3ac7" providerId="LiveId" clId="{389B915B-0C99-4160-852F-4A4D524086C2}" dt="2024-12-09T05:50:05.986" v="7796" actId="26606"/>
          <ac:spMkLst>
            <pc:docMk/>
            <pc:sldMk cId="1415841990" sldId="272"/>
            <ac:spMk id="23" creationId="{7D96243B-ECED-4B71-8E06-AE9A285EAD20}"/>
          </ac:spMkLst>
        </pc:spChg>
        <pc:spChg chg="add del">
          <ac:chgData name="Lexi Lin" userId="d4fbed3bd36d3ac7" providerId="LiveId" clId="{389B915B-0C99-4160-852F-4A4D524086C2}" dt="2024-12-09T05:50:05.986" v="7796" actId="26606"/>
          <ac:spMkLst>
            <pc:docMk/>
            <pc:sldMk cId="1415841990" sldId="272"/>
            <ac:spMk id="24" creationId="{0F112F09-FE0A-1271-E288-F9403D1501D2}"/>
          </ac:spMkLst>
        </pc:spChg>
        <pc:spChg chg="add del">
          <ac:chgData name="Lexi Lin" userId="d4fbed3bd36d3ac7" providerId="LiveId" clId="{389B915B-0C99-4160-852F-4A4D524086C2}" dt="2024-12-09T05:50:05.979" v="7795" actId="26606"/>
          <ac:spMkLst>
            <pc:docMk/>
            <pc:sldMk cId="1415841990" sldId="272"/>
            <ac:spMk id="29" creationId="{100EDD19-6802-4EC3-95CE-CFFAB042CFD6}"/>
          </ac:spMkLst>
        </pc:spChg>
        <pc:spChg chg="add del">
          <ac:chgData name="Lexi Lin" userId="d4fbed3bd36d3ac7" providerId="LiveId" clId="{389B915B-0C99-4160-852F-4A4D524086C2}" dt="2024-12-09T05:49:57.050" v="7791" actId="26606"/>
          <ac:spMkLst>
            <pc:docMk/>
            <pc:sldMk cId="1415841990" sldId="272"/>
            <ac:spMk id="30" creationId="{35DB3719-6FDC-4E5D-891D-FF40B7300F64}"/>
          </ac:spMkLst>
        </pc:spChg>
        <pc:spChg chg="add del">
          <ac:chgData name="Lexi Lin" userId="d4fbed3bd36d3ac7" providerId="LiveId" clId="{389B915B-0C99-4160-852F-4A4D524086C2}" dt="2024-12-09T05:50:05.979" v="7795" actId="26606"/>
          <ac:spMkLst>
            <pc:docMk/>
            <pc:sldMk cId="1415841990" sldId="272"/>
            <ac:spMk id="31" creationId="{DB17E863-922E-4C26-BD64-E8FD41D28661}"/>
          </ac:spMkLst>
        </pc:spChg>
        <pc:spChg chg="add del">
          <ac:chgData name="Lexi Lin" userId="d4fbed3bd36d3ac7" providerId="LiveId" clId="{389B915B-0C99-4160-852F-4A4D524086C2}" dt="2024-12-09T05:49:57.050" v="7791" actId="26606"/>
          <ac:spMkLst>
            <pc:docMk/>
            <pc:sldMk cId="1415841990" sldId="272"/>
            <ac:spMk id="32" creationId="{E0CBAC23-2E3F-4A90-BA59-F8299F6A5439}"/>
          </ac:spMkLst>
        </pc:spChg>
        <pc:spChg chg="add">
          <ac:chgData name="Lexi Lin" userId="d4fbed3bd36d3ac7" providerId="LiveId" clId="{389B915B-0C99-4160-852F-4A4D524086C2}" dt="2024-12-09T05:50:05.986" v="7796" actId="26606"/>
          <ac:spMkLst>
            <pc:docMk/>
            <pc:sldMk cId="1415841990" sldId="272"/>
            <ac:spMk id="33" creationId="{86909FA0-B515-4681-B7A8-FA281D133B94}"/>
          </ac:spMkLst>
        </pc:spChg>
        <pc:spChg chg="add del">
          <ac:chgData name="Lexi Lin" userId="d4fbed3bd36d3ac7" providerId="LiveId" clId="{389B915B-0C99-4160-852F-4A4D524086C2}" dt="2024-12-09T05:50:00.287" v="7793" actId="26606"/>
          <ac:spMkLst>
            <pc:docMk/>
            <pc:sldMk cId="1415841990" sldId="272"/>
            <ac:spMk id="34" creationId="{2659FDB4-FCBE-4A89-B46D-43D4FA54464D}"/>
          </ac:spMkLst>
        </pc:spChg>
        <pc:spChg chg="add">
          <ac:chgData name="Lexi Lin" userId="d4fbed3bd36d3ac7" providerId="LiveId" clId="{389B915B-0C99-4160-852F-4A4D524086C2}" dt="2024-12-09T05:50:05.986" v="7796" actId="26606"/>
          <ac:spMkLst>
            <pc:docMk/>
            <pc:sldMk cId="1415841990" sldId="272"/>
            <ac:spMk id="37" creationId="{7D96243B-ECED-4B71-8E06-AE9A285EAD20}"/>
          </ac:spMkLst>
        </pc:spChg>
        <pc:spChg chg="add del">
          <ac:chgData name="Lexi Lin" userId="d4fbed3bd36d3ac7" providerId="LiveId" clId="{389B915B-0C99-4160-852F-4A4D524086C2}" dt="2024-12-09T05:50:05.979" v="7795" actId="26606"/>
          <ac:spMkLst>
            <pc:docMk/>
            <pc:sldMk cId="1415841990" sldId="272"/>
            <ac:spMk id="38" creationId="{0F112F09-FE0A-1271-E288-F9403D1501D2}"/>
          </ac:spMkLst>
        </pc:spChg>
        <pc:spChg chg="add">
          <ac:chgData name="Lexi Lin" userId="d4fbed3bd36d3ac7" providerId="LiveId" clId="{389B915B-0C99-4160-852F-4A4D524086C2}" dt="2024-12-09T05:50:05.986" v="7796" actId="26606"/>
          <ac:spMkLst>
            <pc:docMk/>
            <pc:sldMk cId="1415841990" sldId="272"/>
            <ac:spMk id="39" creationId="{A09989E4-EFDC-4A90-A633-E0525FB4139E}"/>
          </ac:spMkLst>
        </pc:spChg>
        <pc:spChg chg="add">
          <ac:chgData name="Lexi Lin" userId="d4fbed3bd36d3ac7" providerId="LiveId" clId="{389B915B-0C99-4160-852F-4A4D524086C2}" dt="2024-12-09T05:50:05.986" v="7796" actId="26606"/>
          <ac:spMkLst>
            <pc:docMk/>
            <pc:sldMk cId="1415841990" sldId="272"/>
            <ac:spMk id="40" creationId="{DEE2AD96-B495-4E06-9291-B71706F728CB}"/>
          </ac:spMkLst>
        </pc:spChg>
        <pc:spChg chg="add">
          <ac:chgData name="Lexi Lin" userId="d4fbed3bd36d3ac7" providerId="LiveId" clId="{389B915B-0C99-4160-852F-4A4D524086C2}" dt="2024-12-09T05:50:05.986" v="7796" actId="26606"/>
          <ac:spMkLst>
            <pc:docMk/>
            <pc:sldMk cId="1415841990" sldId="272"/>
            <ac:spMk id="41" creationId="{53CF6D67-C5A8-4ADD-9E8E-1E38CA1D3166}"/>
          </ac:spMkLst>
        </pc:spChg>
        <pc:spChg chg="add">
          <ac:chgData name="Lexi Lin" userId="d4fbed3bd36d3ac7" providerId="LiveId" clId="{389B915B-0C99-4160-852F-4A4D524086C2}" dt="2024-12-09T05:50:05.986" v="7796" actId="26606"/>
          <ac:spMkLst>
            <pc:docMk/>
            <pc:sldMk cId="1415841990" sldId="272"/>
            <ac:spMk id="42" creationId="{21C9FE86-FCC3-4A31-AA1C-C882262B7FE7}"/>
          </ac:spMkLst>
        </pc:spChg>
        <pc:spChg chg="add mod">
          <ac:chgData name="Lexi Lin" userId="d4fbed3bd36d3ac7" providerId="LiveId" clId="{389B915B-0C99-4160-852F-4A4D524086C2}" dt="2024-12-11T02:29:19.372" v="21563" actId="20577"/>
          <ac:spMkLst>
            <pc:docMk/>
            <pc:sldMk cId="1415841990" sldId="272"/>
            <ac:spMk id="43" creationId="{0F112F09-FE0A-1271-E288-F9403D1501D2}"/>
          </ac:spMkLst>
        </pc:spChg>
        <pc:graphicFrameChg chg="add del">
          <ac:chgData name="Lexi Lin" userId="d4fbed3bd36d3ac7" providerId="LiveId" clId="{389B915B-0C99-4160-852F-4A4D524086C2}" dt="2024-12-09T05:23:53.399" v="7779" actId="26606"/>
          <ac:graphicFrameMkLst>
            <pc:docMk/>
            <pc:sldMk cId="1415841990" sldId="272"/>
            <ac:graphicFrameMk id="5" creationId="{2FC18DE0-B0CD-A8D6-9AE5-C787C7813E78}"/>
          </ac:graphicFrameMkLst>
        </pc:graphicFrameChg>
        <pc:graphicFrameChg chg="add del">
          <ac:chgData name="Lexi Lin" userId="d4fbed3bd36d3ac7" providerId="LiveId" clId="{389B915B-0C99-4160-852F-4A4D524086C2}" dt="2024-12-09T05:49:57.050" v="7791" actId="26606"/>
          <ac:graphicFrameMkLst>
            <pc:docMk/>
            <pc:sldMk cId="1415841990" sldId="272"/>
            <ac:graphicFrameMk id="26" creationId="{34744221-B3F4-44B4-F113-634A5949D1E3}"/>
          </ac:graphicFrameMkLst>
        </pc:graphicFrameChg>
        <pc:graphicFrameChg chg="add del">
          <ac:chgData name="Lexi Lin" userId="d4fbed3bd36d3ac7" providerId="LiveId" clId="{389B915B-0C99-4160-852F-4A4D524086C2}" dt="2024-12-09T05:50:00.287" v="7793" actId="26606"/>
          <ac:graphicFrameMkLst>
            <pc:docMk/>
            <pc:sldMk cId="1415841990" sldId="272"/>
            <ac:graphicFrameMk id="36" creationId="{E13823DF-38F8-B386-77FF-866019631E34}"/>
          </ac:graphicFrameMkLst>
        </pc:graphicFrameChg>
        <pc:cxnChg chg="add del">
          <ac:chgData name="Lexi Lin" userId="d4fbed3bd36d3ac7" providerId="LiveId" clId="{389B915B-0C99-4160-852F-4A4D524086C2}" dt="2024-12-09T05:50:00.287" v="7793" actId="26606"/>
          <ac:cxnSpMkLst>
            <pc:docMk/>
            <pc:sldMk cId="1415841990" sldId="272"/>
            <ac:cxnSpMk id="35" creationId="{C8F51B3F-8331-4E4A-AE96-D47B1006EEAD}"/>
          </ac:cxnSpMkLst>
        </pc:cxnChg>
      </pc:sldChg>
      <pc:sldChg chg="addSp delSp modSp new mod modNotesTx">
        <pc:chgData name="Lexi Lin" userId="d4fbed3bd36d3ac7" providerId="LiveId" clId="{389B915B-0C99-4160-852F-4A4D524086C2}" dt="2024-12-11T11:53:19.110" v="25888" actId="20577"/>
        <pc:sldMkLst>
          <pc:docMk/>
          <pc:sldMk cId="4110210290" sldId="273"/>
        </pc:sldMkLst>
        <pc:spChg chg="mod">
          <ac:chgData name="Lexi Lin" userId="d4fbed3bd36d3ac7" providerId="LiveId" clId="{389B915B-0C99-4160-852F-4A4D524086C2}" dt="2024-12-09T07:28:32.785" v="9734" actId="20577"/>
          <ac:spMkLst>
            <pc:docMk/>
            <pc:sldMk cId="4110210290" sldId="273"/>
            <ac:spMk id="2" creationId="{738FCE74-ED6F-4887-0D9F-324B5CA28AE2}"/>
          </ac:spMkLst>
        </pc:spChg>
        <pc:spChg chg="del mod">
          <ac:chgData name="Lexi Lin" userId="d4fbed3bd36d3ac7" providerId="LiveId" clId="{389B915B-0C99-4160-852F-4A4D524086C2}" dt="2024-12-09T07:01:27.267" v="9031" actId="478"/>
          <ac:spMkLst>
            <pc:docMk/>
            <pc:sldMk cId="4110210290" sldId="273"/>
            <ac:spMk id="3" creationId="{67E28FC1-BD23-BC97-EA06-5E2B13CC357E}"/>
          </ac:spMkLst>
        </pc:spChg>
        <pc:spChg chg="add mod">
          <ac:chgData name="Lexi Lin" userId="d4fbed3bd36d3ac7" providerId="LiveId" clId="{389B915B-0C99-4160-852F-4A4D524086C2}" dt="2024-12-09T07:51:20.082" v="10175" actId="1036"/>
          <ac:spMkLst>
            <pc:docMk/>
            <pc:sldMk cId="4110210290" sldId="273"/>
            <ac:spMk id="4" creationId="{55695001-8A33-89B0-7860-3F5D568DC169}"/>
          </ac:spMkLst>
        </pc:spChg>
        <pc:spChg chg="add del mod">
          <ac:chgData name="Lexi Lin" userId="d4fbed3bd36d3ac7" providerId="LiveId" clId="{389B915B-0C99-4160-852F-4A4D524086C2}" dt="2024-12-09T07:01:29.549" v="9032" actId="478"/>
          <ac:spMkLst>
            <pc:docMk/>
            <pc:sldMk cId="4110210290" sldId="273"/>
            <ac:spMk id="6" creationId="{BCCAE2BD-7D67-9DD3-2725-1882C838CC91}"/>
          </ac:spMkLst>
        </pc:spChg>
        <pc:spChg chg="add mod">
          <ac:chgData name="Lexi Lin" userId="d4fbed3bd36d3ac7" providerId="LiveId" clId="{389B915B-0C99-4160-852F-4A4D524086C2}" dt="2024-12-09T07:51:20.082" v="10175" actId="1036"/>
          <ac:spMkLst>
            <pc:docMk/>
            <pc:sldMk cId="4110210290" sldId="273"/>
            <ac:spMk id="7" creationId="{9FCDA65D-24F9-005C-7F27-D323329FCF11}"/>
          </ac:spMkLst>
        </pc:spChg>
        <pc:spChg chg="add mod">
          <ac:chgData name="Lexi Lin" userId="d4fbed3bd36d3ac7" providerId="LiveId" clId="{389B915B-0C99-4160-852F-4A4D524086C2}" dt="2024-12-09T07:51:20.082" v="10175" actId="1036"/>
          <ac:spMkLst>
            <pc:docMk/>
            <pc:sldMk cId="4110210290" sldId="273"/>
            <ac:spMk id="8" creationId="{2AE7862C-FE10-BADC-06AB-75858FDB17B0}"/>
          </ac:spMkLst>
        </pc:spChg>
        <pc:spChg chg="add del mod">
          <ac:chgData name="Lexi Lin" userId="d4fbed3bd36d3ac7" providerId="LiveId" clId="{389B915B-0C99-4160-852F-4A4D524086C2}" dt="2024-12-09T07:03:40.930" v="9101" actId="478"/>
          <ac:spMkLst>
            <pc:docMk/>
            <pc:sldMk cId="4110210290" sldId="273"/>
            <ac:spMk id="9" creationId="{BE74A183-1723-1512-B20E-C58009418D98}"/>
          </ac:spMkLst>
        </pc:spChg>
        <pc:spChg chg="add del mod">
          <ac:chgData name="Lexi Lin" userId="d4fbed3bd36d3ac7" providerId="LiveId" clId="{389B915B-0C99-4160-852F-4A4D524086C2}" dt="2024-12-09T07:09:30.907" v="9257" actId="478"/>
          <ac:spMkLst>
            <pc:docMk/>
            <pc:sldMk cId="4110210290" sldId="273"/>
            <ac:spMk id="10" creationId="{A7C5678C-AA0C-BB6A-E1DE-C475A1A898E7}"/>
          </ac:spMkLst>
        </pc:spChg>
        <pc:spChg chg="add mod">
          <ac:chgData name="Lexi Lin" userId="d4fbed3bd36d3ac7" providerId="LiveId" clId="{389B915B-0C99-4160-852F-4A4D524086C2}" dt="2024-12-09T07:51:20.082" v="10175" actId="1036"/>
          <ac:spMkLst>
            <pc:docMk/>
            <pc:sldMk cId="4110210290" sldId="273"/>
            <ac:spMk id="11" creationId="{49F755A9-9E0A-244C-3CF3-62570095DD39}"/>
          </ac:spMkLst>
        </pc:spChg>
        <pc:spChg chg="add del mod">
          <ac:chgData name="Lexi Lin" userId="d4fbed3bd36d3ac7" providerId="LiveId" clId="{389B915B-0C99-4160-852F-4A4D524086C2}" dt="2024-12-09T07:06:43.629" v="9186" actId="478"/>
          <ac:spMkLst>
            <pc:docMk/>
            <pc:sldMk cId="4110210290" sldId="273"/>
            <ac:spMk id="12" creationId="{4DACF7EB-C124-D488-E077-9C955C41FD94}"/>
          </ac:spMkLst>
        </pc:spChg>
        <pc:spChg chg="add mod">
          <ac:chgData name="Lexi Lin" userId="d4fbed3bd36d3ac7" providerId="LiveId" clId="{389B915B-0C99-4160-852F-4A4D524086C2}" dt="2024-12-09T07:51:20.082" v="10175" actId="1036"/>
          <ac:spMkLst>
            <pc:docMk/>
            <pc:sldMk cId="4110210290" sldId="273"/>
            <ac:spMk id="13" creationId="{984E1AB8-85DD-0C6D-D89E-083D3F0F1151}"/>
          </ac:spMkLst>
        </pc:spChg>
        <pc:spChg chg="add mod">
          <ac:chgData name="Lexi Lin" userId="d4fbed3bd36d3ac7" providerId="LiveId" clId="{389B915B-0C99-4160-852F-4A4D524086C2}" dt="2024-12-09T07:51:20.082" v="10175" actId="1036"/>
          <ac:spMkLst>
            <pc:docMk/>
            <pc:sldMk cId="4110210290" sldId="273"/>
            <ac:spMk id="14" creationId="{2FBE2DEF-9825-D423-766F-41778BDB5045}"/>
          </ac:spMkLst>
        </pc:spChg>
        <pc:spChg chg="add del mod">
          <ac:chgData name="Lexi Lin" userId="d4fbed3bd36d3ac7" providerId="LiveId" clId="{389B915B-0C99-4160-852F-4A4D524086C2}" dt="2024-12-09T07:09:31.860" v="9258" actId="478"/>
          <ac:spMkLst>
            <pc:docMk/>
            <pc:sldMk cId="4110210290" sldId="273"/>
            <ac:spMk id="15" creationId="{9E48B144-58D6-ECBC-0836-58342C022D84}"/>
          </ac:spMkLst>
        </pc:spChg>
        <pc:spChg chg="add del mod">
          <ac:chgData name="Lexi Lin" userId="d4fbed3bd36d3ac7" providerId="LiveId" clId="{389B915B-0C99-4160-852F-4A4D524086C2}" dt="2024-12-09T07:09:33.163" v="9259" actId="478"/>
          <ac:spMkLst>
            <pc:docMk/>
            <pc:sldMk cId="4110210290" sldId="273"/>
            <ac:spMk id="16" creationId="{80D133FA-376C-B730-EA20-B2D85CDC64AF}"/>
          </ac:spMkLst>
        </pc:spChg>
        <pc:spChg chg="add mod">
          <ac:chgData name="Lexi Lin" userId="d4fbed3bd36d3ac7" providerId="LiveId" clId="{389B915B-0C99-4160-852F-4A4D524086C2}" dt="2024-12-09T07:51:20.082" v="10175" actId="1036"/>
          <ac:spMkLst>
            <pc:docMk/>
            <pc:sldMk cId="4110210290" sldId="273"/>
            <ac:spMk id="17" creationId="{F54C71E4-BD3A-8BF4-E3CC-2265EE60A729}"/>
          </ac:spMkLst>
        </pc:spChg>
        <pc:spChg chg="add mod">
          <ac:chgData name="Lexi Lin" userId="d4fbed3bd36d3ac7" providerId="LiveId" clId="{389B915B-0C99-4160-852F-4A4D524086C2}" dt="2024-12-09T07:51:20.082" v="10175" actId="1036"/>
          <ac:spMkLst>
            <pc:docMk/>
            <pc:sldMk cId="4110210290" sldId="273"/>
            <ac:spMk id="18" creationId="{A6669E73-C690-8CF9-5472-DA8760A3F4CE}"/>
          </ac:spMkLst>
        </pc:spChg>
        <pc:spChg chg="add mod">
          <ac:chgData name="Lexi Lin" userId="d4fbed3bd36d3ac7" providerId="LiveId" clId="{389B915B-0C99-4160-852F-4A4D524086C2}" dt="2024-12-09T07:51:20.082" v="10175" actId="1036"/>
          <ac:spMkLst>
            <pc:docMk/>
            <pc:sldMk cId="4110210290" sldId="273"/>
            <ac:spMk id="19" creationId="{5243A8BB-D794-491E-5C46-D2EDB0C82BE3}"/>
          </ac:spMkLst>
        </pc:spChg>
        <pc:spChg chg="add mod">
          <ac:chgData name="Lexi Lin" userId="d4fbed3bd36d3ac7" providerId="LiveId" clId="{389B915B-0C99-4160-852F-4A4D524086C2}" dt="2024-12-09T07:52:58.527" v="10251" actId="1035"/>
          <ac:spMkLst>
            <pc:docMk/>
            <pc:sldMk cId="4110210290" sldId="273"/>
            <ac:spMk id="20" creationId="{6A00E3A3-D479-4ABB-883E-05E0A0A4344F}"/>
          </ac:spMkLst>
        </pc:spChg>
        <pc:spChg chg="add mod">
          <ac:chgData name="Lexi Lin" userId="d4fbed3bd36d3ac7" providerId="LiveId" clId="{389B915B-0C99-4160-852F-4A4D524086C2}" dt="2024-12-09T07:52:58.527" v="10251" actId="1035"/>
          <ac:spMkLst>
            <pc:docMk/>
            <pc:sldMk cId="4110210290" sldId="273"/>
            <ac:spMk id="21" creationId="{F92CFCA6-0B89-DDFB-239A-CDC4F4108E6C}"/>
          </ac:spMkLst>
        </pc:spChg>
        <pc:spChg chg="add del mod">
          <ac:chgData name="Lexi Lin" userId="d4fbed3bd36d3ac7" providerId="LiveId" clId="{389B915B-0C99-4160-852F-4A4D524086C2}" dt="2024-12-09T07:21:34.470" v="9520" actId="478"/>
          <ac:spMkLst>
            <pc:docMk/>
            <pc:sldMk cId="4110210290" sldId="273"/>
            <ac:spMk id="22" creationId="{74623143-9726-CDA7-F88F-76A772EFF54B}"/>
          </ac:spMkLst>
        </pc:spChg>
        <pc:spChg chg="add del mod">
          <ac:chgData name="Lexi Lin" userId="d4fbed3bd36d3ac7" providerId="LiveId" clId="{389B915B-0C99-4160-852F-4A4D524086C2}" dt="2024-12-09T07:21:35.450" v="9521" actId="478"/>
          <ac:spMkLst>
            <pc:docMk/>
            <pc:sldMk cId="4110210290" sldId="273"/>
            <ac:spMk id="23" creationId="{B2824F74-258B-6996-87E1-5010ED0A31A5}"/>
          </ac:spMkLst>
        </pc:spChg>
        <pc:spChg chg="add mod">
          <ac:chgData name="Lexi Lin" userId="d4fbed3bd36d3ac7" providerId="LiveId" clId="{389B915B-0C99-4160-852F-4A4D524086C2}" dt="2024-12-09T07:53:04.273" v="10253" actId="1076"/>
          <ac:spMkLst>
            <pc:docMk/>
            <pc:sldMk cId="4110210290" sldId="273"/>
            <ac:spMk id="24" creationId="{C144CC41-1B38-A674-8AB9-A0466AE9677A}"/>
          </ac:spMkLst>
        </pc:spChg>
        <pc:spChg chg="add mod">
          <ac:chgData name="Lexi Lin" userId="d4fbed3bd36d3ac7" providerId="LiveId" clId="{389B915B-0C99-4160-852F-4A4D524086C2}" dt="2024-12-09T07:53:02.277" v="10252" actId="1076"/>
          <ac:spMkLst>
            <pc:docMk/>
            <pc:sldMk cId="4110210290" sldId="273"/>
            <ac:spMk id="25" creationId="{2E9D057A-5A60-1057-186F-C1D1A708FA39}"/>
          </ac:spMkLst>
        </pc:spChg>
        <pc:spChg chg="add mod">
          <ac:chgData name="Lexi Lin" userId="d4fbed3bd36d3ac7" providerId="LiveId" clId="{389B915B-0C99-4160-852F-4A4D524086C2}" dt="2024-12-09T07:37:48.607" v="10058" actId="1038"/>
          <ac:spMkLst>
            <pc:docMk/>
            <pc:sldMk cId="4110210290" sldId="273"/>
            <ac:spMk id="26" creationId="{590A10AA-F40F-781B-5F01-09F9D700134F}"/>
          </ac:spMkLst>
        </pc:spChg>
        <pc:spChg chg="add del mod">
          <ac:chgData name="Lexi Lin" userId="d4fbed3bd36d3ac7" providerId="LiveId" clId="{389B915B-0C99-4160-852F-4A4D524086C2}" dt="2024-12-09T07:22:59.315" v="9564" actId="478"/>
          <ac:spMkLst>
            <pc:docMk/>
            <pc:sldMk cId="4110210290" sldId="273"/>
            <ac:spMk id="27" creationId="{5C869CE0-4FC2-1AAE-6F4F-61855C7D22F4}"/>
          </ac:spMkLst>
        </pc:spChg>
        <pc:spChg chg="add mod">
          <ac:chgData name="Lexi Lin" userId="d4fbed3bd36d3ac7" providerId="LiveId" clId="{389B915B-0C99-4160-852F-4A4D524086C2}" dt="2024-12-09T07:37:48.607" v="10058" actId="1038"/>
          <ac:spMkLst>
            <pc:docMk/>
            <pc:sldMk cId="4110210290" sldId="273"/>
            <ac:spMk id="28" creationId="{8DFB8E17-117F-E8CF-5A6C-C647C558468D}"/>
          </ac:spMkLst>
        </pc:spChg>
        <pc:spChg chg="add mod">
          <ac:chgData name="Lexi Lin" userId="d4fbed3bd36d3ac7" providerId="LiveId" clId="{389B915B-0C99-4160-852F-4A4D524086C2}" dt="2024-12-09T07:37:48.607" v="10058" actId="1038"/>
          <ac:spMkLst>
            <pc:docMk/>
            <pc:sldMk cId="4110210290" sldId="273"/>
            <ac:spMk id="29" creationId="{B9932FEB-704E-4CAA-CAB7-708D3AFF6939}"/>
          </ac:spMkLst>
        </pc:spChg>
        <pc:spChg chg="add mod">
          <ac:chgData name="Lexi Lin" userId="d4fbed3bd36d3ac7" providerId="LiveId" clId="{389B915B-0C99-4160-852F-4A4D524086C2}" dt="2024-12-09T07:53:09.310" v="10254" actId="1076"/>
          <ac:spMkLst>
            <pc:docMk/>
            <pc:sldMk cId="4110210290" sldId="273"/>
            <ac:spMk id="30" creationId="{4FA7D0F1-8BBF-700A-5EB1-3A72B7C05FA9}"/>
          </ac:spMkLst>
        </pc:spChg>
        <pc:spChg chg="add mod">
          <ac:chgData name="Lexi Lin" userId="d4fbed3bd36d3ac7" providerId="LiveId" clId="{389B915B-0C99-4160-852F-4A4D524086C2}" dt="2024-12-09T07:53:16.683" v="10255" actId="1076"/>
          <ac:spMkLst>
            <pc:docMk/>
            <pc:sldMk cId="4110210290" sldId="273"/>
            <ac:spMk id="31" creationId="{C068397C-A70A-53C6-D0E6-1231E384359E}"/>
          </ac:spMkLst>
        </pc:spChg>
        <pc:cxnChg chg="add mod">
          <ac:chgData name="Lexi Lin" userId="d4fbed3bd36d3ac7" providerId="LiveId" clId="{389B915B-0C99-4160-852F-4A4D524086C2}" dt="2024-12-09T07:55:12.223" v="10347" actId="1038"/>
          <ac:cxnSpMkLst>
            <pc:docMk/>
            <pc:sldMk cId="4110210290" sldId="273"/>
            <ac:cxnSpMk id="33" creationId="{B14F8FF8-8B55-278E-6828-A6A5E728AC46}"/>
          </ac:cxnSpMkLst>
        </pc:cxnChg>
      </pc:sldChg>
      <pc:sldChg chg="addSp delSp modSp add mod modNotesTx">
        <pc:chgData name="Lexi Lin" userId="d4fbed3bd36d3ac7" providerId="LiveId" clId="{389B915B-0C99-4160-852F-4A4D524086C2}" dt="2024-12-11T11:52:54.219" v="25873" actId="20577"/>
        <pc:sldMkLst>
          <pc:docMk/>
          <pc:sldMk cId="2506291609" sldId="274"/>
        </pc:sldMkLst>
        <pc:spChg chg="mod">
          <ac:chgData name="Lexi Lin" userId="d4fbed3bd36d3ac7" providerId="LiveId" clId="{389B915B-0C99-4160-852F-4A4D524086C2}" dt="2024-12-09T07:28:36.310" v="9736" actId="20577"/>
          <ac:spMkLst>
            <pc:docMk/>
            <pc:sldMk cId="2506291609" sldId="274"/>
            <ac:spMk id="2" creationId="{738FCE74-ED6F-4887-0D9F-324B5CA28AE2}"/>
          </ac:spMkLst>
        </pc:spChg>
        <pc:spChg chg="add mod">
          <ac:chgData name="Lexi Lin" userId="d4fbed3bd36d3ac7" providerId="LiveId" clId="{389B915B-0C99-4160-852F-4A4D524086C2}" dt="2024-12-09T07:53:54.860" v="10336" actId="1036"/>
          <ac:spMkLst>
            <pc:docMk/>
            <pc:sldMk cId="2506291609" sldId="274"/>
            <ac:spMk id="3" creationId="{805FE2DE-5582-676F-38A0-42B5C2E79AB3}"/>
          </ac:spMkLst>
        </pc:spChg>
        <pc:spChg chg="del mod">
          <ac:chgData name="Lexi Lin" userId="d4fbed3bd36d3ac7" providerId="LiveId" clId="{389B915B-0C99-4160-852F-4A4D524086C2}" dt="2024-12-09T07:32:32.475" v="9905" actId="478"/>
          <ac:spMkLst>
            <pc:docMk/>
            <pc:sldMk cId="2506291609" sldId="274"/>
            <ac:spMk id="4" creationId="{55695001-8A33-89B0-7860-3F5D568DC169}"/>
          </ac:spMkLst>
        </pc:spChg>
        <pc:spChg chg="add mod">
          <ac:chgData name="Lexi Lin" userId="d4fbed3bd36d3ac7" providerId="LiveId" clId="{389B915B-0C99-4160-852F-4A4D524086C2}" dt="2024-12-09T07:54:09.572" v="10338" actId="1076"/>
          <ac:spMkLst>
            <pc:docMk/>
            <pc:sldMk cId="2506291609" sldId="274"/>
            <ac:spMk id="5" creationId="{35A3E1B3-ACAE-6481-5DD0-878A38BBD875}"/>
          </ac:spMkLst>
        </pc:spChg>
        <pc:spChg chg="add mod">
          <ac:chgData name="Lexi Lin" userId="d4fbed3bd36d3ac7" providerId="LiveId" clId="{389B915B-0C99-4160-852F-4A4D524086C2}" dt="2024-12-09T07:54:19.255" v="10339" actId="1076"/>
          <ac:spMkLst>
            <pc:docMk/>
            <pc:sldMk cId="2506291609" sldId="274"/>
            <ac:spMk id="6" creationId="{DDCE78C4-6882-0757-E2BC-51B2F62CBDC2}"/>
          </ac:spMkLst>
        </pc:spChg>
        <pc:spChg chg="del mod">
          <ac:chgData name="Lexi Lin" userId="d4fbed3bd36d3ac7" providerId="LiveId" clId="{389B915B-0C99-4160-852F-4A4D524086C2}" dt="2024-12-09T07:32:35.564" v="9906" actId="478"/>
          <ac:spMkLst>
            <pc:docMk/>
            <pc:sldMk cId="2506291609" sldId="274"/>
            <ac:spMk id="7" creationId="{9FCDA65D-24F9-005C-7F27-D323329FCF11}"/>
          </ac:spMkLst>
        </pc:spChg>
        <pc:spChg chg="mod">
          <ac:chgData name="Lexi Lin" userId="d4fbed3bd36d3ac7" providerId="LiveId" clId="{389B915B-0C99-4160-852F-4A4D524086C2}" dt="2024-12-09T07:56:06.919" v="10363" actId="1076"/>
          <ac:spMkLst>
            <pc:docMk/>
            <pc:sldMk cId="2506291609" sldId="274"/>
            <ac:spMk id="8" creationId="{2AE7862C-FE10-BADC-06AB-75858FDB17B0}"/>
          </ac:spMkLst>
        </pc:spChg>
        <pc:spChg chg="mod">
          <ac:chgData name="Lexi Lin" userId="d4fbed3bd36d3ac7" providerId="LiveId" clId="{389B915B-0C99-4160-852F-4A4D524086C2}" dt="2024-12-09T07:55:54.795" v="10358" actId="1076"/>
          <ac:spMkLst>
            <pc:docMk/>
            <pc:sldMk cId="2506291609" sldId="274"/>
            <ac:spMk id="11" creationId="{49F755A9-9E0A-244C-3CF3-62570095DD39}"/>
          </ac:spMkLst>
        </pc:spChg>
        <pc:spChg chg="mod">
          <ac:chgData name="Lexi Lin" userId="d4fbed3bd36d3ac7" providerId="LiveId" clId="{389B915B-0C99-4160-852F-4A4D524086C2}" dt="2024-12-09T07:55:55.809" v="10359" actId="1076"/>
          <ac:spMkLst>
            <pc:docMk/>
            <pc:sldMk cId="2506291609" sldId="274"/>
            <ac:spMk id="13" creationId="{984E1AB8-85DD-0C6D-D89E-083D3F0F1151}"/>
          </ac:spMkLst>
        </pc:spChg>
        <pc:spChg chg="mod">
          <ac:chgData name="Lexi Lin" userId="d4fbed3bd36d3ac7" providerId="LiveId" clId="{389B915B-0C99-4160-852F-4A4D524086C2}" dt="2024-12-09T07:55:58.857" v="10360" actId="1076"/>
          <ac:spMkLst>
            <pc:docMk/>
            <pc:sldMk cId="2506291609" sldId="274"/>
            <ac:spMk id="14" creationId="{2FBE2DEF-9825-D423-766F-41778BDB5045}"/>
          </ac:spMkLst>
        </pc:spChg>
        <pc:spChg chg="mod">
          <ac:chgData name="Lexi Lin" userId="d4fbed3bd36d3ac7" providerId="LiveId" clId="{389B915B-0C99-4160-852F-4A4D524086C2}" dt="2024-12-09T07:56:11.516" v="10365" actId="688"/>
          <ac:spMkLst>
            <pc:docMk/>
            <pc:sldMk cId="2506291609" sldId="274"/>
            <ac:spMk id="17" creationId="{F54C71E4-BD3A-8BF4-E3CC-2265EE60A729}"/>
          </ac:spMkLst>
        </pc:spChg>
        <pc:spChg chg="mod">
          <ac:chgData name="Lexi Lin" userId="d4fbed3bd36d3ac7" providerId="LiveId" clId="{389B915B-0C99-4160-852F-4A4D524086C2}" dt="2024-12-09T07:56:14.254" v="10366" actId="1076"/>
          <ac:spMkLst>
            <pc:docMk/>
            <pc:sldMk cId="2506291609" sldId="274"/>
            <ac:spMk id="18" creationId="{A6669E73-C690-8CF9-5472-DA8760A3F4CE}"/>
          </ac:spMkLst>
        </pc:spChg>
        <pc:spChg chg="mod">
          <ac:chgData name="Lexi Lin" userId="d4fbed3bd36d3ac7" providerId="LiveId" clId="{389B915B-0C99-4160-852F-4A4D524086C2}" dt="2024-12-09T07:56:24.473" v="10370" actId="1076"/>
          <ac:spMkLst>
            <pc:docMk/>
            <pc:sldMk cId="2506291609" sldId="274"/>
            <ac:spMk id="19" creationId="{5243A8BB-D794-491E-5C46-D2EDB0C82BE3}"/>
          </ac:spMkLst>
        </pc:spChg>
        <pc:spChg chg="mod">
          <ac:chgData name="Lexi Lin" userId="d4fbed3bd36d3ac7" providerId="LiveId" clId="{389B915B-0C99-4160-852F-4A4D524086C2}" dt="2024-12-09T07:53:54.860" v="10336" actId="1036"/>
          <ac:spMkLst>
            <pc:docMk/>
            <pc:sldMk cId="2506291609" sldId="274"/>
            <ac:spMk id="20" creationId="{6A00E3A3-D479-4ABB-883E-05E0A0A4344F}"/>
          </ac:spMkLst>
        </pc:spChg>
        <pc:spChg chg="mod">
          <ac:chgData name="Lexi Lin" userId="d4fbed3bd36d3ac7" providerId="LiveId" clId="{389B915B-0C99-4160-852F-4A4D524086C2}" dt="2024-12-09T07:53:54.860" v="10336" actId="1036"/>
          <ac:spMkLst>
            <pc:docMk/>
            <pc:sldMk cId="2506291609" sldId="274"/>
            <ac:spMk id="21" creationId="{F92CFCA6-0B89-DDFB-239A-CDC4F4108E6C}"/>
          </ac:spMkLst>
        </pc:spChg>
        <pc:spChg chg="mod">
          <ac:chgData name="Lexi Lin" userId="d4fbed3bd36d3ac7" providerId="LiveId" clId="{389B915B-0C99-4160-852F-4A4D524086C2}" dt="2024-12-09T07:53:54.860" v="10336" actId="1036"/>
          <ac:spMkLst>
            <pc:docMk/>
            <pc:sldMk cId="2506291609" sldId="274"/>
            <ac:spMk id="24" creationId="{C144CC41-1B38-A674-8AB9-A0466AE9677A}"/>
          </ac:spMkLst>
        </pc:spChg>
        <pc:spChg chg="mod">
          <ac:chgData name="Lexi Lin" userId="d4fbed3bd36d3ac7" providerId="LiveId" clId="{389B915B-0C99-4160-852F-4A4D524086C2}" dt="2024-12-09T07:53:54.860" v="10336" actId="1036"/>
          <ac:spMkLst>
            <pc:docMk/>
            <pc:sldMk cId="2506291609" sldId="274"/>
            <ac:spMk id="25" creationId="{2E9D057A-5A60-1057-186F-C1D1A708FA39}"/>
          </ac:spMkLst>
        </pc:spChg>
        <pc:spChg chg="mod">
          <ac:chgData name="Lexi Lin" userId="d4fbed3bd36d3ac7" providerId="LiveId" clId="{389B915B-0C99-4160-852F-4A4D524086C2}" dt="2024-12-09T07:37:32.944" v="10024" actId="14100"/>
          <ac:spMkLst>
            <pc:docMk/>
            <pc:sldMk cId="2506291609" sldId="274"/>
            <ac:spMk id="26" creationId="{590A10AA-F40F-781B-5F01-09F9D700134F}"/>
          </ac:spMkLst>
        </pc:spChg>
        <pc:spChg chg="mod">
          <ac:chgData name="Lexi Lin" userId="d4fbed3bd36d3ac7" providerId="LiveId" clId="{389B915B-0C99-4160-852F-4A4D524086C2}" dt="2024-12-09T07:37:14.970" v="10021" actId="1076"/>
          <ac:spMkLst>
            <pc:docMk/>
            <pc:sldMk cId="2506291609" sldId="274"/>
            <ac:spMk id="28" creationId="{8DFB8E17-117F-E8CF-5A6C-C647C558468D}"/>
          </ac:spMkLst>
        </pc:spChg>
        <pc:spChg chg="mod">
          <ac:chgData name="Lexi Lin" userId="d4fbed3bd36d3ac7" providerId="LiveId" clId="{389B915B-0C99-4160-852F-4A4D524086C2}" dt="2024-12-09T07:37:23.662" v="10023" actId="1076"/>
          <ac:spMkLst>
            <pc:docMk/>
            <pc:sldMk cId="2506291609" sldId="274"/>
            <ac:spMk id="29" creationId="{B9932FEB-704E-4CAA-CAB7-708D3AFF6939}"/>
          </ac:spMkLst>
        </pc:spChg>
        <pc:spChg chg="mod">
          <ac:chgData name="Lexi Lin" userId="d4fbed3bd36d3ac7" providerId="LiveId" clId="{389B915B-0C99-4160-852F-4A4D524086C2}" dt="2024-12-09T07:53:28.380" v="10256" actId="1076"/>
          <ac:spMkLst>
            <pc:docMk/>
            <pc:sldMk cId="2506291609" sldId="274"/>
            <ac:spMk id="30" creationId="{4FA7D0F1-8BBF-700A-5EB1-3A72B7C05FA9}"/>
          </ac:spMkLst>
        </pc:spChg>
        <pc:spChg chg="mod">
          <ac:chgData name="Lexi Lin" userId="d4fbed3bd36d3ac7" providerId="LiveId" clId="{389B915B-0C99-4160-852F-4A4D524086C2}" dt="2024-12-09T07:54:01.124" v="10337" actId="1076"/>
          <ac:spMkLst>
            <pc:docMk/>
            <pc:sldMk cId="2506291609" sldId="274"/>
            <ac:spMk id="31" creationId="{C068397C-A70A-53C6-D0E6-1231E384359E}"/>
          </ac:spMkLst>
        </pc:spChg>
        <pc:cxnChg chg="add mod">
          <ac:chgData name="Lexi Lin" userId="d4fbed3bd36d3ac7" providerId="LiveId" clId="{389B915B-0C99-4160-852F-4A4D524086C2}" dt="2024-12-09T07:56:31.801" v="10371" actId="1076"/>
          <ac:cxnSpMkLst>
            <pc:docMk/>
            <pc:sldMk cId="2506291609" sldId="274"/>
            <ac:cxnSpMk id="9" creationId="{B7267F0F-B2F8-D199-5DCD-C549488DFBFF}"/>
          </ac:cxnSpMkLst>
        </pc:cxnChg>
      </pc:sldChg>
      <pc:sldChg chg="addSp delSp modSp new del mod ord setBg modNotesTx">
        <pc:chgData name="Lexi Lin" userId="d4fbed3bd36d3ac7" providerId="LiveId" clId="{389B915B-0C99-4160-852F-4A4D524086C2}" dt="2024-12-11T05:25:39.380" v="23633" actId="47"/>
        <pc:sldMkLst>
          <pc:docMk/>
          <pc:sldMk cId="4006134307" sldId="275"/>
        </pc:sldMkLst>
        <pc:spChg chg="mod">
          <ac:chgData name="Lexi Lin" userId="d4fbed3bd36d3ac7" providerId="LiveId" clId="{389B915B-0C99-4160-852F-4A4D524086C2}" dt="2024-12-09T07:46:42.878" v="10129" actId="26606"/>
          <ac:spMkLst>
            <pc:docMk/>
            <pc:sldMk cId="4006134307" sldId="275"/>
            <ac:spMk id="2" creationId="{9327811D-4C16-AB3A-56B2-92623E215C6B}"/>
          </ac:spMkLst>
        </pc:spChg>
        <pc:spChg chg="del">
          <ac:chgData name="Lexi Lin" userId="d4fbed3bd36d3ac7" providerId="LiveId" clId="{389B915B-0C99-4160-852F-4A4D524086C2}" dt="2024-12-09T07:41:10.839" v="10089" actId="478"/>
          <ac:spMkLst>
            <pc:docMk/>
            <pc:sldMk cId="4006134307" sldId="275"/>
            <ac:spMk id="3" creationId="{BF31273B-9BBB-522F-5DAB-92189411590E}"/>
          </ac:spMkLst>
        </pc:spChg>
        <pc:spChg chg="add del">
          <ac:chgData name="Lexi Lin" userId="d4fbed3bd36d3ac7" providerId="LiveId" clId="{389B915B-0C99-4160-852F-4A4D524086C2}" dt="2024-12-09T07:46:42.884" v="10130" actId="26606"/>
          <ac:spMkLst>
            <pc:docMk/>
            <pc:sldMk cId="4006134307" sldId="275"/>
            <ac:spMk id="10253" creationId="{9CB95732-565A-4D2C-A3AB-CC460C0D3826}"/>
          </ac:spMkLst>
        </pc:spChg>
        <pc:spChg chg="add del">
          <ac:chgData name="Lexi Lin" userId="d4fbed3bd36d3ac7" providerId="LiveId" clId="{389B915B-0C99-4160-852F-4A4D524086C2}" dt="2024-12-09T07:46:42.884" v="10130" actId="26606"/>
          <ac:spMkLst>
            <pc:docMk/>
            <pc:sldMk cId="4006134307" sldId="275"/>
            <ac:spMk id="10255" creationId="{E19B653C-798C-4333-8452-3DF3AE3C1D11}"/>
          </ac:spMkLst>
        </pc:spChg>
        <pc:spChg chg="add del">
          <ac:chgData name="Lexi Lin" userId="d4fbed3bd36d3ac7" providerId="LiveId" clId="{389B915B-0C99-4160-852F-4A4D524086C2}" dt="2024-12-09T07:46:42.884" v="10130" actId="26606"/>
          <ac:spMkLst>
            <pc:docMk/>
            <pc:sldMk cId="4006134307" sldId="275"/>
            <ac:spMk id="10257" creationId="{0FE50278-E2EC-42B2-A1F1-921DD39901C4}"/>
          </ac:spMkLst>
        </pc:spChg>
        <pc:spChg chg="add del">
          <ac:chgData name="Lexi Lin" userId="d4fbed3bd36d3ac7" providerId="LiveId" clId="{389B915B-0C99-4160-852F-4A4D524086C2}" dt="2024-12-09T07:46:42.884" v="10130" actId="26606"/>
          <ac:spMkLst>
            <pc:docMk/>
            <pc:sldMk cId="4006134307" sldId="275"/>
            <ac:spMk id="10259" creationId="{1236153F-0DB4-40DD-87C6-B40C1B7E282C}"/>
          </ac:spMkLst>
        </pc:spChg>
        <pc:spChg chg="add del">
          <ac:chgData name="Lexi Lin" userId="d4fbed3bd36d3ac7" providerId="LiveId" clId="{389B915B-0C99-4160-852F-4A4D524086C2}" dt="2024-12-09T07:46:42.878" v="10129" actId="26606"/>
          <ac:spMkLst>
            <pc:docMk/>
            <pc:sldMk cId="4006134307" sldId="275"/>
            <ac:spMk id="10264" creationId="{9CB95732-565A-4D2C-A3AB-CC460C0D3826}"/>
          </ac:spMkLst>
        </pc:spChg>
        <pc:spChg chg="add del">
          <ac:chgData name="Lexi Lin" userId="d4fbed3bd36d3ac7" providerId="LiveId" clId="{389B915B-0C99-4160-852F-4A4D524086C2}" dt="2024-12-09T07:46:42.878" v="10129" actId="26606"/>
          <ac:spMkLst>
            <pc:docMk/>
            <pc:sldMk cId="4006134307" sldId="275"/>
            <ac:spMk id="10266" creationId="{77F1AF47-AE98-4034-BD91-1976FA4D9C4C}"/>
          </ac:spMkLst>
        </pc:spChg>
        <pc:spChg chg="add del">
          <ac:chgData name="Lexi Lin" userId="d4fbed3bd36d3ac7" providerId="LiveId" clId="{389B915B-0C99-4160-852F-4A4D524086C2}" dt="2024-12-09T07:46:42.878" v="10129" actId="26606"/>
          <ac:spMkLst>
            <pc:docMk/>
            <pc:sldMk cId="4006134307" sldId="275"/>
            <ac:spMk id="10268" creationId="{8EC0EE2B-2029-48DD-893D-F528E651B07D}"/>
          </ac:spMkLst>
        </pc:spChg>
        <pc:spChg chg="add del">
          <ac:chgData name="Lexi Lin" userId="d4fbed3bd36d3ac7" providerId="LiveId" clId="{389B915B-0C99-4160-852F-4A4D524086C2}" dt="2024-12-09T07:46:42.878" v="10129" actId="26606"/>
          <ac:spMkLst>
            <pc:docMk/>
            <pc:sldMk cId="4006134307" sldId="275"/>
            <ac:spMk id="10270" creationId="{45AE1D08-1ED1-4F59-B42F-4D8EA33DC8C6}"/>
          </ac:spMkLst>
        </pc:spChg>
        <pc:spChg chg="add del">
          <ac:chgData name="Lexi Lin" userId="d4fbed3bd36d3ac7" providerId="LiveId" clId="{389B915B-0C99-4160-852F-4A4D524086C2}" dt="2024-12-09T07:46:42.878" v="10129" actId="26606"/>
          <ac:spMkLst>
            <pc:docMk/>
            <pc:sldMk cId="4006134307" sldId="275"/>
            <ac:spMk id="10272" creationId="{9A79B912-88EA-4640-BDEB-51B3B11A026A}"/>
          </ac:spMkLst>
        </pc:spChg>
        <pc:spChg chg="add">
          <ac:chgData name="Lexi Lin" userId="d4fbed3bd36d3ac7" providerId="LiveId" clId="{389B915B-0C99-4160-852F-4A4D524086C2}" dt="2024-12-09T07:46:42.884" v="10130" actId="26606"/>
          <ac:spMkLst>
            <pc:docMk/>
            <pc:sldMk cId="4006134307" sldId="275"/>
            <ac:spMk id="10274" creationId="{9CB95732-565A-4D2C-A3AB-CC460C0D3826}"/>
          </ac:spMkLst>
        </pc:spChg>
        <pc:spChg chg="add">
          <ac:chgData name="Lexi Lin" userId="d4fbed3bd36d3ac7" providerId="LiveId" clId="{389B915B-0C99-4160-852F-4A4D524086C2}" dt="2024-12-09T07:46:42.884" v="10130" actId="26606"/>
          <ac:spMkLst>
            <pc:docMk/>
            <pc:sldMk cId="4006134307" sldId="275"/>
            <ac:spMk id="10275" creationId="{E19B653C-798C-4333-8452-3DF3AE3C1D11}"/>
          </ac:spMkLst>
        </pc:spChg>
        <pc:spChg chg="add">
          <ac:chgData name="Lexi Lin" userId="d4fbed3bd36d3ac7" providerId="LiveId" clId="{389B915B-0C99-4160-852F-4A4D524086C2}" dt="2024-12-09T07:46:42.884" v="10130" actId="26606"/>
          <ac:spMkLst>
            <pc:docMk/>
            <pc:sldMk cId="4006134307" sldId="275"/>
            <ac:spMk id="10276" creationId="{0FE50278-E2EC-42B2-A1F1-921DD39901C4}"/>
          </ac:spMkLst>
        </pc:spChg>
        <pc:spChg chg="add">
          <ac:chgData name="Lexi Lin" userId="d4fbed3bd36d3ac7" providerId="LiveId" clId="{389B915B-0C99-4160-852F-4A4D524086C2}" dt="2024-12-09T07:46:42.884" v="10130" actId="26606"/>
          <ac:spMkLst>
            <pc:docMk/>
            <pc:sldMk cId="4006134307" sldId="275"/>
            <ac:spMk id="10277" creationId="{1236153F-0DB4-40DD-87C6-B40C1B7E282C}"/>
          </ac:spMkLst>
        </pc:spChg>
        <pc:picChg chg="add mod">
          <ac:chgData name="Lexi Lin" userId="d4fbed3bd36d3ac7" providerId="LiveId" clId="{389B915B-0C99-4160-852F-4A4D524086C2}" dt="2024-12-09T07:47:25.954" v="10140" actId="1076"/>
          <ac:picMkLst>
            <pc:docMk/>
            <pc:sldMk cId="4006134307" sldId="275"/>
            <ac:picMk id="4" creationId="{9801979E-BD02-5ED6-60EE-A332376F4D50}"/>
          </ac:picMkLst>
        </pc:picChg>
        <pc:picChg chg="add mod ord">
          <ac:chgData name="Lexi Lin" userId="d4fbed3bd36d3ac7" providerId="LiveId" clId="{389B915B-0C99-4160-852F-4A4D524086C2}" dt="2024-12-09T07:47:23.689" v="10139" actId="1076"/>
          <ac:picMkLst>
            <pc:docMk/>
            <pc:sldMk cId="4006134307" sldId="275"/>
            <ac:picMk id="10242" creationId="{6B2B7A3B-D0BC-328A-849C-FFF21A0FA327}"/>
          </ac:picMkLst>
        </pc:picChg>
        <pc:picChg chg="add del mod">
          <ac:chgData name="Lexi Lin" userId="d4fbed3bd36d3ac7" providerId="LiveId" clId="{389B915B-0C99-4160-852F-4A4D524086C2}" dt="2024-12-09T07:44:55.882" v="10106" actId="478"/>
          <ac:picMkLst>
            <pc:docMk/>
            <pc:sldMk cId="4006134307" sldId="275"/>
            <ac:picMk id="10244" creationId="{303D8BA8-0362-2F4D-3DC6-5FB808C9BE3D}"/>
          </ac:picMkLst>
        </pc:picChg>
        <pc:picChg chg="add mod ord">
          <ac:chgData name="Lexi Lin" userId="d4fbed3bd36d3ac7" providerId="LiveId" clId="{389B915B-0C99-4160-852F-4A4D524086C2}" dt="2024-12-09T07:46:46.302" v="10132" actId="27614"/>
          <ac:picMkLst>
            <pc:docMk/>
            <pc:sldMk cId="4006134307" sldId="275"/>
            <ac:picMk id="10246" creationId="{6683A2A1-2049-A7D8-506F-942255128487}"/>
          </ac:picMkLst>
        </pc:picChg>
        <pc:picChg chg="add del mod">
          <ac:chgData name="Lexi Lin" userId="d4fbed3bd36d3ac7" providerId="LiveId" clId="{389B915B-0C99-4160-852F-4A4D524086C2}" dt="2024-12-09T07:47:19.738" v="10138" actId="478"/>
          <ac:picMkLst>
            <pc:docMk/>
            <pc:sldMk cId="4006134307" sldId="275"/>
            <ac:picMk id="10248" creationId="{8B73D974-35F3-5D94-E5C6-06A240F3F65A}"/>
          </ac:picMkLst>
        </pc:picChg>
      </pc:sldChg>
      <pc:sldChg chg="addSp delSp modSp add del mod ord modNotesTx">
        <pc:chgData name="Lexi Lin" userId="d4fbed3bd36d3ac7" providerId="LiveId" clId="{389B915B-0C99-4160-852F-4A4D524086C2}" dt="2024-12-11T05:25:52.811" v="23634" actId="47"/>
        <pc:sldMkLst>
          <pc:docMk/>
          <pc:sldMk cId="3668047938" sldId="276"/>
        </pc:sldMkLst>
        <pc:spChg chg="mod">
          <ac:chgData name="Lexi Lin" userId="d4fbed3bd36d3ac7" providerId="LiveId" clId="{389B915B-0C99-4160-852F-4A4D524086C2}" dt="2024-12-09T11:53:45.842" v="12269" actId="26606"/>
          <ac:spMkLst>
            <pc:docMk/>
            <pc:sldMk cId="3668047938" sldId="276"/>
            <ac:spMk id="2" creationId="{9327811D-4C16-AB3A-56B2-92623E215C6B}"/>
          </ac:spMkLst>
        </pc:spChg>
        <pc:spChg chg="del">
          <ac:chgData name="Lexi Lin" userId="d4fbed3bd36d3ac7" providerId="LiveId" clId="{389B915B-0C99-4160-852F-4A4D524086C2}" dt="2024-12-09T11:53:45.842" v="12269" actId="26606"/>
          <ac:spMkLst>
            <pc:docMk/>
            <pc:sldMk cId="3668047938" sldId="276"/>
            <ac:spMk id="10274" creationId="{9CB95732-565A-4D2C-A3AB-CC460C0D3826}"/>
          </ac:spMkLst>
        </pc:spChg>
        <pc:spChg chg="del">
          <ac:chgData name="Lexi Lin" userId="d4fbed3bd36d3ac7" providerId="LiveId" clId="{389B915B-0C99-4160-852F-4A4D524086C2}" dt="2024-12-09T11:53:45.842" v="12269" actId="26606"/>
          <ac:spMkLst>
            <pc:docMk/>
            <pc:sldMk cId="3668047938" sldId="276"/>
            <ac:spMk id="10275" creationId="{E19B653C-798C-4333-8452-3DF3AE3C1D11}"/>
          </ac:spMkLst>
        </pc:spChg>
        <pc:spChg chg="del">
          <ac:chgData name="Lexi Lin" userId="d4fbed3bd36d3ac7" providerId="LiveId" clId="{389B915B-0C99-4160-852F-4A4D524086C2}" dt="2024-12-09T11:53:45.842" v="12269" actId="26606"/>
          <ac:spMkLst>
            <pc:docMk/>
            <pc:sldMk cId="3668047938" sldId="276"/>
            <ac:spMk id="10276" creationId="{0FE50278-E2EC-42B2-A1F1-921DD39901C4}"/>
          </ac:spMkLst>
        </pc:spChg>
        <pc:spChg chg="del">
          <ac:chgData name="Lexi Lin" userId="d4fbed3bd36d3ac7" providerId="LiveId" clId="{389B915B-0C99-4160-852F-4A4D524086C2}" dt="2024-12-09T11:53:45.842" v="12269" actId="26606"/>
          <ac:spMkLst>
            <pc:docMk/>
            <pc:sldMk cId="3668047938" sldId="276"/>
            <ac:spMk id="10277" creationId="{1236153F-0DB4-40DD-87C6-B40C1B7E282C}"/>
          </ac:spMkLst>
        </pc:spChg>
        <pc:spChg chg="add">
          <ac:chgData name="Lexi Lin" userId="d4fbed3bd36d3ac7" providerId="LiveId" clId="{389B915B-0C99-4160-852F-4A4D524086C2}" dt="2024-12-09T11:53:45.842" v="12269" actId="26606"/>
          <ac:spMkLst>
            <pc:docMk/>
            <pc:sldMk cId="3668047938" sldId="276"/>
            <ac:spMk id="11273" creationId="{2151139A-886F-4B97-8815-729AD3831BBD}"/>
          </ac:spMkLst>
        </pc:spChg>
        <pc:spChg chg="add">
          <ac:chgData name="Lexi Lin" userId="d4fbed3bd36d3ac7" providerId="LiveId" clId="{389B915B-0C99-4160-852F-4A4D524086C2}" dt="2024-12-09T11:53:45.842" v="12269" actId="26606"/>
          <ac:spMkLst>
            <pc:docMk/>
            <pc:sldMk cId="3668047938" sldId="276"/>
            <ac:spMk id="11275" creationId="{AB5E08C4-8CDD-4623-A5B8-E998C6DEE3B7}"/>
          </ac:spMkLst>
        </pc:spChg>
        <pc:spChg chg="add">
          <ac:chgData name="Lexi Lin" userId="d4fbed3bd36d3ac7" providerId="LiveId" clId="{389B915B-0C99-4160-852F-4A4D524086C2}" dt="2024-12-09T11:53:45.842" v="12269" actId="26606"/>
          <ac:spMkLst>
            <pc:docMk/>
            <pc:sldMk cId="3668047938" sldId="276"/>
            <ac:spMk id="11277" creationId="{15F33878-D502-4FFA-8ACE-F2AECDB2A23F}"/>
          </ac:spMkLst>
        </pc:spChg>
        <pc:spChg chg="add">
          <ac:chgData name="Lexi Lin" userId="d4fbed3bd36d3ac7" providerId="LiveId" clId="{389B915B-0C99-4160-852F-4A4D524086C2}" dt="2024-12-09T11:53:45.842" v="12269" actId="26606"/>
          <ac:spMkLst>
            <pc:docMk/>
            <pc:sldMk cId="3668047938" sldId="276"/>
            <ac:spMk id="11279" creationId="{D3539FEE-81D3-4406-802E-60B20B16F4F6}"/>
          </ac:spMkLst>
        </pc:spChg>
        <pc:spChg chg="add">
          <ac:chgData name="Lexi Lin" userId="d4fbed3bd36d3ac7" providerId="LiveId" clId="{389B915B-0C99-4160-852F-4A4D524086C2}" dt="2024-12-09T11:53:45.842" v="12269" actId="26606"/>
          <ac:spMkLst>
            <pc:docMk/>
            <pc:sldMk cId="3668047938" sldId="276"/>
            <ac:spMk id="11281" creationId="{DC701763-729E-462F-A5A8-E0DEFEB1E2E4}"/>
          </ac:spMkLst>
        </pc:spChg>
        <pc:picChg chg="del">
          <ac:chgData name="Lexi Lin" userId="d4fbed3bd36d3ac7" providerId="LiveId" clId="{389B915B-0C99-4160-852F-4A4D524086C2}" dt="2024-12-09T07:48:35.133" v="10144" actId="478"/>
          <ac:picMkLst>
            <pc:docMk/>
            <pc:sldMk cId="3668047938" sldId="276"/>
            <ac:picMk id="4" creationId="{9801979E-BD02-5ED6-60EE-A332376F4D50}"/>
          </ac:picMkLst>
        </pc:picChg>
        <pc:picChg chg="del">
          <ac:chgData name="Lexi Lin" userId="d4fbed3bd36d3ac7" providerId="LiveId" clId="{389B915B-0C99-4160-852F-4A4D524086C2}" dt="2024-12-09T07:48:34.170" v="10142" actId="478"/>
          <ac:picMkLst>
            <pc:docMk/>
            <pc:sldMk cId="3668047938" sldId="276"/>
            <ac:picMk id="10242" creationId="{6B2B7A3B-D0BC-328A-849C-FFF21A0FA327}"/>
          </ac:picMkLst>
        </pc:picChg>
        <pc:picChg chg="del">
          <ac:chgData name="Lexi Lin" userId="d4fbed3bd36d3ac7" providerId="LiveId" clId="{389B915B-0C99-4160-852F-4A4D524086C2}" dt="2024-12-09T07:48:34.645" v="10143" actId="478"/>
          <ac:picMkLst>
            <pc:docMk/>
            <pc:sldMk cId="3668047938" sldId="276"/>
            <ac:picMk id="10246" creationId="{6683A2A1-2049-A7D8-506F-942255128487}"/>
          </ac:picMkLst>
        </pc:picChg>
        <pc:picChg chg="add mod">
          <ac:chgData name="Lexi Lin" userId="d4fbed3bd36d3ac7" providerId="LiveId" clId="{389B915B-0C99-4160-852F-4A4D524086C2}" dt="2024-12-09T11:53:53.882" v="12271" actId="27614"/>
          <ac:picMkLst>
            <pc:docMk/>
            <pc:sldMk cId="3668047938" sldId="276"/>
            <ac:picMk id="11266" creationId="{394A790E-F2A2-2CDD-AE12-282BA11030EF}"/>
          </ac:picMkLst>
        </pc:picChg>
        <pc:picChg chg="add mod">
          <ac:chgData name="Lexi Lin" userId="d4fbed3bd36d3ac7" providerId="LiveId" clId="{389B915B-0C99-4160-852F-4A4D524086C2}" dt="2024-12-09T11:53:53.881" v="12270" actId="27614"/>
          <ac:picMkLst>
            <pc:docMk/>
            <pc:sldMk cId="3668047938" sldId="276"/>
            <ac:picMk id="11268" creationId="{F6FC6EB3-C8F1-763A-4D4D-B983B9901171}"/>
          </ac:picMkLst>
        </pc:picChg>
      </pc:sldChg>
      <pc:sldChg chg="addSp delSp modSp new del mod ord">
        <pc:chgData name="Lexi Lin" userId="d4fbed3bd36d3ac7" providerId="LiveId" clId="{389B915B-0C99-4160-852F-4A4D524086C2}" dt="2024-12-09T11:59:57.307" v="12378" actId="2696"/>
        <pc:sldMkLst>
          <pc:docMk/>
          <pc:sldMk cId="890603260" sldId="277"/>
        </pc:sldMkLst>
        <pc:spChg chg="mod">
          <ac:chgData name="Lexi Lin" userId="d4fbed3bd36d3ac7" providerId="LiveId" clId="{389B915B-0C99-4160-852F-4A4D524086C2}" dt="2024-12-09T11:33:17.271" v="11646" actId="20577"/>
          <ac:spMkLst>
            <pc:docMk/>
            <pc:sldMk cId="890603260" sldId="277"/>
            <ac:spMk id="2" creationId="{863D9841-8087-419E-EEC1-26E0C61F2037}"/>
          </ac:spMkLst>
        </pc:spChg>
        <pc:spChg chg="mod">
          <ac:chgData name="Lexi Lin" userId="d4fbed3bd36d3ac7" providerId="LiveId" clId="{389B915B-0C99-4160-852F-4A4D524086C2}" dt="2024-12-09T11:53:14.832" v="12268" actId="14100"/>
          <ac:spMkLst>
            <pc:docMk/>
            <pc:sldMk cId="890603260" sldId="277"/>
            <ac:spMk id="3" creationId="{AF67D17A-2CF4-EDF5-2584-6458C1D57B36}"/>
          </ac:spMkLst>
        </pc:spChg>
        <pc:spChg chg="add del mod">
          <ac:chgData name="Lexi Lin" userId="d4fbed3bd36d3ac7" providerId="LiveId" clId="{389B915B-0C99-4160-852F-4A4D524086C2}" dt="2024-12-09T11:40:58.031" v="11754" actId="478"/>
          <ac:spMkLst>
            <pc:docMk/>
            <pc:sldMk cId="890603260" sldId="277"/>
            <ac:spMk id="4" creationId="{92100A59-E7AD-A3D5-AF3A-92C071038739}"/>
          </ac:spMkLst>
        </pc:spChg>
        <pc:spChg chg="add del">
          <ac:chgData name="Lexi Lin" userId="d4fbed3bd36d3ac7" providerId="LiveId" clId="{389B915B-0C99-4160-852F-4A4D524086C2}" dt="2024-12-09T11:41:11.084" v="11756" actId="478"/>
          <ac:spMkLst>
            <pc:docMk/>
            <pc:sldMk cId="890603260" sldId="277"/>
            <ac:spMk id="5" creationId="{77B01F1A-F2F2-1310-BEDC-90733735EE12}"/>
          </ac:spMkLst>
        </pc:spChg>
        <pc:spChg chg="add mod">
          <ac:chgData name="Lexi Lin" userId="d4fbed3bd36d3ac7" providerId="LiveId" clId="{389B915B-0C99-4160-852F-4A4D524086C2}" dt="2024-12-09T11:56:23.920" v="12330" actId="1037"/>
          <ac:spMkLst>
            <pc:docMk/>
            <pc:sldMk cId="890603260" sldId="277"/>
            <ac:spMk id="6" creationId="{697EAAA8-783C-728E-9F54-DF9E8B0B9089}"/>
          </ac:spMkLst>
        </pc:spChg>
        <pc:spChg chg="add mod">
          <ac:chgData name="Lexi Lin" userId="d4fbed3bd36d3ac7" providerId="LiveId" clId="{389B915B-0C99-4160-852F-4A4D524086C2}" dt="2024-12-09T11:52:58.270" v="12244" actId="1037"/>
          <ac:spMkLst>
            <pc:docMk/>
            <pc:sldMk cId="890603260" sldId="277"/>
            <ac:spMk id="7" creationId="{F174E5E2-F918-7EBA-8FAC-6C56EFF5C69D}"/>
          </ac:spMkLst>
        </pc:spChg>
        <pc:spChg chg="add mod">
          <ac:chgData name="Lexi Lin" userId="d4fbed3bd36d3ac7" providerId="LiveId" clId="{389B915B-0C99-4160-852F-4A4D524086C2}" dt="2024-12-09T11:56:23.920" v="12330" actId="1037"/>
          <ac:spMkLst>
            <pc:docMk/>
            <pc:sldMk cId="890603260" sldId="277"/>
            <ac:spMk id="8" creationId="{AE664CDA-1BBC-5520-49AA-B5F19A0A5FD1}"/>
          </ac:spMkLst>
        </pc:spChg>
        <pc:spChg chg="add mod">
          <ac:chgData name="Lexi Lin" userId="d4fbed3bd36d3ac7" providerId="LiveId" clId="{389B915B-0C99-4160-852F-4A4D524086C2}" dt="2024-12-09T11:52:58.270" v="12244" actId="1037"/>
          <ac:spMkLst>
            <pc:docMk/>
            <pc:sldMk cId="890603260" sldId="277"/>
            <ac:spMk id="9" creationId="{8F195702-5B91-9EAF-1CB6-7ADD7D462278}"/>
          </ac:spMkLst>
        </pc:spChg>
        <pc:spChg chg="add mod">
          <ac:chgData name="Lexi Lin" userId="d4fbed3bd36d3ac7" providerId="LiveId" clId="{389B915B-0C99-4160-852F-4A4D524086C2}" dt="2024-12-09T11:56:39.956" v="12331" actId="1076"/>
          <ac:spMkLst>
            <pc:docMk/>
            <pc:sldMk cId="890603260" sldId="277"/>
            <ac:spMk id="10" creationId="{6535D612-42D8-06B4-8649-84361C78DBB1}"/>
          </ac:spMkLst>
        </pc:spChg>
      </pc:sldChg>
      <pc:sldChg chg="addSp delSp modSp add mod modNotesTx">
        <pc:chgData name="Lexi Lin" userId="d4fbed3bd36d3ac7" providerId="LiveId" clId="{389B915B-0C99-4160-852F-4A4D524086C2}" dt="2024-12-11T12:09:14.216" v="26020" actId="20577"/>
        <pc:sldMkLst>
          <pc:docMk/>
          <pc:sldMk cId="115657069" sldId="278"/>
        </pc:sldMkLst>
        <pc:spChg chg="mod">
          <ac:chgData name="Lexi Lin" userId="d4fbed3bd36d3ac7" providerId="LiveId" clId="{389B915B-0C99-4160-852F-4A4D524086C2}" dt="2024-12-09T11:57:42.833" v="12335" actId="207"/>
          <ac:spMkLst>
            <pc:docMk/>
            <pc:sldMk cId="115657069" sldId="278"/>
            <ac:spMk id="2" creationId="{9327811D-4C16-AB3A-56B2-92623E215C6B}"/>
          </ac:spMkLst>
        </pc:spChg>
        <pc:spChg chg="add mod">
          <ac:chgData name="Lexi Lin" userId="d4fbed3bd36d3ac7" providerId="LiveId" clId="{389B915B-0C99-4160-852F-4A4D524086C2}" dt="2024-12-09T12:11:50.018" v="12619" actId="1076"/>
          <ac:spMkLst>
            <pc:docMk/>
            <pc:sldMk cId="115657069" sldId="278"/>
            <ac:spMk id="3" creationId="{9977B655-C5A1-0DCE-A3C9-C4F5532EB0AE}"/>
          </ac:spMkLst>
        </pc:spChg>
        <pc:spChg chg="add mod">
          <ac:chgData name="Lexi Lin" userId="d4fbed3bd36d3ac7" providerId="LiveId" clId="{389B915B-0C99-4160-852F-4A4D524086C2}" dt="2024-12-09T12:03:23.347" v="12435" actId="1036"/>
          <ac:spMkLst>
            <pc:docMk/>
            <pc:sldMk cId="115657069" sldId="278"/>
            <ac:spMk id="4" creationId="{CF47BD7C-217F-EC54-99E3-9A327A19AD74}"/>
          </ac:spMkLst>
        </pc:spChg>
        <pc:spChg chg="add mod">
          <ac:chgData name="Lexi Lin" userId="d4fbed3bd36d3ac7" providerId="LiveId" clId="{389B915B-0C99-4160-852F-4A4D524086C2}" dt="2024-12-09T12:03:23.347" v="12435" actId="1036"/>
          <ac:spMkLst>
            <pc:docMk/>
            <pc:sldMk cId="115657069" sldId="278"/>
            <ac:spMk id="5" creationId="{3794E32A-9D1C-E8EE-E9DD-F9CA5D8C8492}"/>
          </ac:spMkLst>
        </pc:spChg>
        <pc:spChg chg="add mod">
          <ac:chgData name="Lexi Lin" userId="d4fbed3bd36d3ac7" providerId="LiveId" clId="{389B915B-0C99-4160-852F-4A4D524086C2}" dt="2024-12-09T12:03:23.347" v="12435" actId="1036"/>
          <ac:spMkLst>
            <pc:docMk/>
            <pc:sldMk cId="115657069" sldId="278"/>
            <ac:spMk id="6" creationId="{C4ED2859-7821-B203-6B62-AB428CE99BCA}"/>
          </ac:spMkLst>
        </pc:spChg>
        <pc:spChg chg="add mod">
          <ac:chgData name="Lexi Lin" userId="d4fbed3bd36d3ac7" providerId="LiveId" clId="{389B915B-0C99-4160-852F-4A4D524086C2}" dt="2024-12-09T12:03:23.347" v="12435" actId="1036"/>
          <ac:spMkLst>
            <pc:docMk/>
            <pc:sldMk cId="115657069" sldId="278"/>
            <ac:spMk id="7" creationId="{C1E147D0-05AF-075B-4C45-DFFCBD798F48}"/>
          </ac:spMkLst>
        </pc:spChg>
        <pc:spChg chg="add mod">
          <ac:chgData name="Lexi Lin" userId="d4fbed3bd36d3ac7" providerId="LiveId" clId="{389B915B-0C99-4160-852F-4A4D524086C2}" dt="2024-12-09T12:05:39.246" v="12443"/>
          <ac:spMkLst>
            <pc:docMk/>
            <pc:sldMk cId="115657069" sldId="278"/>
            <ac:spMk id="8" creationId="{364B2694-25D7-4306-875E-555638F506B0}"/>
          </ac:spMkLst>
        </pc:spChg>
        <pc:picChg chg="del">
          <ac:chgData name="Lexi Lin" userId="d4fbed3bd36d3ac7" providerId="LiveId" clId="{389B915B-0C99-4160-852F-4A4D524086C2}" dt="2024-12-09T11:57:45.110" v="12336" actId="478"/>
          <ac:picMkLst>
            <pc:docMk/>
            <pc:sldMk cId="115657069" sldId="278"/>
            <ac:picMk id="11266" creationId="{394A790E-F2A2-2CDD-AE12-282BA11030EF}"/>
          </ac:picMkLst>
        </pc:picChg>
        <pc:picChg chg="del">
          <ac:chgData name="Lexi Lin" userId="d4fbed3bd36d3ac7" providerId="LiveId" clId="{389B915B-0C99-4160-852F-4A4D524086C2}" dt="2024-12-09T11:57:46.704" v="12337" actId="478"/>
          <ac:picMkLst>
            <pc:docMk/>
            <pc:sldMk cId="115657069" sldId="278"/>
            <ac:picMk id="11268" creationId="{F6FC6EB3-C8F1-763A-4D4D-B983B9901171}"/>
          </ac:picMkLst>
        </pc:picChg>
      </pc:sldChg>
      <pc:sldChg chg="addSp delSp modSp add del mod">
        <pc:chgData name="Lexi Lin" userId="d4fbed3bd36d3ac7" providerId="LiveId" clId="{389B915B-0C99-4160-852F-4A4D524086C2}" dt="2024-12-09T11:55:22.499" v="12280" actId="47"/>
        <pc:sldMkLst>
          <pc:docMk/>
          <pc:sldMk cId="3796443817" sldId="278"/>
        </pc:sldMkLst>
        <pc:spChg chg="mod">
          <ac:chgData name="Lexi Lin" userId="d4fbed3bd36d3ac7" providerId="LiveId" clId="{389B915B-0C99-4160-852F-4A4D524086C2}" dt="2024-12-09T11:54:33.926" v="12275" actId="14100"/>
          <ac:spMkLst>
            <pc:docMk/>
            <pc:sldMk cId="3796443817" sldId="278"/>
            <ac:spMk id="2" creationId="{9327811D-4C16-AB3A-56B2-92623E215C6B}"/>
          </ac:spMkLst>
        </pc:spChg>
        <pc:spChg chg="del">
          <ac:chgData name="Lexi Lin" userId="d4fbed3bd36d3ac7" providerId="LiveId" clId="{389B915B-0C99-4160-852F-4A4D524086C2}" dt="2024-12-09T11:54:11.469" v="12273" actId="26606"/>
          <ac:spMkLst>
            <pc:docMk/>
            <pc:sldMk cId="3796443817" sldId="278"/>
            <ac:spMk id="11273" creationId="{2151139A-886F-4B97-8815-729AD3831BBD}"/>
          </ac:spMkLst>
        </pc:spChg>
        <pc:spChg chg="del">
          <ac:chgData name="Lexi Lin" userId="d4fbed3bd36d3ac7" providerId="LiveId" clId="{389B915B-0C99-4160-852F-4A4D524086C2}" dt="2024-12-09T11:54:11.469" v="12273" actId="26606"/>
          <ac:spMkLst>
            <pc:docMk/>
            <pc:sldMk cId="3796443817" sldId="278"/>
            <ac:spMk id="11275" creationId="{AB5E08C4-8CDD-4623-A5B8-E998C6DEE3B7}"/>
          </ac:spMkLst>
        </pc:spChg>
        <pc:spChg chg="del">
          <ac:chgData name="Lexi Lin" userId="d4fbed3bd36d3ac7" providerId="LiveId" clId="{389B915B-0C99-4160-852F-4A4D524086C2}" dt="2024-12-09T11:54:11.469" v="12273" actId="26606"/>
          <ac:spMkLst>
            <pc:docMk/>
            <pc:sldMk cId="3796443817" sldId="278"/>
            <ac:spMk id="11277" creationId="{15F33878-D502-4FFA-8ACE-F2AECDB2A23F}"/>
          </ac:spMkLst>
        </pc:spChg>
        <pc:spChg chg="del">
          <ac:chgData name="Lexi Lin" userId="d4fbed3bd36d3ac7" providerId="LiveId" clId="{389B915B-0C99-4160-852F-4A4D524086C2}" dt="2024-12-09T11:54:11.469" v="12273" actId="26606"/>
          <ac:spMkLst>
            <pc:docMk/>
            <pc:sldMk cId="3796443817" sldId="278"/>
            <ac:spMk id="11279" creationId="{D3539FEE-81D3-4406-802E-60B20B16F4F6}"/>
          </ac:spMkLst>
        </pc:spChg>
        <pc:spChg chg="del">
          <ac:chgData name="Lexi Lin" userId="d4fbed3bd36d3ac7" providerId="LiveId" clId="{389B915B-0C99-4160-852F-4A4D524086C2}" dt="2024-12-09T11:54:11.469" v="12273" actId="26606"/>
          <ac:spMkLst>
            <pc:docMk/>
            <pc:sldMk cId="3796443817" sldId="278"/>
            <ac:spMk id="11281" creationId="{DC701763-729E-462F-A5A8-E0DEFEB1E2E4}"/>
          </ac:spMkLst>
        </pc:spChg>
        <pc:spChg chg="add">
          <ac:chgData name="Lexi Lin" userId="d4fbed3bd36d3ac7" providerId="LiveId" clId="{389B915B-0C99-4160-852F-4A4D524086C2}" dt="2024-12-09T11:54:11.469" v="12273" actId="26606"/>
          <ac:spMkLst>
            <pc:docMk/>
            <pc:sldMk cId="3796443817" sldId="278"/>
            <ac:spMk id="11286" creationId="{C4879EFC-8E62-4E00-973C-C45EE9EC676D}"/>
          </ac:spMkLst>
        </pc:spChg>
        <pc:spChg chg="add">
          <ac:chgData name="Lexi Lin" userId="d4fbed3bd36d3ac7" providerId="LiveId" clId="{389B915B-0C99-4160-852F-4A4D524086C2}" dt="2024-12-09T11:54:11.469" v="12273" actId="26606"/>
          <ac:spMkLst>
            <pc:docMk/>
            <pc:sldMk cId="3796443817" sldId="278"/>
            <ac:spMk id="11288" creationId="{D6A9C53F-5F90-40A5-8C85-5412D39C8C68}"/>
          </ac:spMkLst>
        </pc:spChg>
        <pc:picChg chg="mod ord">
          <ac:chgData name="Lexi Lin" userId="d4fbed3bd36d3ac7" providerId="LiveId" clId="{389B915B-0C99-4160-852F-4A4D524086C2}" dt="2024-12-09T11:54:11.469" v="12273" actId="26606"/>
          <ac:picMkLst>
            <pc:docMk/>
            <pc:sldMk cId="3796443817" sldId="278"/>
            <ac:picMk id="11266" creationId="{394A790E-F2A2-2CDD-AE12-282BA11030EF}"/>
          </ac:picMkLst>
        </pc:picChg>
        <pc:picChg chg="mod">
          <ac:chgData name="Lexi Lin" userId="d4fbed3bd36d3ac7" providerId="LiveId" clId="{389B915B-0C99-4160-852F-4A4D524086C2}" dt="2024-12-09T11:54:11.469" v="12273" actId="26606"/>
          <ac:picMkLst>
            <pc:docMk/>
            <pc:sldMk cId="3796443817" sldId="278"/>
            <ac:picMk id="11268" creationId="{F6FC6EB3-C8F1-763A-4D4D-B983B9901171}"/>
          </ac:picMkLst>
        </pc:picChg>
      </pc:sldChg>
      <pc:sldChg chg="addSp delSp modSp add mod modNotesTx">
        <pc:chgData name="Lexi Lin" userId="d4fbed3bd36d3ac7" providerId="LiveId" clId="{389B915B-0C99-4160-852F-4A4D524086C2}" dt="2024-12-12T01:35:16.919" v="26831" actId="207"/>
        <pc:sldMkLst>
          <pc:docMk/>
          <pc:sldMk cId="285256157" sldId="279"/>
        </pc:sldMkLst>
        <pc:spChg chg="mod">
          <ac:chgData name="Lexi Lin" userId="d4fbed3bd36d3ac7" providerId="LiveId" clId="{389B915B-0C99-4160-852F-4A4D524086C2}" dt="2024-12-11T04:48:34.035" v="21973" actId="20577"/>
          <ac:spMkLst>
            <pc:docMk/>
            <pc:sldMk cId="285256157" sldId="279"/>
            <ac:spMk id="2" creationId="{9327811D-4C16-AB3A-56B2-92623E215C6B}"/>
          </ac:spMkLst>
        </pc:spChg>
        <pc:spChg chg="del">
          <ac:chgData name="Lexi Lin" userId="d4fbed3bd36d3ac7" providerId="LiveId" clId="{389B915B-0C99-4160-852F-4A4D524086C2}" dt="2024-12-09T12:01:20.576" v="12386" actId="478"/>
          <ac:spMkLst>
            <pc:docMk/>
            <pc:sldMk cId="285256157" sldId="279"/>
            <ac:spMk id="3" creationId="{9977B655-C5A1-0DCE-A3C9-C4F5532EB0AE}"/>
          </ac:spMkLst>
        </pc:spChg>
        <pc:spChg chg="add mod">
          <ac:chgData name="Lexi Lin" userId="d4fbed3bd36d3ac7" providerId="LiveId" clId="{389B915B-0C99-4160-852F-4A4D524086C2}" dt="2024-12-11T04:50:05.181" v="22041" actId="1076"/>
          <ac:spMkLst>
            <pc:docMk/>
            <pc:sldMk cId="285256157" sldId="279"/>
            <ac:spMk id="4" creationId="{59B51663-4C7C-C410-E212-C3AFC465D820}"/>
          </ac:spMkLst>
        </pc:spChg>
        <pc:spChg chg="del">
          <ac:chgData name="Lexi Lin" userId="d4fbed3bd36d3ac7" providerId="LiveId" clId="{389B915B-0C99-4160-852F-4A4D524086C2}" dt="2024-12-09T12:01:20.576" v="12386" actId="478"/>
          <ac:spMkLst>
            <pc:docMk/>
            <pc:sldMk cId="285256157" sldId="279"/>
            <ac:spMk id="4" creationId="{CF47BD7C-217F-EC54-99E3-9A327A19AD74}"/>
          </ac:spMkLst>
        </pc:spChg>
        <pc:spChg chg="del">
          <ac:chgData name="Lexi Lin" userId="d4fbed3bd36d3ac7" providerId="LiveId" clId="{389B915B-0C99-4160-852F-4A4D524086C2}" dt="2024-12-09T12:01:20.576" v="12386" actId="478"/>
          <ac:spMkLst>
            <pc:docMk/>
            <pc:sldMk cId="285256157" sldId="279"/>
            <ac:spMk id="5" creationId="{3794E32A-9D1C-E8EE-E9DD-F9CA5D8C8492}"/>
          </ac:spMkLst>
        </pc:spChg>
        <pc:spChg chg="add mod">
          <ac:chgData name="Lexi Lin" userId="d4fbed3bd36d3ac7" providerId="LiveId" clId="{389B915B-0C99-4160-852F-4A4D524086C2}" dt="2024-12-12T01:35:16.919" v="26831" actId="207"/>
          <ac:spMkLst>
            <pc:docMk/>
            <pc:sldMk cId="285256157" sldId="279"/>
            <ac:spMk id="5" creationId="{DC231A9B-932B-C725-52D5-632B14406048}"/>
          </ac:spMkLst>
        </pc:spChg>
        <pc:spChg chg="del">
          <ac:chgData name="Lexi Lin" userId="d4fbed3bd36d3ac7" providerId="LiveId" clId="{389B915B-0C99-4160-852F-4A4D524086C2}" dt="2024-12-09T12:01:20.576" v="12386" actId="478"/>
          <ac:spMkLst>
            <pc:docMk/>
            <pc:sldMk cId="285256157" sldId="279"/>
            <ac:spMk id="6" creationId="{C4ED2859-7821-B203-6B62-AB428CE99BCA}"/>
          </ac:spMkLst>
        </pc:spChg>
        <pc:spChg chg="del">
          <ac:chgData name="Lexi Lin" userId="d4fbed3bd36d3ac7" providerId="LiveId" clId="{389B915B-0C99-4160-852F-4A4D524086C2}" dt="2024-12-09T12:01:20.576" v="12386" actId="478"/>
          <ac:spMkLst>
            <pc:docMk/>
            <pc:sldMk cId="285256157" sldId="279"/>
            <ac:spMk id="7" creationId="{C1E147D0-05AF-075B-4C45-DFFCBD798F48}"/>
          </ac:spMkLst>
        </pc:spChg>
        <pc:spChg chg="add del mod">
          <ac:chgData name="Lexi Lin" userId="d4fbed3bd36d3ac7" providerId="LiveId" clId="{389B915B-0C99-4160-852F-4A4D524086C2}" dt="2024-12-09T12:01:23.159" v="12387" actId="478"/>
          <ac:spMkLst>
            <pc:docMk/>
            <pc:sldMk cId="285256157" sldId="279"/>
            <ac:spMk id="9" creationId="{2D57A036-26E2-35E0-EA9C-CACC0D5DD5B5}"/>
          </ac:spMkLst>
        </pc:spChg>
        <pc:spChg chg="add mod">
          <ac:chgData name="Lexi Lin" userId="d4fbed3bd36d3ac7" providerId="LiveId" clId="{389B915B-0C99-4160-852F-4A4D524086C2}" dt="2024-12-11T04:54:29.536" v="22319" actId="20577"/>
          <ac:spMkLst>
            <pc:docMk/>
            <pc:sldMk cId="285256157" sldId="279"/>
            <ac:spMk id="10" creationId="{33616DF7-2D91-A831-DA31-3B461EF40B06}"/>
          </ac:spMkLst>
        </pc:spChg>
        <pc:picChg chg="add del mod">
          <ac:chgData name="Lexi Lin" userId="d4fbed3bd36d3ac7" providerId="LiveId" clId="{389B915B-0C99-4160-852F-4A4D524086C2}" dt="2024-12-11T04:47:56.958" v="21945" actId="478"/>
          <ac:picMkLst>
            <pc:docMk/>
            <pc:sldMk cId="285256157" sldId="279"/>
            <ac:picMk id="11" creationId="{D80F6C7F-4CC5-4E09-D9D6-5436031FA5DC}"/>
          </ac:picMkLst>
        </pc:picChg>
      </pc:sldChg>
      <pc:sldChg chg="addSp delSp modSp add del mod modNotesTx">
        <pc:chgData name="Lexi Lin" userId="d4fbed3bd36d3ac7" providerId="LiveId" clId="{389B915B-0C99-4160-852F-4A4D524086C2}" dt="2024-12-11T05:19:03.104" v="23514" actId="47"/>
        <pc:sldMkLst>
          <pc:docMk/>
          <pc:sldMk cId="3817030886" sldId="280"/>
        </pc:sldMkLst>
        <pc:spChg chg="mod">
          <ac:chgData name="Lexi Lin" userId="d4fbed3bd36d3ac7" providerId="LiveId" clId="{389B915B-0C99-4160-852F-4A4D524086C2}" dt="2024-12-09T12:24:22.577" v="12660" actId="20577"/>
          <ac:spMkLst>
            <pc:docMk/>
            <pc:sldMk cId="3817030886" sldId="280"/>
            <ac:spMk id="2" creationId="{9327811D-4C16-AB3A-56B2-92623E215C6B}"/>
          </ac:spMkLst>
        </pc:spChg>
        <pc:spChg chg="add del mod">
          <ac:chgData name="Lexi Lin" userId="d4fbed3bd36d3ac7" providerId="LiveId" clId="{389B915B-0C99-4160-852F-4A4D524086C2}" dt="2024-12-09T12:12:43.801" v="12624" actId="478"/>
          <ac:spMkLst>
            <pc:docMk/>
            <pc:sldMk cId="3817030886" sldId="280"/>
            <ac:spMk id="3" creationId="{2782D865-0A53-03AC-1303-FEF993610CED}"/>
          </ac:spMkLst>
        </pc:spChg>
        <pc:spChg chg="add mod">
          <ac:chgData name="Lexi Lin" userId="d4fbed3bd36d3ac7" providerId="LiveId" clId="{389B915B-0C99-4160-852F-4A4D524086C2}" dt="2024-12-09T12:12:50.127" v="12647" actId="1035"/>
          <ac:spMkLst>
            <pc:docMk/>
            <pc:sldMk cId="3817030886" sldId="280"/>
            <ac:spMk id="4" creationId="{35D83D89-935F-E62B-EDCD-82DB27D88D46}"/>
          </ac:spMkLst>
        </pc:spChg>
        <pc:spChg chg="del">
          <ac:chgData name="Lexi Lin" userId="d4fbed3bd36d3ac7" providerId="LiveId" clId="{389B915B-0C99-4160-852F-4A4D524086C2}" dt="2024-12-09T12:12:41.243" v="12623" actId="478"/>
          <ac:spMkLst>
            <pc:docMk/>
            <pc:sldMk cId="3817030886" sldId="280"/>
            <ac:spMk id="10" creationId="{33616DF7-2D91-A831-DA31-3B461EF40B06}"/>
          </ac:spMkLst>
        </pc:spChg>
        <pc:picChg chg="add mod">
          <ac:chgData name="Lexi Lin" userId="d4fbed3bd36d3ac7" providerId="LiveId" clId="{389B915B-0C99-4160-852F-4A4D524086C2}" dt="2024-12-09T12:12:50.127" v="12647" actId="1035"/>
          <ac:picMkLst>
            <pc:docMk/>
            <pc:sldMk cId="3817030886" sldId="280"/>
            <ac:picMk id="5" creationId="{41771F73-5B8D-A0DB-85B6-B9693A973A52}"/>
          </ac:picMkLst>
        </pc:picChg>
        <pc:picChg chg="del">
          <ac:chgData name="Lexi Lin" userId="d4fbed3bd36d3ac7" providerId="LiveId" clId="{389B915B-0C99-4160-852F-4A4D524086C2}" dt="2024-12-09T12:12:41.243" v="12623" actId="478"/>
          <ac:picMkLst>
            <pc:docMk/>
            <pc:sldMk cId="3817030886" sldId="280"/>
            <ac:picMk id="11" creationId="{D80F6C7F-4CC5-4E09-D9D6-5436031FA5DC}"/>
          </ac:picMkLst>
        </pc:picChg>
      </pc:sldChg>
      <pc:sldChg chg="addSp delSp modSp add del mod modNotesTx">
        <pc:chgData name="Lexi Lin" userId="d4fbed3bd36d3ac7" providerId="LiveId" clId="{389B915B-0C99-4160-852F-4A4D524086C2}" dt="2024-12-11T05:18:52.657" v="23513" actId="47"/>
        <pc:sldMkLst>
          <pc:docMk/>
          <pc:sldMk cId="3930648144" sldId="281"/>
        </pc:sldMkLst>
        <pc:spChg chg="mod">
          <ac:chgData name="Lexi Lin" userId="d4fbed3bd36d3ac7" providerId="LiveId" clId="{389B915B-0C99-4160-852F-4A4D524086C2}" dt="2024-12-09T12:25:30.864" v="12672" actId="20577"/>
          <ac:spMkLst>
            <pc:docMk/>
            <pc:sldMk cId="3930648144" sldId="281"/>
            <ac:spMk id="2" creationId="{9327811D-4C16-AB3A-56B2-92623E215C6B}"/>
          </ac:spMkLst>
        </pc:spChg>
        <pc:spChg chg="del">
          <ac:chgData name="Lexi Lin" userId="d4fbed3bd36d3ac7" providerId="LiveId" clId="{389B915B-0C99-4160-852F-4A4D524086C2}" dt="2024-12-09T12:24:53.743" v="12663" actId="478"/>
          <ac:spMkLst>
            <pc:docMk/>
            <pc:sldMk cId="3930648144" sldId="281"/>
            <ac:spMk id="4" creationId="{35D83D89-935F-E62B-EDCD-82DB27D88D46}"/>
          </ac:spMkLst>
        </pc:spChg>
        <pc:spChg chg="add del mod">
          <ac:chgData name="Lexi Lin" userId="d4fbed3bd36d3ac7" providerId="LiveId" clId="{389B915B-0C99-4160-852F-4A4D524086C2}" dt="2024-12-09T12:25:00.032" v="12664"/>
          <ac:spMkLst>
            <pc:docMk/>
            <pc:sldMk cId="3930648144" sldId="281"/>
            <ac:spMk id="6" creationId="{B0ECE24F-B8C9-6ADC-3D6A-E8C79737C48B}"/>
          </ac:spMkLst>
        </pc:spChg>
        <pc:picChg chg="del">
          <ac:chgData name="Lexi Lin" userId="d4fbed3bd36d3ac7" providerId="LiveId" clId="{389B915B-0C99-4160-852F-4A4D524086C2}" dt="2024-12-09T12:24:53.743" v="12663" actId="478"/>
          <ac:picMkLst>
            <pc:docMk/>
            <pc:sldMk cId="3930648144" sldId="281"/>
            <ac:picMk id="5" creationId="{41771F73-5B8D-A0DB-85B6-B9693A973A52}"/>
          </ac:picMkLst>
        </pc:picChg>
        <pc:picChg chg="add mod">
          <ac:chgData name="Lexi Lin" userId="d4fbed3bd36d3ac7" providerId="LiveId" clId="{389B915B-0C99-4160-852F-4A4D524086C2}" dt="2024-12-09T12:25:01.270" v="12665" actId="1076"/>
          <ac:picMkLst>
            <pc:docMk/>
            <pc:sldMk cId="3930648144" sldId="281"/>
            <ac:picMk id="7" creationId="{15CF30D6-8C6C-6ACB-0CE9-590BEB783C90}"/>
          </ac:picMkLst>
        </pc:picChg>
      </pc:sldChg>
      <pc:sldChg chg="addSp delSp modSp add del modNotesTx">
        <pc:chgData name="Lexi Lin" userId="d4fbed3bd36d3ac7" providerId="LiveId" clId="{389B915B-0C99-4160-852F-4A4D524086C2}" dt="2024-12-11T05:19:23.021" v="23518" actId="47"/>
        <pc:sldMkLst>
          <pc:docMk/>
          <pc:sldMk cId="3023832751" sldId="282"/>
        </pc:sldMkLst>
        <pc:spChg chg="add del mod">
          <ac:chgData name="Lexi Lin" userId="d4fbed3bd36d3ac7" providerId="LiveId" clId="{389B915B-0C99-4160-852F-4A4D524086C2}" dt="2024-12-09T12:26:16.648" v="12680"/>
          <ac:spMkLst>
            <pc:docMk/>
            <pc:sldMk cId="3023832751" sldId="282"/>
            <ac:spMk id="3" creationId="{8976D7E5-8FDD-8D46-EE27-53372701FE49}"/>
          </ac:spMkLst>
        </pc:spChg>
        <pc:picChg chg="add mod">
          <ac:chgData name="Lexi Lin" userId="d4fbed3bd36d3ac7" providerId="LiveId" clId="{389B915B-0C99-4160-852F-4A4D524086C2}" dt="2024-12-09T12:26:18.136" v="12681" actId="1076"/>
          <ac:picMkLst>
            <pc:docMk/>
            <pc:sldMk cId="3023832751" sldId="282"/>
            <ac:picMk id="4" creationId="{A58DB736-2578-5CA7-6AC9-697A60E148A2}"/>
          </ac:picMkLst>
        </pc:picChg>
        <pc:picChg chg="del">
          <ac:chgData name="Lexi Lin" userId="d4fbed3bd36d3ac7" providerId="LiveId" clId="{389B915B-0C99-4160-852F-4A4D524086C2}" dt="2024-12-09T12:26:02.754" v="12677" actId="478"/>
          <ac:picMkLst>
            <pc:docMk/>
            <pc:sldMk cId="3023832751" sldId="282"/>
            <ac:picMk id="7" creationId="{15CF30D6-8C6C-6ACB-0CE9-590BEB783C90}"/>
          </ac:picMkLst>
        </pc:picChg>
      </pc:sldChg>
      <pc:sldChg chg="addSp delSp modSp add del mod modNotesTx">
        <pc:chgData name="Lexi Lin" userId="d4fbed3bd36d3ac7" providerId="LiveId" clId="{389B915B-0C99-4160-852F-4A4D524086C2}" dt="2024-12-11T05:23:17.045" v="23609" actId="47"/>
        <pc:sldMkLst>
          <pc:docMk/>
          <pc:sldMk cId="2584965133" sldId="283"/>
        </pc:sldMkLst>
        <pc:spChg chg="mod">
          <ac:chgData name="Lexi Lin" userId="d4fbed3bd36d3ac7" providerId="LiveId" clId="{389B915B-0C99-4160-852F-4A4D524086C2}" dt="2024-12-09T12:27:16.629" v="12689" actId="207"/>
          <ac:spMkLst>
            <pc:docMk/>
            <pc:sldMk cId="2584965133" sldId="283"/>
            <ac:spMk id="2" creationId="{9327811D-4C16-AB3A-56B2-92623E215C6B}"/>
          </ac:spMkLst>
        </pc:spChg>
        <pc:spChg chg="add del mod">
          <ac:chgData name="Lexi Lin" userId="d4fbed3bd36d3ac7" providerId="LiveId" clId="{389B915B-0C99-4160-852F-4A4D524086C2}" dt="2024-12-09T12:27:43.874" v="12691" actId="478"/>
          <ac:spMkLst>
            <pc:docMk/>
            <pc:sldMk cId="2584965133" sldId="283"/>
            <ac:spMk id="3" creationId="{67A05D3E-D4E4-94A6-2C70-5723FAC283BC}"/>
          </ac:spMkLst>
        </pc:spChg>
        <pc:spChg chg="add mod">
          <ac:chgData name="Lexi Lin" userId="d4fbed3bd36d3ac7" providerId="LiveId" clId="{389B915B-0C99-4160-852F-4A4D524086C2}" dt="2024-12-09T12:27:54.674" v="12706" actId="1035"/>
          <ac:spMkLst>
            <pc:docMk/>
            <pc:sldMk cId="2584965133" sldId="283"/>
            <ac:spMk id="5" creationId="{C68C1872-2D16-F709-57AB-B6B93C9AE1C2}"/>
          </ac:spMkLst>
        </pc:spChg>
        <pc:picChg chg="del">
          <ac:chgData name="Lexi Lin" userId="d4fbed3bd36d3ac7" providerId="LiveId" clId="{389B915B-0C99-4160-852F-4A4D524086C2}" dt="2024-12-09T12:26:56.664" v="12685" actId="478"/>
          <ac:picMkLst>
            <pc:docMk/>
            <pc:sldMk cId="2584965133" sldId="283"/>
            <ac:picMk id="4" creationId="{A58DB736-2578-5CA7-6AC9-697A60E148A2}"/>
          </ac:picMkLst>
        </pc:picChg>
        <pc:picChg chg="add mod">
          <ac:chgData name="Lexi Lin" userId="d4fbed3bd36d3ac7" providerId="LiveId" clId="{389B915B-0C99-4160-852F-4A4D524086C2}" dt="2024-12-09T12:27:54.674" v="12706" actId="1035"/>
          <ac:picMkLst>
            <pc:docMk/>
            <pc:sldMk cId="2584965133" sldId="283"/>
            <ac:picMk id="6" creationId="{9D1805A3-AF21-E871-1408-9197665D5AF0}"/>
          </ac:picMkLst>
        </pc:picChg>
      </pc:sldChg>
      <pc:sldChg chg="add del modNotesTx">
        <pc:chgData name="Lexi Lin" userId="d4fbed3bd36d3ac7" providerId="LiveId" clId="{389B915B-0C99-4160-852F-4A4D524086C2}" dt="2024-12-09T12:30:04.802" v="12715" actId="2890"/>
        <pc:sldMkLst>
          <pc:docMk/>
          <pc:sldMk cId="1284346338" sldId="284"/>
        </pc:sldMkLst>
      </pc:sldChg>
      <pc:sldChg chg="addSp delSp modSp add del mod modNotesTx">
        <pc:chgData name="Lexi Lin" userId="d4fbed3bd36d3ac7" providerId="LiveId" clId="{389B915B-0C99-4160-852F-4A4D524086C2}" dt="2024-12-11T05:24:07.008" v="23614" actId="47"/>
        <pc:sldMkLst>
          <pc:docMk/>
          <pc:sldMk cId="3218624309" sldId="284"/>
        </pc:sldMkLst>
        <pc:spChg chg="mod">
          <ac:chgData name="Lexi Lin" userId="d4fbed3bd36d3ac7" providerId="LiveId" clId="{389B915B-0C99-4160-852F-4A4D524086C2}" dt="2024-12-09T12:30:58.843" v="12727" actId="207"/>
          <ac:spMkLst>
            <pc:docMk/>
            <pc:sldMk cId="3218624309" sldId="284"/>
            <ac:spMk id="2" creationId="{9327811D-4C16-AB3A-56B2-92623E215C6B}"/>
          </ac:spMkLst>
        </pc:spChg>
        <pc:spChg chg="add mod">
          <ac:chgData name="Lexi Lin" userId="d4fbed3bd36d3ac7" providerId="LiveId" clId="{389B915B-0C99-4160-852F-4A4D524086C2}" dt="2024-12-09T12:30:41.881" v="12723" actId="1076"/>
          <ac:spMkLst>
            <pc:docMk/>
            <pc:sldMk cId="3218624309" sldId="284"/>
            <ac:spMk id="3" creationId="{0512AAEB-8F23-BD80-2BBF-2F8864C6E4A9}"/>
          </ac:spMkLst>
        </pc:spChg>
        <pc:spChg chg="del">
          <ac:chgData name="Lexi Lin" userId="d4fbed3bd36d3ac7" providerId="LiveId" clId="{389B915B-0C99-4160-852F-4A4D524086C2}" dt="2024-12-09T12:30:28.057" v="12720" actId="478"/>
          <ac:spMkLst>
            <pc:docMk/>
            <pc:sldMk cId="3218624309" sldId="284"/>
            <ac:spMk id="5" creationId="{C68C1872-2D16-F709-57AB-B6B93C9AE1C2}"/>
          </ac:spMkLst>
        </pc:spChg>
        <pc:picChg chg="add mod">
          <ac:chgData name="Lexi Lin" userId="d4fbed3bd36d3ac7" providerId="LiveId" clId="{389B915B-0C99-4160-852F-4A4D524086C2}" dt="2024-12-10T07:47:10.295" v="17058" actId="1076"/>
          <ac:picMkLst>
            <pc:docMk/>
            <pc:sldMk cId="3218624309" sldId="284"/>
            <ac:picMk id="4" creationId="{9DC26FBC-047C-8AAF-C20A-6057E1817CB3}"/>
          </ac:picMkLst>
        </pc:picChg>
        <pc:picChg chg="del">
          <ac:chgData name="Lexi Lin" userId="d4fbed3bd36d3ac7" providerId="LiveId" clId="{389B915B-0C99-4160-852F-4A4D524086C2}" dt="2024-12-09T12:30:28.645" v="12721" actId="478"/>
          <ac:picMkLst>
            <pc:docMk/>
            <pc:sldMk cId="3218624309" sldId="284"/>
            <ac:picMk id="6" creationId="{9D1805A3-AF21-E871-1408-9197665D5AF0}"/>
          </ac:picMkLst>
        </pc:picChg>
        <pc:picChg chg="add mod">
          <ac:chgData name="Lexi Lin" userId="d4fbed3bd36d3ac7" providerId="LiveId" clId="{389B915B-0C99-4160-852F-4A4D524086C2}" dt="2024-12-10T07:47:05.940" v="17057" actId="14100"/>
          <ac:picMkLst>
            <pc:docMk/>
            <pc:sldMk cId="3218624309" sldId="284"/>
            <ac:picMk id="7" creationId="{495090DB-FB29-BE07-1CC5-737FB51E8F4B}"/>
          </ac:picMkLst>
        </pc:picChg>
      </pc:sldChg>
      <pc:sldChg chg="addSp delSp modSp add del mod modNotesTx">
        <pc:chgData name="Lexi Lin" userId="d4fbed3bd36d3ac7" providerId="LiveId" clId="{389B915B-0C99-4160-852F-4A4D524086C2}" dt="2024-12-11T05:25:09.399" v="23632" actId="47"/>
        <pc:sldMkLst>
          <pc:docMk/>
          <pc:sldMk cId="2637575531" sldId="285"/>
        </pc:sldMkLst>
        <pc:spChg chg="mod">
          <ac:chgData name="Lexi Lin" userId="d4fbed3bd36d3ac7" providerId="LiveId" clId="{389B915B-0C99-4160-852F-4A4D524086C2}" dt="2024-12-09T12:33:06.451" v="12756" actId="20577"/>
          <ac:spMkLst>
            <pc:docMk/>
            <pc:sldMk cId="2637575531" sldId="285"/>
            <ac:spMk id="2" creationId="{9327811D-4C16-AB3A-56B2-92623E215C6B}"/>
          </ac:spMkLst>
        </pc:spChg>
        <pc:spChg chg="del">
          <ac:chgData name="Lexi Lin" userId="d4fbed3bd36d3ac7" providerId="LiveId" clId="{389B915B-0C99-4160-852F-4A4D524086C2}" dt="2024-12-09T12:31:48.504" v="12741" actId="478"/>
          <ac:spMkLst>
            <pc:docMk/>
            <pc:sldMk cId="2637575531" sldId="285"/>
            <ac:spMk id="3" creationId="{0512AAEB-8F23-BD80-2BBF-2F8864C6E4A9}"/>
          </ac:spMkLst>
        </pc:spChg>
        <pc:spChg chg="add del mod">
          <ac:chgData name="Lexi Lin" userId="d4fbed3bd36d3ac7" providerId="LiveId" clId="{389B915B-0C99-4160-852F-4A4D524086C2}" dt="2024-12-09T12:31:51.470" v="12743" actId="478"/>
          <ac:spMkLst>
            <pc:docMk/>
            <pc:sldMk cId="2637575531" sldId="285"/>
            <ac:spMk id="5" creationId="{7361A327-E1E7-4B10-EA30-E218D00D65E2}"/>
          </ac:spMkLst>
        </pc:spChg>
        <pc:spChg chg="add del">
          <ac:chgData name="Lexi Lin" userId="d4fbed3bd36d3ac7" providerId="LiveId" clId="{389B915B-0C99-4160-852F-4A4D524086C2}" dt="2024-12-09T12:31:59.267" v="12745" actId="22"/>
          <ac:spMkLst>
            <pc:docMk/>
            <pc:sldMk cId="2637575531" sldId="285"/>
            <ac:spMk id="8" creationId="{86D37097-F5D4-9AF2-3632-2B07950E77FA}"/>
          </ac:spMkLst>
        </pc:spChg>
        <pc:picChg chg="del">
          <ac:chgData name="Lexi Lin" userId="d4fbed3bd36d3ac7" providerId="LiveId" clId="{389B915B-0C99-4160-852F-4A4D524086C2}" dt="2024-12-09T12:31:48.504" v="12741" actId="478"/>
          <ac:picMkLst>
            <pc:docMk/>
            <pc:sldMk cId="2637575531" sldId="285"/>
            <ac:picMk id="4" creationId="{9DC26FBC-047C-8AAF-C20A-6057E1817CB3}"/>
          </ac:picMkLst>
        </pc:picChg>
        <pc:picChg chg="del">
          <ac:chgData name="Lexi Lin" userId="d4fbed3bd36d3ac7" providerId="LiveId" clId="{389B915B-0C99-4160-852F-4A4D524086C2}" dt="2024-12-09T12:31:48.504" v="12741" actId="478"/>
          <ac:picMkLst>
            <pc:docMk/>
            <pc:sldMk cId="2637575531" sldId="285"/>
            <ac:picMk id="7" creationId="{495090DB-FB29-BE07-1CC5-737FB51E8F4B}"/>
          </ac:picMkLst>
        </pc:picChg>
        <pc:picChg chg="add mod">
          <ac:chgData name="Lexi Lin" userId="d4fbed3bd36d3ac7" providerId="LiveId" clId="{389B915B-0C99-4160-852F-4A4D524086C2}" dt="2024-12-09T12:32:08.346" v="12747" actId="1076"/>
          <ac:picMkLst>
            <pc:docMk/>
            <pc:sldMk cId="2637575531" sldId="285"/>
            <ac:picMk id="9" creationId="{7EBDB28B-24ED-CCA5-3BA5-46289A46C4FF}"/>
          </ac:picMkLst>
        </pc:picChg>
        <pc:picChg chg="add mod">
          <ac:chgData name="Lexi Lin" userId="d4fbed3bd36d3ac7" providerId="LiveId" clId="{389B915B-0C99-4160-852F-4A4D524086C2}" dt="2024-12-09T12:32:08.346" v="12747" actId="1076"/>
          <ac:picMkLst>
            <pc:docMk/>
            <pc:sldMk cId="2637575531" sldId="285"/>
            <ac:picMk id="10" creationId="{E934ECF8-4376-6116-8372-17597E45C588}"/>
          </ac:picMkLst>
        </pc:picChg>
      </pc:sldChg>
      <pc:sldChg chg="addSp delSp modSp add mod ord modNotesTx">
        <pc:chgData name="Lexi Lin" userId="d4fbed3bd36d3ac7" providerId="LiveId" clId="{389B915B-0C99-4160-852F-4A4D524086C2}" dt="2024-12-11T11:22:46.370" v="25153"/>
        <pc:sldMkLst>
          <pc:docMk/>
          <pc:sldMk cId="855917621" sldId="286"/>
        </pc:sldMkLst>
        <pc:spChg chg="mod">
          <ac:chgData name="Lexi Lin" userId="d4fbed3bd36d3ac7" providerId="LiveId" clId="{389B915B-0C99-4160-852F-4A4D524086C2}" dt="2024-12-09T12:33:33.111" v="12762" actId="207"/>
          <ac:spMkLst>
            <pc:docMk/>
            <pc:sldMk cId="855917621" sldId="286"/>
            <ac:spMk id="2" creationId="{9327811D-4C16-AB3A-56B2-92623E215C6B}"/>
          </ac:spMkLst>
        </pc:spChg>
        <pc:spChg chg="add del">
          <ac:chgData name="Lexi Lin" userId="d4fbed3bd36d3ac7" providerId="LiveId" clId="{389B915B-0C99-4160-852F-4A4D524086C2}" dt="2024-12-09T12:33:48.253" v="12766" actId="22"/>
          <ac:spMkLst>
            <pc:docMk/>
            <pc:sldMk cId="855917621" sldId="286"/>
            <ac:spMk id="4" creationId="{DA23AB66-1215-0560-1F2D-AB3BC7B69EF2}"/>
          </ac:spMkLst>
        </pc:spChg>
        <pc:spChg chg="add mod">
          <ac:chgData name="Lexi Lin" userId="d4fbed3bd36d3ac7" providerId="LiveId" clId="{389B915B-0C99-4160-852F-4A4D524086C2}" dt="2024-12-09T12:47:23.279" v="13383" actId="1076"/>
          <ac:spMkLst>
            <pc:docMk/>
            <pc:sldMk cId="855917621" sldId="286"/>
            <ac:spMk id="5" creationId="{C6F5A56C-4F9E-7676-B04C-9746C36F4EAC}"/>
          </ac:spMkLst>
        </pc:spChg>
        <pc:spChg chg="add mod">
          <ac:chgData name="Lexi Lin" userId="d4fbed3bd36d3ac7" providerId="LiveId" clId="{389B915B-0C99-4160-852F-4A4D524086C2}" dt="2024-12-10T12:58:20.822" v="18354" actId="20577"/>
          <ac:spMkLst>
            <pc:docMk/>
            <pc:sldMk cId="855917621" sldId="286"/>
            <ac:spMk id="6" creationId="{6C2EE531-EA44-AAB5-BCA6-06775FAD8517}"/>
          </ac:spMkLst>
        </pc:spChg>
        <pc:spChg chg="mod">
          <ac:chgData name="Lexi Lin" userId="d4fbed3bd36d3ac7" providerId="LiveId" clId="{389B915B-0C99-4160-852F-4A4D524086C2}" dt="2024-12-09T12:33:58.370" v="12767"/>
          <ac:spMkLst>
            <pc:docMk/>
            <pc:sldMk cId="855917621" sldId="286"/>
            <ac:spMk id="8" creationId="{B495C87A-AB2C-B7DA-C044-7513AA67CD20}"/>
          </ac:spMkLst>
        </pc:spChg>
        <pc:spChg chg="mod">
          <ac:chgData name="Lexi Lin" userId="d4fbed3bd36d3ac7" providerId="LiveId" clId="{389B915B-0C99-4160-852F-4A4D524086C2}" dt="2024-12-09T12:33:58.370" v="12767"/>
          <ac:spMkLst>
            <pc:docMk/>
            <pc:sldMk cId="855917621" sldId="286"/>
            <ac:spMk id="11" creationId="{14AC44F4-BEE2-6646-E315-E509E58ABCB9}"/>
          </ac:spMkLst>
        </pc:spChg>
        <pc:spChg chg="add mod">
          <ac:chgData name="Lexi Lin" userId="d4fbed3bd36d3ac7" providerId="LiveId" clId="{389B915B-0C99-4160-852F-4A4D524086C2}" dt="2024-12-10T13:04:30.385" v="18593" actId="1076"/>
          <ac:spMkLst>
            <pc:docMk/>
            <pc:sldMk cId="855917621" sldId="286"/>
            <ac:spMk id="12" creationId="{70EC39EB-C327-BEBE-3422-079ABABFAF5C}"/>
          </ac:spMkLst>
        </pc:spChg>
        <pc:grpChg chg="add mod">
          <ac:chgData name="Lexi Lin" userId="d4fbed3bd36d3ac7" providerId="LiveId" clId="{389B915B-0C99-4160-852F-4A4D524086C2}" dt="2024-12-09T12:47:26.481" v="13384" actId="1076"/>
          <ac:grpSpMkLst>
            <pc:docMk/>
            <pc:sldMk cId="855917621" sldId="286"/>
            <ac:grpSpMk id="7" creationId="{7C940CEE-9D6D-A0EF-6BD4-B87214AA5103}"/>
          </ac:grpSpMkLst>
        </pc:grpChg>
        <pc:picChg chg="del">
          <ac:chgData name="Lexi Lin" userId="d4fbed3bd36d3ac7" providerId="LiveId" clId="{389B915B-0C99-4160-852F-4A4D524086C2}" dt="2024-12-09T12:33:36.230" v="12764" actId="478"/>
          <ac:picMkLst>
            <pc:docMk/>
            <pc:sldMk cId="855917621" sldId="286"/>
            <ac:picMk id="9" creationId="{7EBDB28B-24ED-CCA5-3BA5-46289A46C4FF}"/>
          </ac:picMkLst>
        </pc:picChg>
        <pc:picChg chg="del">
          <ac:chgData name="Lexi Lin" userId="d4fbed3bd36d3ac7" providerId="LiveId" clId="{389B915B-0C99-4160-852F-4A4D524086C2}" dt="2024-12-09T12:33:35.754" v="12763" actId="478"/>
          <ac:picMkLst>
            <pc:docMk/>
            <pc:sldMk cId="855917621" sldId="286"/>
            <ac:picMk id="10" creationId="{E934ECF8-4376-6116-8372-17597E45C588}"/>
          </ac:picMkLst>
        </pc:picChg>
      </pc:sldChg>
      <pc:sldChg chg="addSp delSp modSp add del mod modNotesTx">
        <pc:chgData name="Lexi Lin" userId="d4fbed3bd36d3ac7" providerId="LiveId" clId="{389B915B-0C99-4160-852F-4A4D524086C2}" dt="2024-12-10T13:38:37.937" v="19823" actId="2696"/>
        <pc:sldMkLst>
          <pc:docMk/>
          <pc:sldMk cId="2052579639" sldId="287"/>
        </pc:sldMkLst>
        <pc:spChg chg="mod">
          <ac:chgData name="Lexi Lin" userId="d4fbed3bd36d3ac7" providerId="LiveId" clId="{389B915B-0C99-4160-852F-4A4D524086C2}" dt="2024-12-09T12:39:10.937" v="12897" actId="20577"/>
          <ac:spMkLst>
            <pc:docMk/>
            <pc:sldMk cId="2052579639" sldId="287"/>
            <ac:spMk id="2" creationId="{9327811D-4C16-AB3A-56B2-92623E215C6B}"/>
          </ac:spMkLst>
        </pc:spChg>
        <pc:spChg chg="add del mod">
          <ac:chgData name="Lexi Lin" userId="d4fbed3bd36d3ac7" providerId="LiveId" clId="{389B915B-0C99-4160-852F-4A4D524086C2}" dt="2024-12-09T12:34:50.214" v="12803" actId="478"/>
          <ac:spMkLst>
            <pc:docMk/>
            <pc:sldMk cId="2052579639" sldId="287"/>
            <ac:spMk id="4" creationId="{CA73374D-04E7-330E-A1BF-89F63F147E44}"/>
          </ac:spMkLst>
        </pc:spChg>
        <pc:spChg chg="del">
          <ac:chgData name="Lexi Lin" userId="d4fbed3bd36d3ac7" providerId="LiveId" clId="{389B915B-0C99-4160-852F-4A4D524086C2}" dt="2024-12-09T12:34:47.782" v="12802" actId="478"/>
          <ac:spMkLst>
            <pc:docMk/>
            <pc:sldMk cId="2052579639" sldId="287"/>
            <ac:spMk id="5" creationId="{C6F5A56C-4F9E-7676-B04C-9746C36F4EAC}"/>
          </ac:spMkLst>
        </pc:spChg>
        <pc:spChg chg="del">
          <ac:chgData name="Lexi Lin" userId="d4fbed3bd36d3ac7" providerId="LiveId" clId="{389B915B-0C99-4160-852F-4A4D524086C2}" dt="2024-12-09T12:34:47.782" v="12802" actId="478"/>
          <ac:spMkLst>
            <pc:docMk/>
            <pc:sldMk cId="2052579639" sldId="287"/>
            <ac:spMk id="6" creationId="{6C2EE531-EA44-AAB5-BCA6-06775FAD8517}"/>
          </ac:spMkLst>
        </pc:spChg>
        <pc:grpChg chg="del">
          <ac:chgData name="Lexi Lin" userId="d4fbed3bd36d3ac7" providerId="LiveId" clId="{389B915B-0C99-4160-852F-4A4D524086C2}" dt="2024-12-09T12:34:47.782" v="12802" actId="478"/>
          <ac:grpSpMkLst>
            <pc:docMk/>
            <pc:sldMk cId="2052579639" sldId="287"/>
            <ac:grpSpMk id="7" creationId="{7C940CEE-9D6D-A0EF-6BD4-B87214AA5103}"/>
          </ac:grpSpMkLst>
        </pc:grpChg>
        <pc:picChg chg="add del mod">
          <ac:chgData name="Lexi Lin" userId="d4fbed3bd36d3ac7" providerId="LiveId" clId="{389B915B-0C99-4160-852F-4A4D524086C2}" dt="2024-12-09T12:37:00.781" v="12813" actId="478"/>
          <ac:picMkLst>
            <pc:docMk/>
            <pc:sldMk cId="2052579639" sldId="287"/>
            <ac:picMk id="9" creationId="{A2DA24CE-D46D-9D51-FCE8-61298678E06D}"/>
          </ac:picMkLst>
        </pc:picChg>
        <pc:picChg chg="add mod">
          <ac:chgData name="Lexi Lin" userId="d4fbed3bd36d3ac7" providerId="LiveId" clId="{389B915B-0C99-4160-852F-4A4D524086C2}" dt="2024-12-10T13:35:02.938" v="19761" actId="1076"/>
          <ac:picMkLst>
            <pc:docMk/>
            <pc:sldMk cId="2052579639" sldId="287"/>
            <ac:picMk id="10" creationId="{879B16A2-BDFC-3E13-0093-694654CFF746}"/>
          </ac:picMkLst>
        </pc:picChg>
        <pc:picChg chg="add mod">
          <ac:chgData name="Lexi Lin" userId="d4fbed3bd36d3ac7" providerId="LiveId" clId="{389B915B-0C99-4160-852F-4A4D524086C2}" dt="2024-12-10T13:35:07.193" v="19762" actId="1076"/>
          <ac:picMkLst>
            <pc:docMk/>
            <pc:sldMk cId="2052579639" sldId="287"/>
            <ac:picMk id="12" creationId="{E6D021C1-A02B-6D6A-84C7-847E4D26C209}"/>
          </ac:picMkLst>
        </pc:picChg>
        <pc:picChg chg="add mod">
          <ac:chgData name="Lexi Lin" userId="d4fbed3bd36d3ac7" providerId="LiveId" clId="{389B915B-0C99-4160-852F-4A4D524086C2}" dt="2024-12-10T13:34:56.325" v="19760" actId="1076"/>
          <ac:picMkLst>
            <pc:docMk/>
            <pc:sldMk cId="2052579639" sldId="287"/>
            <ac:picMk id="13314" creationId="{F663CFC8-2017-1B2B-FA0D-E191DFFABD44}"/>
          </ac:picMkLst>
        </pc:picChg>
      </pc:sldChg>
      <pc:sldChg chg="addSp delSp modSp add del mod modNotesTx">
        <pc:chgData name="Lexi Lin" userId="d4fbed3bd36d3ac7" providerId="LiveId" clId="{389B915B-0C99-4160-852F-4A4D524086C2}" dt="2024-12-10T13:38:59.468" v="19825" actId="2696"/>
        <pc:sldMkLst>
          <pc:docMk/>
          <pc:sldMk cId="7965" sldId="288"/>
        </pc:sldMkLst>
        <pc:spChg chg="mod">
          <ac:chgData name="Lexi Lin" userId="d4fbed3bd36d3ac7" providerId="LiveId" clId="{389B915B-0C99-4160-852F-4A4D524086C2}" dt="2024-12-09T12:39:17.597" v="12909" actId="27636"/>
          <ac:spMkLst>
            <pc:docMk/>
            <pc:sldMk cId="7965" sldId="288"/>
            <ac:spMk id="2" creationId="{9327811D-4C16-AB3A-56B2-92623E215C6B}"/>
          </ac:spMkLst>
        </pc:spChg>
        <pc:picChg chg="add mod">
          <ac:chgData name="Lexi Lin" userId="d4fbed3bd36d3ac7" providerId="LiveId" clId="{389B915B-0C99-4160-852F-4A4D524086C2}" dt="2024-12-10T13:34:22.716" v="19747" actId="1076"/>
          <ac:picMkLst>
            <pc:docMk/>
            <pc:sldMk cId="7965" sldId="288"/>
            <ac:picMk id="3" creationId="{9E409191-43D6-DD82-6423-400123455AF7}"/>
          </ac:picMkLst>
        </pc:picChg>
        <pc:picChg chg="del">
          <ac:chgData name="Lexi Lin" userId="d4fbed3bd36d3ac7" providerId="LiveId" clId="{389B915B-0C99-4160-852F-4A4D524086C2}" dt="2024-12-09T12:35:36.537" v="12809" actId="478"/>
          <ac:picMkLst>
            <pc:docMk/>
            <pc:sldMk cId="7965" sldId="288"/>
            <ac:picMk id="9" creationId="{A2DA24CE-D46D-9D51-FCE8-61298678E06D}"/>
          </ac:picMkLst>
        </pc:picChg>
        <pc:picChg chg="add mod">
          <ac:chgData name="Lexi Lin" userId="d4fbed3bd36d3ac7" providerId="LiveId" clId="{389B915B-0C99-4160-852F-4A4D524086C2}" dt="2024-12-09T12:39:27.340" v="12911" actId="1076"/>
          <ac:picMkLst>
            <pc:docMk/>
            <pc:sldMk cId="7965" sldId="288"/>
            <ac:picMk id="12290" creationId="{9256F601-9ADF-3056-635A-45C5D34D51AF}"/>
          </ac:picMkLst>
        </pc:picChg>
      </pc:sldChg>
      <pc:sldChg chg="addSp delSp modSp add mod modNotesTx">
        <pc:chgData name="Lexi Lin" userId="d4fbed3bd36d3ac7" providerId="LiveId" clId="{389B915B-0C99-4160-852F-4A4D524086C2}" dt="2024-12-12T00:27:23.213" v="26613" actId="113"/>
        <pc:sldMkLst>
          <pc:docMk/>
          <pc:sldMk cId="1493082010" sldId="289"/>
        </pc:sldMkLst>
        <pc:spChg chg="mod">
          <ac:chgData name="Lexi Lin" userId="d4fbed3bd36d3ac7" providerId="LiveId" clId="{389B915B-0C99-4160-852F-4A4D524086C2}" dt="2024-12-09T12:41:40.089" v="12957" actId="26606"/>
          <ac:spMkLst>
            <pc:docMk/>
            <pc:sldMk cId="1493082010" sldId="289"/>
            <ac:spMk id="2" creationId="{9327811D-4C16-AB3A-56B2-92623E215C6B}"/>
          </ac:spMkLst>
        </pc:spChg>
        <pc:spChg chg="add del">
          <ac:chgData name="Lexi Lin" userId="d4fbed3bd36d3ac7" providerId="LiveId" clId="{389B915B-0C99-4160-852F-4A4D524086C2}" dt="2024-12-09T12:41:40.089" v="12957" actId="26606"/>
          <ac:spMkLst>
            <pc:docMk/>
            <pc:sldMk cId="1493082010" sldId="289"/>
            <ac:spMk id="11273" creationId="{2151139A-886F-4B97-8815-729AD3831BBD}"/>
          </ac:spMkLst>
        </pc:spChg>
        <pc:spChg chg="add del">
          <ac:chgData name="Lexi Lin" userId="d4fbed3bd36d3ac7" providerId="LiveId" clId="{389B915B-0C99-4160-852F-4A4D524086C2}" dt="2024-12-09T12:41:40.089" v="12957" actId="26606"/>
          <ac:spMkLst>
            <pc:docMk/>
            <pc:sldMk cId="1493082010" sldId="289"/>
            <ac:spMk id="11275" creationId="{AB5E08C4-8CDD-4623-A5B8-E998C6DEE3B7}"/>
          </ac:spMkLst>
        </pc:spChg>
        <pc:spChg chg="add del">
          <ac:chgData name="Lexi Lin" userId="d4fbed3bd36d3ac7" providerId="LiveId" clId="{389B915B-0C99-4160-852F-4A4D524086C2}" dt="2024-12-09T12:41:40.089" v="12957" actId="26606"/>
          <ac:spMkLst>
            <pc:docMk/>
            <pc:sldMk cId="1493082010" sldId="289"/>
            <ac:spMk id="11277" creationId="{15F33878-D502-4FFA-8ACE-F2AECDB2A23F}"/>
          </ac:spMkLst>
        </pc:spChg>
        <pc:spChg chg="add del">
          <ac:chgData name="Lexi Lin" userId="d4fbed3bd36d3ac7" providerId="LiveId" clId="{389B915B-0C99-4160-852F-4A4D524086C2}" dt="2024-12-09T12:41:40.089" v="12957" actId="26606"/>
          <ac:spMkLst>
            <pc:docMk/>
            <pc:sldMk cId="1493082010" sldId="289"/>
            <ac:spMk id="11279" creationId="{D3539FEE-81D3-4406-802E-60B20B16F4F6}"/>
          </ac:spMkLst>
        </pc:spChg>
        <pc:spChg chg="add del">
          <ac:chgData name="Lexi Lin" userId="d4fbed3bd36d3ac7" providerId="LiveId" clId="{389B915B-0C99-4160-852F-4A4D524086C2}" dt="2024-12-09T12:41:40.089" v="12957" actId="26606"/>
          <ac:spMkLst>
            <pc:docMk/>
            <pc:sldMk cId="1493082010" sldId="289"/>
            <ac:spMk id="11281" creationId="{DC701763-729E-462F-A5A8-E0DEFEB1E2E4}"/>
          </ac:spMkLst>
        </pc:spChg>
        <pc:spChg chg="add del">
          <ac:chgData name="Lexi Lin" userId="d4fbed3bd36d3ac7" providerId="LiveId" clId="{389B915B-0C99-4160-852F-4A4D524086C2}" dt="2024-12-09T12:41:40.089" v="12957" actId="26606"/>
          <ac:spMkLst>
            <pc:docMk/>
            <pc:sldMk cId="1493082010" sldId="289"/>
            <ac:spMk id="21515" creationId="{9CB95732-565A-4D2C-A3AB-CC460C0D3826}"/>
          </ac:spMkLst>
        </pc:spChg>
        <pc:spChg chg="add del">
          <ac:chgData name="Lexi Lin" userId="d4fbed3bd36d3ac7" providerId="LiveId" clId="{389B915B-0C99-4160-852F-4A4D524086C2}" dt="2024-12-09T12:41:40.089" v="12957" actId="26606"/>
          <ac:spMkLst>
            <pc:docMk/>
            <pc:sldMk cId="1493082010" sldId="289"/>
            <ac:spMk id="21517" creationId="{E19B653C-798C-4333-8452-3DF3AE3C1D11}"/>
          </ac:spMkLst>
        </pc:spChg>
        <pc:spChg chg="add del">
          <ac:chgData name="Lexi Lin" userId="d4fbed3bd36d3ac7" providerId="LiveId" clId="{389B915B-0C99-4160-852F-4A4D524086C2}" dt="2024-12-09T12:41:40.089" v="12957" actId="26606"/>
          <ac:spMkLst>
            <pc:docMk/>
            <pc:sldMk cId="1493082010" sldId="289"/>
            <ac:spMk id="21519" creationId="{0FE50278-E2EC-42B2-A1F1-921DD39901C4}"/>
          </ac:spMkLst>
        </pc:spChg>
        <pc:spChg chg="add del">
          <ac:chgData name="Lexi Lin" userId="d4fbed3bd36d3ac7" providerId="LiveId" clId="{389B915B-0C99-4160-852F-4A4D524086C2}" dt="2024-12-09T12:41:40.089" v="12957" actId="26606"/>
          <ac:spMkLst>
            <pc:docMk/>
            <pc:sldMk cId="1493082010" sldId="289"/>
            <ac:spMk id="21521" creationId="{1236153F-0DB4-40DD-87C6-B40C1B7E282C}"/>
          </ac:spMkLst>
        </pc:spChg>
        <pc:picChg chg="del">
          <ac:chgData name="Lexi Lin" userId="d4fbed3bd36d3ac7" providerId="LiveId" clId="{389B915B-0C99-4160-852F-4A4D524086C2}" dt="2024-12-09T12:40:01.316" v="12940" actId="478"/>
          <ac:picMkLst>
            <pc:docMk/>
            <pc:sldMk cId="1493082010" sldId="289"/>
            <ac:picMk id="3" creationId="{9E409191-43D6-DD82-6423-400123455AF7}"/>
          </ac:picMkLst>
        </pc:picChg>
        <pc:picChg chg="del">
          <ac:chgData name="Lexi Lin" userId="d4fbed3bd36d3ac7" providerId="LiveId" clId="{389B915B-0C99-4160-852F-4A4D524086C2}" dt="2024-12-09T12:40:02.057" v="12941" actId="478"/>
          <ac:picMkLst>
            <pc:docMk/>
            <pc:sldMk cId="1493082010" sldId="289"/>
            <ac:picMk id="12290" creationId="{9256F601-9ADF-3056-635A-45C5D34D51AF}"/>
          </ac:picMkLst>
        </pc:picChg>
        <pc:picChg chg="add mod ord">
          <ac:chgData name="Lexi Lin" userId="d4fbed3bd36d3ac7" providerId="LiveId" clId="{389B915B-0C99-4160-852F-4A4D524086C2}" dt="2024-12-09T12:42:00.905" v="12967" actId="1076"/>
          <ac:picMkLst>
            <pc:docMk/>
            <pc:sldMk cId="1493082010" sldId="289"/>
            <ac:picMk id="21506" creationId="{C4427FC5-3CF9-364F-6FC5-B2D58799AC30}"/>
          </ac:picMkLst>
        </pc:picChg>
        <pc:picChg chg="add mod ord">
          <ac:chgData name="Lexi Lin" userId="d4fbed3bd36d3ac7" providerId="LiveId" clId="{389B915B-0C99-4160-852F-4A4D524086C2}" dt="2024-12-09T12:41:50.113" v="12962" actId="1076"/>
          <ac:picMkLst>
            <pc:docMk/>
            <pc:sldMk cId="1493082010" sldId="289"/>
            <ac:picMk id="21508" creationId="{C7A412FD-FFF6-C1E4-5C99-9FFC3514D2D5}"/>
          </ac:picMkLst>
        </pc:picChg>
        <pc:picChg chg="add mod">
          <ac:chgData name="Lexi Lin" userId="d4fbed3bd36d3ac7" providerId="LiveId" clId="{389B915B-0C99-4160-852F-4A4D524086C2}" dt="2024-12-09T12:41:57.421" v="12966" actId="14100"/>
          <ac:picMkLst>
            <pc:docMk/>
            <pc:sldMk cId="1493082010" sldId="289"/>
            <ac:picMk id="21510" creationId="{A09E26DC-AFC1-C01F-ED85-18C439DB23B0}"/>
          </ac:picMkLst>
        </pc:picChg>
      </pc:sldChg>
      <pc:sldChg chg="add del">
        <pc:chgData name="Lexi Lin" userId="d4fbed3bd36d3ac7" providerId="LiveId" clId="{389B915B-0C99-4160-852F-4A4D524086C2}" dt="2024-12-10T02:44:03.026" v="14209" actId="47"/>
        <pc:sldMkLst>
          <pc:docMk/>
          <pc:sldMk cId="1244127560" sldId="290"/>
        </pc:sldMkLst>
      </pc:sldChg>
      <pc:sldChg chg="addSp delSp modSp new mod modNotesTx">
        <pc:chgData name="Lexi Lin" userId="d4fbed3bd36d3ac7" providerId="LiveId" clId="{389B915B-0C99-4160-852F-4A4D524086C2}" dt="2024-12-12T00:55:37.914" v="26830" actId="20577"/>
        <pc:sldMkLst>
          <pc:docMk/>
          <pc:sldMk cId="2776665443" sldId="290"/>
        </pc:sldMkLst>
        <pc:spChg chg="del">
          <ac:chgData name="Lexi Lin" userId="d4fbed3bd36d3ac7" providerId="LiveId" clId="{389B915B-0C99-4160-852F-4A4D524086C2}" dt="2024-12-10T13:35:14.159" v="19764" actId="478"/>
          <ac:spMkLst>
            <pc:docMk/>
            <pc:sldMk cId="2776665443" sldId="290"/>
            <ac:spMk id="2" creationId="{BDBADB92-7CEF-BE89-0B30-2D95815D6089}"/>
          </ac:spMkLst>
        </pc:spChg>
        <pc:spChg chg="del">
          <ac:chgData name="Lexi Lin" userId="d4fbed3bd36d3ac7" providerId="LiveId" clId="{389B915B-0C99-4160-852F-4A4D524086C2}" dt="2024-12-10T13:35:15.451" v="19765" actId="478"/>
          <ac:spMkLst>
            <pc:docMk/>
            <pc:sldMk cId="2776665443" sldId="290"/>
            <ac:spMk id="3" creationId="{0C03EEC0-5BAB-34EF-DA32-C8CEABBD27B1}"/>
          </ac:spMkLst>
        </pc:spChg>
        <pc:spChg chg="add mod">
          <ac:chgData name="Lexi Lin" userId="d4fbed3bd36d3ac7" providerId="LiveId" clId="{389B915B-0C99-4160-852F-4A4D524086C2}" dt="2024-12-10T14:14:41.250" v="20349" actId="27636"/>
          <ac:spMkLst>
            <pc:docMk/>
            <pc:sldMk cId="2776665443" sldId="290"/>
            <ac:spMk id="4" creationId="{01DB9193-E2F9-7D42-E9B6-150CAF1D4E7F}"/>
          </ac:spMkLst>
        </pc:spChg>
        <pc:picChg chg="add mod">
          <ac:chgData name="Lexi Lin" userId="d4fbed3bd36d3ac7" providerId="LiveId" clId="{389B915B-0C99-4160-852F-4A4D524086C2}" dt="2024-12-10T13:37:31.894" v="19814" actId="1076"/>
          <ac:picMkLst>
            <pc:docMk/>
            <pc:sldMk cId="2776665443" sldId="290"/>
            <ac:picMk id="5" creationId="{C085A4C9-0929-5669-65C9-D0CF04C5B560}"/>
          </ac:picMkLst>
        </pc:picChg>
        <pc:picChg chg="add mod">
          <ac:chgData name="Lexi Lin" userId="d4fbed3bd36d3ac7" providerId="LiveId" clId="{389B915B-0C99-4160-852F-4A4D524086C2}" dt="2024-12-10T13:37:21.233" v="19809" actId="1076"/>
          <ac:picMkLst>
            <pc:docMk/>
            <pc:sldMk cId="2776665443" sldId="290"/>
            <ac:picMk id="6" creationId="{A72F88CF-87AC-4259-9CB9-2CACC07EF578}"/>
          </ac:picMkLst>
        </pc:picChg>
        <pc:picChg chg="add mod">
          <ac:chgData name="Lexi Lin" userId="d4fbed3bd36d3ac7" providerId="LiveId" clId="{389B915B-0C99-4160-852F-4A4D524086C2}" dt="2024-12-10T13:37:28.281" v="19812" actId="14100"/>
          <ac:picMkLst>
            <pc:docMk/>
            <pc:sldMk cId="2776665443" sldId="290"/>
            <ac:picMk id="7" creationId="{4761FAE4-3451-4469-CD37-AA0937FD8692}"/>
          </ac:picMkLst>
        </pc:picChg>
        <pc:picChg chg="add mod">
          <ac:chgData name="Lexi Lin" userId="d4fbed3bd36d3ac7" providerId="LiveId" clId="{389B915B-0C99-4160-852F-4A4D524086C2}" dt="2024-12-10T13:37:23.594" v="19810" actId="1076"/>
          <ac:picMkLst>
            <pc:docMk/>
            <pc:sldMk cId="2776665443" sldId="290"/>
            <ac:picMk id="8" creationId="{3E7F6F5D-A11F-0C5D-8C34-6C68DE3D11AF}"/>
          </ac:picMkLst>
        </pc:picChg>
      </pc:sldChg>
      <pc:sldChg chg="new del">
        <pc:chgData name="Lexi Lin" userId="d4fbed3bd36d3ac7" providerId="LiveId" clId="{389B915B-0C99-4160-852F-4A4D524086C2}" dt="2024-12-10T13:53:50.989" v="20020" actId="2696"/>
        <pc:sldMkLst>
          <pc:docMk/>
          <pc:sldMk cId="941315911" sldId="291"/>
        </pc:sldMkLst>
      </pc:sldChg>
      <pc:sldChg chg="add del">
        <pc:chgData name="Lexi Lin" userId="d4fbed3bd36d3ac7" providerId="LiveId" clId="{389B915B-0C99-4160-852F-4A4D524086C2}" dt="2024-12-10T13:53:55.296" v="20022" actId="2890"/>
        <pc:sldMkLst>
          <pc:docMk/>
          <pc:sldMk cId="1142489819" sldId="291"/>
        </pc:sldMkLst>
      </pc:sldChg>
      <pc:sldChg chg="addSp delSp modSp add del mod modNotesTx">
        <pc:chgData name="Lexi Lin" userId="d4fbed3bd36d3ac7" providerId="LiveId" clId="{389B915B-0C99-4160-852F-4A4D524086C2}" dt="2024-12-11T05:26:44.884" v="23635" actId="47"/>
        <pc:sldMkLst>
          <pc:docMk/>
          <pc:sldMk cId="1624846847" sldId="291"/>
        </pc:sldMkLst>
        <pc:spChg chg="mod">
          <ac:chgData name="Lexi Lin" userId="d4fbed3bd36d3ac7" providerId="LiveId" clId="{389B915B-0C99-4160-852F-4A4D524086C2}" dt="2024-12-10T13:54:18.338" v="20058" actId="20577"/>
          <ac:spMkLst>
            <pc:docMk/>
            <pc:sldMk cId="1624846847" sldId="291"/>
            <ac:spMk id="2" creationId="{9327811D-4C16-AB3A-56B2-92623E215C6B}"/>
          </ac:spMkLst>
        </pc:spChg>
        <pc:spChg chg="add mod">
          <ac:chgData name="Lexi Lin" userId="d4fbed3bd36d3ac7" providerId="LiveId" clId="{389B915B-0C99-4160-852F-4A4D524086C2}" dt="2024-12-10T13:56:16.740" v="20260" actId="14100"/>
          <ac:spMkLst>
            <pc:docMk/>
            <pc:sldMk cId="1624846847" sldId="291"/>
            <ac:spMk id="3" creationId="{74D5C446-F0CE-ECEF-A87A-C647914C7B79}"/>
          </ac:spMkLst>
        </pc:spChg>
        <pc:picChg chg="del">
          <ac:chgData name="Lexi Lin" userId="d4fbed3bd36d3ac7" providerId="LiveId" clId="{389B915B-0C99-4160-852F-4A4D524086C2}" dt="2024-12-10T13:54:06.822" v="20025" actId="478"/>
          <ac:picMkLst>
            <pc:docMk/>
            <pc:sldMk cId="1624846847" sldId="291"/>
            <ac:picMk id="21506" creationId="{C4427FC5-3CF9-364F-6FC5-B2D58799AC30}"/>
          </ac:picMkLst>
        </pc:picChg>
        <pc:picChg chg="del">
          <ac:chgData name="Lexi Lin" userId="d4fbed3bd36d3ac7" providerId="LiveId" clId="{389B915B-0C99-4160-852F-4A4D524086C2}" dt="2024-12-10T13:54:07.445" v="20026" actId="478"/>
          <ac:picMkLst>
            <pc:docMk/>
            <pc:sldMk cId="1624846847" sldId="291"/>
            <ac:picMk id="21508" creationId="{C7A412FD-FFF6-C1E4-5C99-9FFC3514D2D5}"/>
          </ac:picMkLst>
        </pc:picChg>
        <pc:picChg chg="del">
          <ac:chgData name="Lexi Lin" userId="d4fbed3bd36d3ac7" providerId="LiveId" clId="{389B915B-0C99-4160-852F-4A4D524086C2}" dt="2024-12-10T13:54:07.949" v="20027" actId="478"/>
          <ac:picMkLst>
            <pc:docMk/>
            <pc:sldMk cId="1624846847" sldId="291"/>
            <ac:picMk id="21510" creationId="{A09E26DC-AFC1-C01F-ED85-18C439DB23B0}"/>
          </ac:picMkLst>
        </pc:picChg>
        <pc:picChg chg="add mod">
          <ac:chgData name="Lexi Lin" userId="d4fbed3bd36d3ac7" providerId="LiveId" clId="{389B915B-0C99-4160-852F-4A4D524086C2}" dt="2024-12-10T14:01:31.904" v="20262" actId="1076"/>
          <ac:picMkLst>
            <pc:docMk/>
            <pc:sldMk cId="1624846847" sldId="291"/>
            <ac:picMk id="22530" creationId="{4040EFB4-3CFB-E403-8723-7AD670654154}"/>
          </ac:picMkLst>
        </pc:picChg>
        <pc:picChg chg="add del mod">
          <ac:chgData name="Lexi Lin" userId="d4fbed3bd36d3ac7" providerId="LiveId" clId="{389B915B-0C99-4160-852F-4A4D524086C2}" dt="2024-12-10T14:04:36.112" v="20276" actId="478"/>
          <ac:picMkLst>
            <pc:docMk/>
            <pc:sldMk cId="1624846847" sldId="291"/>
            <ac:picMk id="22532" creationId="{639D36F2-C4AA-73A0-C73A-A0384F022078}"/>
          </ac:picMkLst>
        </pc:picChg>
        <pc:picChg chg="add mod">
          <ac:chgData name="Lexi Lin" userId="d4fbed3bd36d3ac7" providerId="LiveId" clId="{389B915B-0C99-4160-852F-4A4D524086C2}" dt="2024-12-10T14:03:37.801" v="20268" actId="1076"/>
          <ac:picMkLst>
            <pc:docMk/>
            <pc:sldMk cId="1624846847" sldId="291"/>
            <ac:picMk id="22534" creationId="{97244135-45A9-DC7D-AD65-13CE66F3F539}"/>
          </ac:picMkLst>
        </pc:picChg>
        <pc:picChg chg="add mod">
          <ac:chgData name="Lexi Lin" userId="d4fbed3bd36d3ac7" providerId="LiveId" clId="{389B915B-0C99-4160-852F-4A4D524086C2}" dt="2024-12-10T14:04:34.744" v="20275" actId="1076"/>
          <ac:picMkLst>
            <pc:docMk/>
            <pc:sldMk cId="1624846847" sldId="291"/>
            <ac:picMk id="22536" creationId="{37D276F2-FE82-FFF4-E007-5F13E356B9AB}"/>
          </ac:picMkLst>
        </pc:picChg>
      </pc:sldChg>
      <pc:sldChg chg="addSp delSp modSp add mod ord modNotesTx">
        <pc:chgData name="Lexi Lin" userId="d4fbed3bd36d3ac7" providerId="LiveId" clId="{389B915B-0C99-4160-852F-4A4D524086C2}" dt="2024-12-11T11:21:45.021" v="25098"/>
        <pc:sldMkLst>
          <pc:docMk/>
          <pc:sldMk cId="1800977703" sldId="292"/>
        </pc:sldMkLst>
        <pc:spChg chg="mod">
          <ac:chgData name="Lexi Lin" userId="d4fbed3bd36d3ac7" providerId="LiveId" clId="{389B915B-0C99-4160-852F-4A4D524086C2}" dt="2024-12-11T05:19:45.611" v="23529" actId="20577"/>
          <ac:spMkLst>
            <pc:docMk/>
            <pc:sldMk cId="1800977703" sldId="292"/>
            <ac:spMk id="2" creationId="{9327811D-4C16-AB3A-56B2-92623E215C6B}"/>
          </ac:spMkLst>
        </pc:spChg>
        <pc:spChg chg="add del mod">
          <ac:chgData name="Lexi Lin" userId="d4fbed3bd36d3ac7" providerId="LiveId" clId="{389B915B-0C99-4160-852F-4A4D524086C2}" dt="2024-12-11T04:42:18.681" v="21736" actId="478"/>
          <ac:spMkLst>
            <pc:docMk/>
            <pc:sldMk cId="1800977703" sldId="292"/>
            <ac:spMk id="4" creationId="{2C1E36C0-348A-77E9-8C84-170D99555421}"/>
          </ac:spMkLst>
        </pc:spChg>
        <pc:spChg chg="add mod">
          <ac:chgData name="Lexi Lin" userId="d4fbed3bd36d3ac7" providerId="LiveId" clId="{389B915B-0C99-4160-852F-4A4D524086C2}" dt="2024-12-11T05:38:49.125" v="23969" actId="113"/>
          <ac:spMkLst>
            <pc:docMk/>
            <pc:sldMk cId="1800977703" sldId="292"/>
            <ac:spMk id="7" creationId="{EC476709-71D2-4479-494A-31C248CAC321}"/>
          </ac:spMkLst>
        </pc:spChg>
        <pc:spChg chg="add mod">
          <ac:chgData name="Lexi Lin" userId="d4fbed3bd36d3ac7" providerId="LiveId" clId="{389B915B-0C99-4160-852F-4A4D524086C2}" dt="2024-12-11T05:38:52.404" v="23970" actId="113"/>
          <ac:spMkLst>
            <pc:docMk/>
            <pc:sldMk cId="1800977703" sldId="292"/>
            <ac:spMk id="8" creationId="{DD702CFF-699D-2F33-857B-F6817536B66D}"/>
          </ac:spMkLst>
        </pc:spChg>
        <pc:spChg chg="del">
          <ac:chgData name="Lexi Lin" userId="d4fbed3bd36d3ac7" providerId="LiveId" clId="{389B915B-0C99-4160-852F-4A4D524086C2}" dt="2024-12-11T04:42:15.739" v="21735" actId="478"/>
          <ac:spMkLst>
            <pc:docMk/>
            <pc:sldMk cId="1800977703" sldId="292"/>
            <ac:spMk id="10" creationId="{33616DF7-2D91-A831-DA31-3B461EF40B06}"/>
          </ac:spMkLst>
        </pc:spChg>
        <pc:spChg chg="del">
          <ac:chgData name="Lexi Lin" userId="d4fbed3bd36d3ac7" providerId="LiveId" clId="{389B915B-0C99-4160-852F-4A4D524086C2}" dt="2024-12-11T04:43:09.074" v="21750" actId="26606"/>
          <ac:spMkLst>
            <pc:docMk/>
            <pc:sldMk cId="1800977703" sldId="292"/>
            <ac:spMk id="11273" creationId="{2151139A-886F-4B97-8815-729AD3831BBD}"/>
          </ac:spMkLst>
        </pc:spChg>
        <pc:spChg chg="del">
          <ac:chgData name="Lexi Lin" userId="d4fbed3bd36d3ac7" providerId="LiveId" clId="{389B915B-0C99-4160-852F-4A4D524086C2}" dt="2024-12-11T04:43:09.074" v="21750" actId="26606"/>
          <ac:spMkLst>
            <pc:docMk/>
            <pc:sldMk cId="1800977703" sldId="292"/>
            <ac:spMk id="11275" creationId="{AB5E08C4-8CDD-4623-A5B8-E998C6DEE3B7}"/>
          </ac:spMkLst>
        </pc:spChg>
        <pc:spChg chg="del">
          <ac:chgData name="Lexi Lin" userId="d4fbed3bd36d3ac7" providerId="LiveId" clId="{389B915B-0C99-4160-852F-4A4D524086C2}" dt="2024-12-11T04:43:09.074" v="21750" actId="26606"/>
          <ac:spMkLst>
            <pc:docMk/>
            <pc:sldMk cId="1800977703" sldId="292"/>
            <ac:spMk id="11277" creationId="{15F33878-D502-4FFA-8ACE-F2AECDB2A23F}"/>
          </ac:spMkLst>
        </pc:spChg>
        <pc:spChg chg="del">
          <ac:chgData name="Lexi Lin" userId="d4fbed3bd36d3ac7" providerId="LiveId" clId="{389B915B-0C99-4160-852F-4A4D524086C2}" dt="2024-12-11T04:43:09.074" v="21750" actId="26606"/>
          <ac:spMkLst>
            <pc:docMk/>
            <pc:sldMk cId="1800977703" sldId="292"/>
            <ac:spMk id="11279" creationId="{D3539FEE-81D3-4406-802E-60B20B16F4F6}"/>
          </ac:spMkLst>
        </pc:spChg>
        <pc:spChg chg="del">
          <ac:chgData name="Lexi Lin" userId="d4fbed3bd36d3ac7" providerId="LiveId" clId="{389B915B-0C99-4160-852F-4A4D524086C2}" dt="2024-12-11T04:43:09.074" v="21750" actId="26606"/>
          <ac:spMkLst>
            <pc:docMk/>
            <pc:sldMk cId="1800977703" sldId="292"/>
            <ac:spMk id="11281" creationId="{DC701763-729E-462F-A5A8-E0DEFEB1E2E4}"/>
          </ac:spMkLst>
        </pc:spChg>
        <pc:spChg chg="add">
          <ac:chgData name="Lexi Lin" userId="d4fbed3bd36d3ac7" providerId="LiveId" clId="{389B915B-0C99-4160-852F-4A4D524086C2}" dt="2024-12-11T04:43:09.074" v="21750" actId="26606"/>
          <ac:spMkLst>
            <pc:docMk/>
            <pc:sldMk cId="1800977703" sldId="292"/>
            <ac:spMk id="11286" creationId="{9CB95732-565A-4D2C-A3AB-CC460C0D3826}"/>
          </ac:spMkLst>
        </pc:spChg>
        <pc:spChg chg="add">
          <ac:chgData name="Lexi Lin" userId="d4fbed3bd36d3ac7" providerId="LiveId" clId="{389B915B-0C99-4160-852F-4A4D524086C2}" dt="2024-12-11T04:43:09.074" v="21750" actId="26606"/>
          <ac:spMkLst>
            <pc:docMk/>
            <pc:sldMk cId="1800977703" sldId="292"/>
            <ac:spMk id="11288" creationId="{E19B653C-798C-4333-8452-3DF3AE3C1D11}"/>
          </ac:spMkLst>
        </pc:spChg>
        <pc:spChg chg="add">
          <ac:chgData name="Lexi Lin" userId="d4fbed3bd36d3ac7" providerId="LiveId" clId="{389B915B-0C99-4160-852F-4A4D524086C2}" dt="2024-12-11T04:43:09.074" v="21750" actId="26606"/>
          <ac:spMkLst>
            <pc:docMk/>
            <pc:sldMk cId="1800977703" sldId="292"/>
            <ac:spMk id="11290" creationId="{0FE50278-E2EC-42B2-A1F1-921DD39901C4}"/>
          </ac:spMkLst>
        </pc:spChg>
        <pc:spChg chg="add">
          <ac:chgData name="Lexi Lin" userId="d4fbed3bd36d3ac7" providerId="LiveId" clId="{389B915B-0C99-4160-852F-4A4D524086C2}" dt="2024-12-11T04:43:09.074" v="21750" actId="26606"/>
          <ac:spMkLst>
            <pc:docMk/>
            <pc:sldMk cId="1800977703" sldId="292"/>
            <ac:spMk id="11292" creationId="{1236153F-0DB4-40DD-87C6-B40C1B7E282C}"/>
          </ac:spMkLst>
        </pc:spChg>
        <pc:picChg chg="add mod">
          <ac:chgData name="Lexi Lin" userId="d4fbed3bd36d3ac7" providerId="LiveId" clId="{389B915B-0C99-4160-852F-4A4D524086C2}" dt="2024-12-11T05:22:36.489" v="23608" actId="1076"/>
          <ac:picMkLst>
            <pc:docMk/>
            <pc:sldMk cId="1800977703" sldId="292"/>
            <ac:picMk id="5" creationId="{C912BA03-D155-41E1-9DF0-690BA64DA2AF}"/>
          </ac:picMkLst>
        </pc:picChg>
        <pc:picChg chg="add mod">
          <ac:chgData name="Lexi Lin" userId="d4fbed3bd36d3ac7" providerId="LiveId" clId="{389B915B-0C99-4160-852F-4A4D524086C2}" dt="2024-12-11T04:55:18.630" v="22330" actId="1076"/>
          <ac:picMkLst>
            <pc:docMk/>
            <pc:sldMk cId="1800977703" sldId="292"/>
            <ac:picMk id="6" creationId="{BC5EF8CB-B244-A154-A15D-6EEF4002B715}"/>
          </ac:picMkLst>
        </pc:picChg>
        <pc:picChg chg="mod ord">
          <ac:chgData name="Lexi Lin" userId="d4fbed3bd36d3ac7" providerId="LiveId" clId="{389B915B-0C99-4160-852F-4A4D524086C2}" dt="2024-12-11T04:55:20.477" v="22334" actId="14100"/>
          <ac:picMkLst>
            <pc:docMk/>
            <pc:sldMk cId="1800977703" sldId="292"/>
            <ac:picMk id="11" creationId="{D80F6C7F-4CC5-4E09-D9D6-5436031FA5DC}"/>
          </ac:picMkLst>
        </pc:picChg>
      </pc:sldChg>
      <pc:sldChg chg="add del">
        <pc:chgData name="Lexi Lin" userId="d4fbed3bd36d3ac7" providerId="LiveId" clId="{389B915B-0C99-4160-852F-4A4D524086C2}" dt="2024-12-11T05:14:33.945" v="23289" actId="47"/>
        <pc:sldMkLst>
          <pc:docMk/>
          <pc:sldMk cId="1724361743" sldId="293"/>
        </pc:sldMkLst>
      </pc:sldChg>
      <pc:sldChg chg="addSp delSp modSp add mod ord modNotesTx">
        <pc:chgData name="Lexi Lin" userId="d4fbed3bd36d3ac7" providerId="LiveId" clId="{389B915B-0C99-4160-852F-4A4D524086C2}" dt="2024-12-11T11:21:51.661" v="25100"/>
        <pc:sldMkLst>
          <pc:docMk/>
          <pc:sldMk cId="3679875246" sldId="293"/>
        </pc:sldMkLst>
        <pc:spChg chg="mod">
          <ac:chgData name="Lexi Lin" userId="d4fbed3bd36d3ac7" providerId="LiveId" clId="{389B915B-0C99-4160-852F-4A4D524086C2}" dt="2024-12-11T05:20:11.859" v="23542" actId="20577"/>
          <ac:spMkLst>
            <pc:docMk/>
            <pc:sldMk cId="3679875246" sldId="293"/>
            <ac:spMk id="2" creationId="{9327811D-4C16-AB3A-56B2-92623E215C6B}"/>
          </ac:spMkLst>
        </pc:spChg>
        <pc:spChg chg="del">
          <ac:chgData name="Lexi Lin" userId="d4fbed3bd36d3ac7" providerId="LiveId" clId="{389B915B-0C99-4160-852F-4A4D524086C2}" dt="2024-12-11T05:20:04.848" v="23533" actId="478"/>
          <ac:spMkLst>
            <pc:docMk/>
            <pc:sldMk cId="3679875246" sldId="293"/>
            <ac:spMk id="5" creationId="{C68C1872-2D16-F709-57AB-B6B93C9AE1C2}"/>
          </ac:spMkLst>
        </pc:spChg>
        <pc:spChg chg="add mod">
          <ac:chgData name="Lexi Lin" userId="d4fbed3bd36d3ac7" providerId="LiveId" clId="{389B915B-0C99-4160-852F-4A4D524086C2}" dt="2024-12-11T05:22:30.332" v="23607" actId="113"/>
          <ac:spMkLst>
            <pc:docMk/>
            <pc:sldMk cId="3679875246" sldId="293"/>
            <ac:spMk id="8" creationId="{FFBFEB66-969B-A354-052B-6C85F4ACAD1D}"/>
          </ac:spMkLst>
        </pc:spChg>
        <pc:spChg chg="add mod">
          <ac:chgData name="Lexi Lin" userId="d4fbed3bd36d3ac7" providerId="LiveId" clId="{389B915B-0C99-4160-852F-4A4D524086C2}" dt="2024-12-11T05:38:19.803" v="23966" actId="113"/>
          <ac:spMkLst>
            <pc:docMk/>
            <pc:sldMk cId="3679875246" sldId="293"/>
            <ac:spMk id="9" creationId="{463E53D6-B25A-953B-8031-57118953E414}"/>
          </ac:spMkLst>
        </pc:spChg>
        <pc:picChg chg="add mod">
          <ac:chgData name="Lexi Lin" userId="d4fbed3bd36d3ac7" providerId="LiveId" clId="{389B915B-0C99-4160-852F-4A4D524086C2}" dt="2024-12-11T05:21:40.135" v="23563" actId="14100"/>
          <ac:picMkLst>
            <pc:docMk/>
            <pc:sldMk cId="3679875246" sldId="293"/>
            <ac:picMk id="3" creationId="{36B88A1E-8B58-AB28-9460-7A9CA6125568}"/>
          </ac:picMkLst>
        </pc:picChg>
        <pc:picChg chg="add mod">
          <ac:chgData name="Lexi Lin" userId="d4fbed3bd36d3ac7" providerId="LiveId" clId="{389B915B-0C99-4160-852F-4A4D524086C2}" dt="2024-12-11T05:21:36.406" v="23562" actId="14100"/>
          <ac:picMkLst>
            <pc:docMk/>
            <pc:sldMk cId="3679875246" sldId="293"/>
            <ac:picMk id="4" creationId="{442C8635-0B89-EE3D-18FD-4473EB908111}"/>
          </ac:picMkLst>
        </pc:picChg>
        <pc:picChg chg="mod">
          <ac:chgData name="Lexi Lin" userId="d4fbed3bd36d3ac7" providerId="LiveId" clId="{389B915B-0C99-4160-852F-4A4D524086C2}" dt="2024-12-11T05:21:44.140" v="23564" actId="1076"/>
          <ac:picMkLst>
            <pc:docMk/>
            <pc:sldMk cId="3679875246" sldId="293"/>
            <ac:picMk id="6" creationId="{9D1805A3-AF21-E871-1408-9197665D5AF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42B38-1388-42AB-8A0C-A9F7978DE3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0B8C96-7BC4-4854-93A0-53DF98C597E8}">
      <dgm:prSet/>
      <dgm:spPr/>
      <dgm:t>
        <a:bodyPr/>
        <a:lstStyle/>
        <a:p>
          <a:pPr>
            <a:lnSpc>
              <a:spcPct val="100000"/>
            </a:lnSpc>
          </a:pPr>
          <a:r>
            <a:rPr lang="en-US" dirty="0"/>
            <a:t>Background  - Taiwan Credit Card Crisis</a:t>
          </a:r>
        </a:p>
      </dgm:t>
    </dgm:pt>
    <dgm:pt modelId="{7943C4D7-4497-4E27-B01A-846479EA71D1}" type="parTrans" cxnId="{FD8C0AF0-24C2-4C85-82C7-4A24A6358007}">
      <dgm:prSet/>
      <dgm:spPr/>
      <dgm:t>
        <a:bodyPr/>
        <a:lstStyle/>
        <a:p>
          <a:endParaRPr lang="en-US"/>
        </a:p>
      </dgm:t>
    </dgm:pt>
    <dgm:pt modelId="{C81B9017-2421-4907-AF4A-25E336233483}" type="sibTrans" cxnId="{FD8C0AF0-24C2-4C85-82C7-4A24A6358007}">
      <dgm:prSet/>
      <dgm:spPr/>
      <dgm:t>
        <a:bodyPr/>
        <a:lstStyle/>
        <a:p>
          <a:endParaRPr lang="en-US"/>
        </a:p>
      </dgm:t>
    </dgm:pt>
    <dgm:pt modelId="{12F465CB-F0DA-4466-9BA9-B2B2A8694FA8}">
      <dgm:prSet/>
      <dgm:spPr/>
      <dgm:t>
        <a:bodyPr/>
        <a:lstStyle/>
        <a:p>
          <a:pPr>
            <a:lnSpc>
              <a:spcPct val="100000"/>
            </a:lnSpc>
          </a:pPr>
          <a:r>
            <a:rPr lang="en-US" dirty="0"/>
            <a:t>In February 2006, debt from credit cards and cash cards reached $268 billion USD. More than half a million people were unable to repay their loans. This issue resulted in significant economic and social problems. Careful review of the credit card customer data during this time can surface insights about default trends and patterns.</a:t>
          </a:r>
        </a:p>
      </dgm:t>
    </dgm:pt>
    <dgm:pt modelId="{002A3098-59AF-4459-8254-A09CD2516831}" type="parTrans" cxnId="{F33D0D71-8985-4FC6-AA18-A8AD4F260029}">
      <dgm:prSet/>
      <dgm:spPr/>
      <dgm:t>
        <a:bodyPr/>
        <a:lstStyle/>
        <a:p>
          <a:endParaRPr lang="en-US"/>
        </a:p>
      </dgm:t>
    </dgm:pt>
    <dgm:pt modelId="{72082866-7EC2-4996-9CB5-A527607B6A56}" type="sibTrans" cxnId="{F33D0D71-8985-4FC6-AA18-A8AD4F260029}">
      <dgm:prSet/>
      <dgm:spPr/>
      <dgm:t>
        <a:bodyPr/>
        <a:lstStyle/>
        <a:p>
          <a:endParaRPr lang="en-US"/>
        </a:p>
      </dgm:t>
    </dgm:pt>
    <dgm:pt modelId="{17341247-FB78-41D5-B60B-C4BF02596FAA}">
      <dgm:prSet/>
      <dgm:spPr/>
      <dgm:t>
        <a:bodyPr/>
        <a:lstStyle/>
        <a:p>
          <a:pPr>
            <a:lnSpc>
              <a:spcPct val="100000"/>
            </a:lnSpc>
          </a:pPr>
          <a:r>
            <a:rPr lang="en-US" dirty="0"/>
            <a:t>Objective - Help a major bank in Taiwan to predict the likelihood of a credit card user defaulting on their payments. </a:t>
          </a:r>
        </a:p>
      </dgm:t>
    </dgm:pt>
    <dgm:pt modelId="{5C63F4D3-D585-44C0-8585-B5115D22C7F7}" type="parTrans" cxnId="{5A191E0C-0124-4C92-94C7-63831BF46EC0}">
      <dgm:prSet/>
      <dgm:spPr/>
      <dgm:t>
        <a:bodyPr/>
        <a:lstStyle/>
        <a:p>
          <a:endParaRPr lang="en-US"/>
        </a:p>
      </dgm:t>
    </dgm:pt>
    <dgm:pt modelId="{1914EDF2-09AA-47CD-8A48-90FB7AB50063}" type="sibTrans" cxnId="{5A191E0C-0124-4C92-94C7-63831BF46EC0}">
      <dgm:prSet/>
      <dgm:spPr/>
      <dgm:t>
        <a:bodyPr/>
        <a:lstStyle/>
        <a:p>
          <a:endParaRPr lang="en-US"/>
        </a:p>
      </dgm:t>
    </dgm:pt>
    <dgm:pt modelId="{FA528BE1-D430-4D14-873B-87B7AAAF5CC6}">
      <dgm:prSet custT="1"/>
      <dgm:spPr/>
      <dgm:t>
        <a:bodyPr/>
        <a:lstStyle/>
        <a:p>
          <a:pPr>
            <a:lnSpc>
              <a:spcPct val="100000"/>
            </a:lnSpc>
          </a:pPr>
          <a:r>
            <a:rPr lang="en-US" sz="1200" b="1" dirty="0"/>
            <a:t>Explore best models to predict default accounts</a:t>
          </a:r>
        </a:p>
      </dgm:t>
    </dgm:pt>
    <dgm:pt modelId="{1B9AD5FE-6A5A-439C-AF59-FFDB04F46531}" type="parTrans" cxnId="{8DCF9046-792E-4D64-9717-9525CDE85DA0}">
      <dgm:prSet/>
      <dgm:spPr/>
      <dgm:t>
        <a:bodyPr/>
        <a:lstStyle/>
        <a:p>
          <a:endParaRPr lang="en-US"/>
        </a:p>
      </dgm:t>
    </dgm:pt>
    <dgm:pt modelId="{008181E2-5B4D-42BE-B344-CC8BCF319E4F}" type="sibTrans" cxnId="{8DCF9046-792E-4D64-9717-9525CDE85DA0}">
      <dgm:prSet/>
      <dgm:spPr/>
      <dgm:t>
        <a:bodyPr/>
        <a:lstStyle/>
        <a:p>
          <a:endParaRPr lang="en-US"/>
        </a:p>
      </dgm:t>
    </dgm:pt>
    <dgm:pt modelId="{0D0AB5A0-577B-465E-A3F1-A96A00001877}">
      <dgm:prSet custT="1"/>
      <dgm:spPr/>
      <dgm:t>
        <a:bodyPr/>
        <a:lstStyle/>
        <a:p>
          <a:pPr>
            <a:lnSpc>
              <a:spcPct val="100000"/>
            </a:lnSpc>
          </a:pPr>
          <a:r>
            <a:rPr lang="en-US" sz="1200" b="1" dirty="0"/>
            <a:t>Identify characteristics that lead to higher risk of defaulting</a:t>
          </a:r>
        </a:p>
      </dgm:t>
    </dgm:pt>
    <dgm:pt modelId="{1441FFE0-C406-4D5F-8600-029148C83959}" type="parTrans" cxnId="{97EB8154-5E55-430D-A55F-E42CCDEBB4C4}">
      <dgm:prSet/>
      <dgm:spPr/>
      <dgm:t>
        <a:bodyPr/>
        <a:lstStyle/>
        <a:p>
          <a:endParaRPr lang="en-US"/>
        </a:p>
      </dgm:t>
    </dgm:pt>
    <dgm:pt modelId="{AF98609E-7261-4457-BB0C-9C2C7CF7D863}" type="sibTrans" cxnId="{97EB8154-5E55-430D-A55F-E42CCDEBB4C4}">
      <dgm:prSet/>
      <dgm:spPr/>
      <dgm:t>
        <a:bodyPr/>
        <a:lstStyle/>
        <a:p>
          <a:endParaRPr lang="en-US"/>
        </a:p>
      </dgm:t>
    </dgm:pt>
    <dgm:pt modelId="{A2AEC189-ED03-4423-B220-F719C718DACB}">
      <dgm:prSet custT="1"/>
      <dgm:spPr/>
      <dgm:t>
        <a:bodyPr/>
        <a:lstStyle/>
        <a:p>
          <a:pPr>
            <a:lnSpc>
              <a:spcPct val="100000"/>
            </a:lnSpc>
          </a:pPr>
          <a:r>
            <a:rPr lang="en-US" sz="1200" b="1" dirty="0"/>
            <a:t>Provide insights that can aid banks in credit card approvals and setting reasonable credit limits</a:t>
          </a:r>
        </a:p>
      </dgm:t>
    </dgm:pt>
    <dgm:pt modelId="{194B3198-6D92-4F2B-AB27-2A14CB65D160}" type="parTrans" cxnId="{4692E382-B8CF-4FA0-8078-4DB46677941D}">
      <dgm:prSet/>
      <dgm:spPr/>
      <dgm:t>
        <a:bodyPr/>
        <a:lstStyle/>
        <a:p>
          <a:endParaRPr lang="en-US"/>
        </a:p>
      </dgm:t>
    </dgm:pt>
    <dgm:pt modelId="{678FA085-0421-416E-BC18-49595EB06DB3}" type="sibTrans" cxnId="{4692E382-B8CF-4FA0-8078-4DB46677941D}">
      <dgm:prSet/>
      <dgm:spPr/>
      <dgm:t>
        <a:bodyPr/>
        <a:lstStyle/>
        <a:p>
          <a:endParaRPr lang="en-US"/>
        </a:p>
      </dgm:t>
    </dgm:pt>
    <dgm:pt modelId="{C40A8BAE-8174-4DA7-AA01-4021EA95323A}" type="pres">
      <dgm:prSet presAssocID="{02842B38-1388-42AB-8A0C-A9F7978DE390}" presName="root" presStyleCnt="0">
        <dgm:presLayoutVars>
          <dgm:dir/>
          <dgm:resizeHandles val="exact"/>
        </dgm:presLayoutVars>
      </dgm:prSet>
      <dgm:spPr/>
    </dgm:pt>
    <dgm:pt modelId="{BCD34FCA-6324-4C95-99F0-FEAB4E3E0E13}" type="pres">
      <dgm:prSet presAssocID="{490B8C96-7BC4-4854-93A0-53DF98C597E8}" presName="compNode" presStyleCnt="0"/>
      <dgm:spPr/>
    </dgm:pt>
    <dgm:pt modelId="{2E02B2B7-DA0E-4936-8340-989CD4D831DD}" type="pres">
      <dgm:prSet presAssocID="{490B8C96-7BC4-4854-93A0-53DF98C597E8}" presName="bgRect" presStyleLbl="bgShp" presStyleIdx="0" presStyleCnt="2"/>
      <dgm:spPr/>
    </dgm:pt>
    <dgm:pt modelId="{5066599E-6CCD-4E9B-A5E6-811D8FF2D5D1}" type="pres">
      <dgm:prSet presAssocID="{490B8C96-7BC4-4854-93A0-53DF98C597E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09585292-FEE3-4800-86CD-D7D1189A7A24}" type="pres">
      <dgm:prSet presAssocID="{490B8C96-7BC4-4854-93A0-53DF98C597E8}" presName="spaceRect" presStyleCnt="0"/>
      <dgm:spPr/>
    </dgm:pt>
    <dgm:pt modelId="{915D7066-745D-4596-A50A-EBE42E52B0DA}" type="pres">
      <dgm:prSet presAssocID="{490B8C96-7BC4-4854-93A0-53DF98C597E8}" presName="parTx" presStyleLbl="revTx" presStyleIdx="0" presStyleCnt="4">
        <dgm:presLayoutVars>
          <dgm:chMax val="0"/>
          <dgm:chPref val="0"/>
        </dgm:presLayoutVars>
      </dgm:prSet>
      <dgm:spPr/>
    </dgm:pt>
    <dgm:pt modelId="{3FBED98A-BC2B-48FA-9ED5-B870AC08B735}" type="pres">
      <dgm:prSet presAssocID="{490B8C96-7BC4-4854-93A0-53DF98C597E8}" presName="desTx" presStyleLbl="revTx" presStyleIdx="1" presStyleCnt="4">
        <dgm:presLayoutVars/>
      </dgm:prSet>
      <dgm:spPr/>
    </dgm:pt>
    <dgm:pt modelId="{8FBD87DF-B296-4E78-8CAB-8180DFE077F9}" type="pres">
      <dgm:prSet presAssocID="{C81B9017-2421-4907-AF4A-25E336233483}" presName="sibTrans" presStyleCnt="0"/>
      <dgm:spPr/>
    </dgm:pt>
    <dgm:pt modelId="{A758F5F4-3170-4234-80F1-A70EA5CB830F}" type="pres">
      <dgm:prSet presAssocID="{17341247-FB78-41D5-B60B-C4BF02596FAA}" presName="compNode" presStyleCnt="0"/>
      <dgm:spPr/>
    </dgm:pt>
    <dgm:pt modelId="{2448F7DD-FA54-482D-8847-1648A43FFBED}" type="pres">
      <dgm:prSet presAssocID="{17341247-FB78-41D5-B60B-C4BF02596FAA}" presName="bgRect" presStyleLbl="bgShp" presStyleIdx="1" presStyleCnt="2"/>
      <dgm:spPr/>
    </dgm:pt>
    <dgm:pt modelId="{F6E2EA33-7E05-4C73-97DE-B6589533BF2F}" type="pres">
      <dgm:prSet presAssocID="{17341247-FB78-41D5-B60B-C4BF02596FA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803F3323-07CA-451F-BE4A-457158DDCD54}" type="pres">
      <dgm:prSet presAssocID="{17341247-FB78-41D5-B60B-C4BF02596FAA}" presName="spaceRect" presStyleCnt="0"/>
      <dgm:spPr/>
    </dgm:pt>
    <dgm:pt modelId="{BFC90D3B-29A1-4502-A0F7-9FF18A7CD640}" type="pres">
      <dgm:prSet presAssocID="{17341247-FB78-41D5-B60B-C4BF02596FAA}" presName="parTx" presStyleLbl="revTx" presStyleIdx="2" presStyleCnt="4">
        <dgm:presLayoutVars>
          <dgm:chMax val="0"/>
          <dgm:chPref val="0"/>
        </dgm:presLayoutVars>
      </dgm:prSet>
      <dgm:spPr/>
    </dgm:pt>
    <dgm:pt modelId="{3B16877F-DF59-42BE-98B9-EF87209A2607}" type="pres">
      <dgm:prSet presAssocID="{17341247-FB78-41D5-B60B-C4BF02596FAA}" presName="desTx" presStyleLbl="revTx" presStyleIdx="3" presStyleCnt="4">
        <dgm:presLayoutVars/>
      </dgm:prSet>
      <dgm:spPr/>
    </dgm:pt>
  </dgm:ptLst>
  <dgm:cxnLst>
    <dgm:cxn modelId="{5A191E0C-0124-4C92-94C7-63831BF46EC0}" srcId="{02842B38-1388-42AB-8A0C-A9F7978DE390}" destId="{17341247-FB78-41D5-B60B-C4BF02596FAA}" srcOrd="1" destOrd="0" parTransId="{5C63F4D3-D585-44C0-8585-B5115D22C7F7}" sibTransId="{1914EDF2-09AA-47CD-8A48-90FB7AB50063}"/>
    <dgm:cxn modelId="{8DEE322C-C8E0-481D-92A8-407AD6B0953C}" type="presOf" srcId="{490B8C96-7BC4-4854-93A0-53DF98C597E8}" destId="{915D7066-745D-4596-A50A-EBE42E52B0DA}" srcOrd="0" destOrd="0" presId="urn:microsoft.com/office/officeart/2018/2/layout/IconVerticalSolidList"/>
    <dgm:cxn modelId="{8477373D-C01A-4AC3-92FD-6A7E022D06A4}" type="presOf" srcId="{0D0AB5A0-577B-465E-A3F1-A96A00001877}" destId="{3B16877F-DF59-42BE-98B9-EF87209A2607}" srcOrd="0" destOrd="1" presId="urn:microsoft.com/office/officeart/2018/2/layout/IconVerticalSolidList"/>
    <dgm:cxn modelId="{8DCF9046-792E-4D64-9717-9525CDE85DA0}" srcId="{17341247-FB78-41D5-B60B-C4BF02596FAA}" destId="{FA528BE1-D430-4D14-873B-87B7AAAF5CC6}" srcOrd="0" destOrd="0" parTransId="{1B9AD5FE-6A5A-439C-AF59-FFDB04F46531}" sibTransId="{008181E2-5B4D-42BE-B344-CC8BCF319E4F}"/>
    <dgm:cxn modelId="{A334B249-7733-486D-BB50-9CC29CC87C36}" type="presOf" srcId="{02842B38-1388-42AB-8A0C-A9F7978DE390}" destId="{C40A8BAE-8174-4DA7-AA01-4021EA95323A}" srcOrd="0" destOrd="0" presId="urn:microsoft.com/office/officeart/2018/2/layout/IconVerticalSolidList"/>
    <dgm:cxn modelId="{7D4ADC50-50A4-4460-B6A3-6F996E362761}" type="presOf" srcId="{17341247-FB78-41D5-B60B-C4BF02596FAA}" destId="{BFC90D3B-29A1-4502-A0F7-9FF18A7CD640}" srcOrd="0" destOrd="0" presId="urn:microsoft.com/office/officeart/2018/2/layout/IconVerticalSolidList"/>
    <dgm:cxn modelId="{F33D0D71-8985-4FC6-AA18-A8AD4F260029}" srcId="{490B8C96-7BC4-4854-93A0-53DF98C597E8}" destId="{12F465CB-F0DA-4466-9BA9-B2B2A8694FA8}" srcOrd="0" destOrd="0" parTransId="{002A3098-59AF-4459-8254-A09CD2516831}" sibTransId="{72082866-7EC2-4996-9CB5-A527607B6A56}"/>
    <dgm:cxn modelId="{97EB8154-5E55-430D-A55F-E42CCDEBB4C4}" srcId="{17341247-FB78-41D5-B60B-C4BF02596FAA}" destId="{0D0AB5A0-577B-465E-A3F1-A96A00001877}" srcOrd="1" destOrd="0" parTransId="{1441FFE0-C406-4D5F-8600-029148C83959}" sibTransId="{AF98609E-7261-4457-BB0C-9C2C7CF7D863}"/>
    <dgm:cxn modelId="{4692E382-B8CF-4FA0-8078-4DB46677941D}" srcId="{17341247-FB78-41D5-B60B-C4BF02596FAA}" destId="{A2AEC189-ED03-4423-B220-F719C718DACB}" srcOrd="2" destOrd="0" parTransId="{194B3198-6D92-4F2B-AB27-2A14CB65D160}" sibTransId="{678FA085-0421-416E-BC18-49595EB06DB3}"/>
    <dgm:cxn modelId="{0F0B238D-F1C8-49DB-AD16-FB9B715C21F8}" type="presOf" srcId="{A2AEC189-ED03-4423-B220-F719C718DACB}" destId="{3B16877F-DF59-42BE-98B9-EF87209A2607}" srcOrd="0" destOrd="2" presId="urn:microsoft.com/office/officeart/2018/2/layout/IconVerticalSolidList"/>
    <dgm:cxn modelId="{FA3BE4D1-F1A2-4C2C-8BA4-E635BCC575DE}" type="presOf" srcId="{12F465CB-F0DA-4466-9BA9-B2B2A8694FA8}" destId="{3FBED98A-BC2B-48FA-9ED5-B870AC08B735}" srcOrd="0" destOrd="0" presId="urn:microsoft.com/office/officeart/2018/2/layout/IconVerticalSolidList"/>
    <dgm:cxn modelId="{B05EB3DD-C817-4971-B9D0-FC22AA0AC65C}" type="presOf" srcId="{FA528BE1-D430-4D14-873B-87B7AAAF5CC6}" destId="{3B16877F-DF59-42BE-98B9-EF87209A2607}" srcOrd="0" destOrd="0" presId="urn:microsoft.com/office/officeart/2018/2/layout/IconVerticalSolidList"/>
    <dgm:cxn modelId="{FD8C0AF0-24C2-4C85-82C7-4A24A6358007}" srcId="{02842B38-1388-42AB-8A0C-A9F7978DE390}" destId="{490B8C96-7BC4-4854-93A0-53DF98C597E8}" srcOrd="0" destOrd="0" parTransId="{7943C4D7-4497-4E27-B01A-846479EA71D1}" sibTransId="{C81B9017-2421-4907-AF4A-25E336233483}"/>
    <dgm:cxn modelId="{6CC402CC-B51F-4DE6-A47C-24C7AC32A964}" type="presParOf" srcId="{C40A8BAE-8174-4DA7-AA01-4021EA95323A}" destId="{BCD34FCA-6324-4C95-99F0-FEAB4E3E0E13}" srcOrd="0" destOrd="0" presId="urn:microsoft.com/office/officeart/2018/2/layout/IconVerticalSolidList"/>
    <dgm:cxn modelId="{8E8E6DAD-CE88-4C69-81AC-F67935092A90}" type="presParOf" srcId="{BCD34FCA-6324-4C95-99F0-FEAB4E3E0E13}" destId="{2E02B2B7-DA0E-4936-8340-989CD4D831DD}" srcOrd="0" destOrd="0" presId="urn:microsoft.com/office/officeart/2018/2/layout/IconVerticalSolidList"/>
    <dgm:cxn modelId="{66418E07-B11B-4907-9CD7-CD0157A28D0C}" type="presParOf" srcId="{BCD34FCA-6324-4C95-99F0-FEAB4E3E0E13}" destId="{5066599E-6CCD-4E9B-A5E6-811D8FF2D5D1}" srcOrd="1" destOrd="0" presId="urn:microsoft.com/office/officeart/2018/2/layout/IconVerticalSolidList"/>
    <dgm:cxn modelId="{C2A202C1-993C-4411-A633-8B1AE8A77102}" type="presParOf" srcId="{BCD34FCA-6324-4C95-99F0-FEAB4E3E0E13}" destId="{09585292-FEE3-4800-86CD-D7D1189A7A24}" srcOrd="2" destOrd="0" presId="urn:microsoft.com/office/officeart/2018/2/layout/IconVerticalSolidList"/>
    <dgm:cxn modelId="{E482CAD4-5B50-4903-811B-CC124EDEDA98}" type="presParOf" srcId="{BCD34FCA-6324-4C95-99F0-FEAB4E3E0E13}" destId="{915D7066-745D-4596-A50A-EBE42E52B0DA}" srcOrd="3" destOrd="0" presId="urn:microsoft.com/office/officeart/2018/2/layout/IconVerticalSolidList"/>
    <dgm:cxn modelId="{3DEE42F0-4575-4223-8671-F45D573A0BA5}" type="presParOf" srcId="{BCD34FCA-6324-4C95-99F0-FEAB4E3E0E13}" destId="{3FBED98A-BC2B-48FA-9ED5-B870AC08B735}" srcOrd="4" destOrd="0" presId="urn:microsoft.com/office/officeart/2018/2/layout/IconVerticalSolidList"/>
    <dgm:cxn modelId="{753F987C-882B-4340-9251-D4111623B6A3}" type="presParOf" srcId="{C40A8BAE-8174-4DA7-AA01-4021EA95323A}" destId="{8FBD87DF-B296-4E78-8CAB-8180DFE077F9}" srcOrd="1" destOrd="0" presId="urn:microsoft.com/office/officeart/2018/2/layout/IconVerticalSolidList"/>
    <dgm:cxn modelId="{C1F9F416-0ABF-49B0-B98D-71A5CA861A47}" type="presParOf" srcId="{C40A8BAE-8174-4DA7-AA01-4021EA95323A}" destId="{A758F5F4-3170-4234-80F1-A70EA5CB830F}" srcOrd="2" destOrd="0" presId="urn:microsoft.com/office/officeart/2018/2/layout/IconVerticalSolidList"/>
    <dgm:cxn modelId="{A35C4DD7-004B-4DF5-BA64-902738DBC931}" type="presParOf" srcId="{A758F5F4-3170-4234-80F1-A70EA5CB830F}" destId="{2448F7DD-FA54-482D-8847-1648A43FFBED}" srcOrd="0" destOrd="0" presId="urn:microsoft.com/office/officeart/2018/2/layout/IconVerticalSolidList"/>
    <dgm:cxn modelId="{7D97499E-6A37-4456-88F5-30A740BD33A4}" type="presParOf" srcId="{A758F5F4-3170-4234-80F1-A70EA5CB830F}" destId="{F6E2EA33-7E05-4C73-97DE-B6589533BF2F}" srcOrd="1" destOrd="0" presId="urn:microsoft.com/office/officeart/2018/2/layout/IconVerticalSolidList"/>
    <dgm:cxn modelId="{553DAF23-8395-47EB-807F-E15AF649CB5C}" type="presParOf" srcId="{A758F5F4-3170-4234-80F1-A70EA5CB830F}" destId="{803F3323-07CA-451F-BE4A-457158DDCD54}" srcOrd="2" destOrd="0" presId="urn:microsoft.com/office/officeart/2018/2/layout/IconVerticalSolidList"/>
    <dgm:cxn modelId="{0F9A6F45-1A85-4B9B-9276-26B2C6829135}" type="presParOf" srcId="{A758F5F4-3170-4234-80F1-A70EA5CB830F}" destId="{BFC90D3B-29A1-4502-A0F7-9FF18A7CD640}" srcOrd="3" destOrd="0" presId="urn:microsoft.com/office/officeart/2018/2/layout/IconVerticalSolidList"/>
    <dgm:cxn modelId="{E942306C-51EF-4ECA-B873-B65CFE629E45}" type="presParOf" srcId="{A758F5F4-3170-4234-80F1-A70EA5CB830F}" destId="{3B16877F-DF59-42BE-98B9-EF87209A260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2B2B7-DA0E-4936-8340-989CD4D831DD}">
      <dsp:nvSpPr>
        <dsp:cNvPr id="0" name=""/>
        <dsp:cNvSpPr/>
      </dsp:nvSpPr>
      <dsp:spPr>
        <a:xfrm>
          <a:off x="0" y="709959"/>
          <a:ext cx="10712569"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6599E-6CCD-4E9B-A5E6-811D8FF2D5D1}">
      <dsp:nvSpPr>
        <dsp:cNvPr id="0" name=""/>
        <dsp:cNvSpPr/>
      </dsp:nvSpPr>
      <dsp:spPr>
        <a:xfrm>
          <a:off x="394113" y="100310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D7066-745D-4596-A50A-EBE42E52B0DA}">
      <dsp:nvSpPr>
        <dsp:cNvPr id="0" name=""/>
        <dsp:cNvSpPr/>
      </dsp:nvSpPr>
      <dsp:spPr>
        <a:xfrm>
          <a:off x="1504795" y="709959"/>
          <a:ext cx="4820656"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844550">
            <a:lnSpc>
              <a:spcPct val="100000"/>
            </a:lnSpc>
            <a:spcBef>
              <a:spcPct val="0"/>
            </a:spcBef>
            <a:spcAft>
              <a:spcPct val="35000"/>
            </a:spcAft>
            <a:buNone/>
          </a:pPr>
          <a:r>
            <a:rPr lang="en-US" sz="1900" kern="1200" dirty="0"/>
            <a:t>Background  - Taiwan Credit Card Crisis</a:t>
          </a:r>
        </a:p>
      </dsp:txBody>
      <dsp:txXfrm>
        <a:off x="1504795" y="709959"/>
        <a:ext cx="4820656" cy="1302853"/>
      </dsp:txXfrm>
    </dsp:sp>
    <dsp:sp modelId="{3FBED98A-BC2B-48FA-9ED5-B870AC08B735}">
      <dsp:nvSpPr>
        <dsp:cNvPr id="0" name=""/>
        <dsp:cNvSpPr/>
      </dsp:nvSpPr>
      <dsp:spPr>
        <a:xfrm>
          <a:off x="6325451" y="709959"/>
          <a:ext cx="4385647"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488950">
            <a:lnSpc>
              <a:spcPct val="100000"/>
            </a:lnSpc>
            <a:spcBef>
              <a:spcPct val="0"/>
            </a:spcBef>
            <a:spcAft>
              <a:spcPct val="35000"/>
            </a:spcAft>
            <a:buNone/>
          </a:pPr>
          <a:r>
            <a:rPr lang="en-US" sz="1100" kern="1200" dirty="0"/>
            <a:t>In February 2006, debt from credit cards and cash cards reached $268 billion USD. More than half a million people were unable to repay their loans. This issue resulted in significant economic and social problems. Careful review of the credit card customer data during this time can surface insights about default trends and patterns.</a:t>
          </a:r>
        </a:p>
      </dsp:txBody>
      <dsp:txXfrm>
        <a:off x="6325451" y="709959"/>
        <a:ext cx="4385647" cy="1302853"/>
      </dsp:txXfrm>
    </dsp:sp>
    <dsp:sp modelId="{2448F7DD-FA54-482D-8847-1648A43FFBED}">
      <dsp:nvSpPr>
        <dsp:cNvPr id="0" name=""/>
        <dsp:cNvSpPr/>
      </dsp:nvSpPr>
      <dsp:spPr>
        <a:xfrm>
          <a:off x="0" y="2338525"/>
          <a:ext cx="10712569"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2EA33-7E05-4C73-97DE-B6589533BF2F}">
      <dsp:nvSpPr>
        <dsp:cNvPr id="0" name=""/>
        <dsp:cNvSpPr/>
      </dsp:nvSpPr>
      <dsp:spPr>
        <a:xfrm>
          <a:off x="394113" y="263166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90D3B-29A1-4502-A0F7-9FF18A7CD640}">
      <dsp:nvSpPr>
        <dsp:cNvPr id="0" name=""/>
        <dsp:cNvSpPr/>
      </dsp:nvSpPr>
      <dsp:spPr>
        <a:xfrm>
          <a:off x="1504795" y="2338525"/>
          <a:ext cx="4820656"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844550">
            <a:lnSpc>
              <a:spcPct val="100000"/>
            </a:lnSpc>
            <a:spcBef>
              <a:spcPct val="0"/>
            </a:spcBef>
            <a:spcAft>
              <a:spcPct val="35000"/>
            </a:spcAft>
            <a:buNone/>
          </a:pPr>
          <a:r>
            <a:rPr lang="en-US" sz="1900" kern="1200" dirty="0"/>
            <a:t>Objective - Help a major bank in Taiwan to predict the likelihood of a credit card user defaulting on their payments. </a:t>
          </a:r>
        </a:p>
      </dsp:txBody>
      <dsp:txXfrm>
        <a:off x="1504795" y="2338525"/>
        <a:ext cx="4820656" cy="1302853"/>
      </dsp:txXfrm>
    </dsp:sp>
    <dsp:sp modelId="{3B16877F-DF59-42BE-98B9-EF87209A2607}">
      <dsp:nvSpPr>
        <dsp:cNvPr id="0" name=""/>
        <dsp:cNvSpPr/>
      </dsp:nvSpPr>
      <dsp:spPr>
        <a:xfrm>
          <a:off x="6325451" y="2338525"/>
          <a:ext cx="4385647"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533400">
            <a:lnSpc>
              <a:spcPct val="100000"/>
            </a:lnSpc>
            <a:spcBef>
              <a:spcPct val="0"/>
            </a:spcBef>
            <a:spcAft>
              <a:spcPct val="35000"/>
            </a:spcAft>
            <a:buNone/>
          </a:pPr>
          <a:r>
            <a:rPr lang="en-US" sz="1200" b="1" kern="1200" dirty="0"/>
            <a:t>Explore best models to predict default accounts</a:t>
          </a:r>
        </a:p>
        <a:p>
          <a:pPr marL="0" lvl="0" indent="0" algn="l" defTabSz="533400">
            <a:lnSpc>
              <a:spcPct val="100000"/>
            </a:lnSpc>
            <a:spcBef>
              <a:spcPct val="0"/>
            </a:spcBef>
            <a:spcAft>
              <a:spcPct val="35000"/>
            </a:spcAft>
            <a:buNone/>
          </a:pPr>
          <a:r>
            <a:rPr lang="en-US" sz="1200" b="1" kern="1200" dirty="0"/>
            <a:t>Identify characteristics that lead to higher risk of defaulting</a:t>
          </a:r>
        </a:p>
        <a:p>
          <a:pPr marL="0" lvl="0" indent="0" algn="l" defTabSz="533400">
            <a:lnSpc>
              <a:spcPct val="100000"/>
            </a:lnSpc>
            <a:spcBef>
              <a:spcPct val="0"/>
            </a:spcBef>
            <a:spcAft>
              <a:spcPct val="35000"/>
            </a:spcAft>
            <a:buNone/>
          </a:pPr>
          <a:r>
            <a:rPr lang="en-US" sz="1200" b="1" kern="1200" dirty="0"/>
            <a:t>Provide insights that can aid banks in credit card approvals and setting reasonable credit limits</a:t>
          </a:r>
        </a:p>
      </dsp:txBody>
      <dsp:txXfrm>
        <a:off x="6325451" y="2338525"/>
        <a:ext cx="4385647"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A987A-7F8A-41AA-B56F-E3E1A2FE4B9E}" type="datetimeFigureOut">
              <a:rPr lang="zh-CN" altLang="en-US" smtClean="0"/>
              <a:t>2024/12/11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69D90-CA72-4E57-B405-2E0632D4BFC0}" type="slidenum">
              <a:rPr lang="zh-CN" altLang="en-US" smtClean="0"/>
              <a:t>‹#›</a:t>
            </a:fld>
            <a:endParaRPr lang="zh-CN" altLang="en-US"/>
          </a:p>
        </p:txBody>
      </p:sp>
    </p:spTree>
    <p:extLst>
      <p:ext uri="{BB962C8B-B14F-4D97-AF65-F5344CB8AC3E}">
        <p14:creationId xmlns:p14="http://schemas.microsoft.com/office/powerpoint/2010/main" val="2576832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a:t>
            </a:fld>
            <a:endParaRPr lang="zh-CN" altLang="en-US"/>
          </a:p>
        </p:txBody>
      </p:sp>
    </p:spTree>
    <p:extLst>
      <p:ext uri="{BB962C8B-B14F-4D97-AF65-F5344CB8AC3E}">
        <p14:creationId xmlns:p14="http://schemas.microsoft.com/office/powerpoint/2010/main" val="4254075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slide shows the </a:t>
            </a:r>
            <a:r>
              <a:rPr lang="en-US" altLang="zh-CN" b="1" dirty="0"/>
              <a:t>feature importance</a:t>
            </a:r>
            <a:r>
              <a:rPr lang="en-US" altLang="zh-CN" dirty="0"/>
              <a:t> and </a:t>
            </a:r>
            <a:r>
              <a:rPr lang="en-US" altLang="zh-CN" b="1" dirty="0"/>
              <a:t>partial dependence plots (PDPs)</a:t>
            </a:r>
            <a:r>
              <a:rPr lang="en-US" altLang="zh-CN" dirty="0"/>
              <a:t> for the key features identified in the Random Forest model.</a:t>
            </a:r>
          </a:p>
          <a:p>
            <a:r>
              <a:rPr lang="en-US" altLang="zh-CN" dirty="0"/>
              <a:t>From the graph on the left, we see that the most important factors influencing default predictions are the </a:t>
            </a:r>
            <a:r>
              <a:rPr lang="en-US" altLang="zh-CN" b="1" dirty="0"/>
              <a:t>most recent repayment status (PAY_1)</a:t>
            </a:r>
            <a:r>
              <a:rPr lang="en-US" altLang="zh-CN" dirty="0"/>
              <a:t> and the </a:t>
            </a:r>
            <a:r>
              <a:rPr lang="en-US" altLang="zh-CN" b="1" dirty="0"/>
              <a:t>frequency of this repayment status (PAY_1_freq_encoded)</a:t>
            </a:r>
            <a:r>
              <a:rPr lang="en-US" altLang="zh-CN" dirty="0"/>
              <a:t>. These two features have importance values significantly higher than all other features combined.</a:t>
            </a:r>
          </a:p>
          <a:p>
            <a:pPr algn="l"/>
            <a:endParaRPr lang="en-US" altLang="zh-CN" b="0" i="0" dirty="0">
              <a:solidFill>
                <a:srgbClr val="1F1F1F"/>
              </a:solidFill>
              <a:effectLst/>
              <a:latin typeface="Roboto" panose="02000000000000000000" pitchFamily="2" charset="0"/>
            </a:endParaRPr>
          </a:p>
          <a:p>
            <a:pPr algn="l"/>
            <a:r>
              <a:rPr lang="en-US" altLang="zh-CN" b="0" i="0" dirty="0">
                <a:solidFill>
                  <a:srgbClr val="1F1F1F"/>
                </a:solidFill>
                <a:effectLst/>
                <a:latin typeface="Roboto" panose="02000000000000000000" pitchFamily="2" charset="0"/>
              </a:rPr>
              <a:t>Specifically, PDPs for PAY_1 shows a clear trend: </a:t>
            </a:r>
            <a:r>
              <a:rPr lang="en-US" altLang="zh-CN" b="1" i="0" dirty="0">
                <a:solidFill>
                  <a:srgbClr val="1F1F1F"/>
                </a:solidFill>
                <a:effectLst/>
                <a:latin typeface="Roboto" panose="02000000000000000000" pitchFamily="2" charset="0"/>
              </a:rPr>
              <a:t>the higher the values of PAY_1, the longer the payment is delayed, and the more the predicted probability of default increases. </a:t>
            </a:r>
            <a:r>
              <a:rPr lang="en-US" altLang="zh-CN" b="0" i="0" dirty="0">
                <a:solidFill>
                  <a:srgbClr val="1F1F1F"/>
                </a:solidFill>
                <a:effectLst/>
                <a:latin typeface="Roboto" panose="02000000000000000000" pitchFamily="2" charset="0"/>
              </a:rPr>
              <a:t>This suggests that the customers with very recent payment delays are more likely to default.</a:t>
            </a:r>
          </a:p>
          <a:p>
            <a:pPr algn="l"/>
            <a:endParaRPr lang="en-US" altLang="zh-CN" b="0" i="0" dirty="0">
              <a:solidFill>
                <a:srgbClr val="1F1F1F"/>
              </a:solidFill>
              <a:effectLst/>
              <a:latin typeface="Roboto" panose="02000000000000000000" pitchFamily="2" charset="0"/>
            </a:endParaRPr>
          </a:p>
          <a:p>
            <a:pPr algn="l"/>
            <a:r>
              <a:rPr lang="en-US" altLang="zh-CN" b="0" i="0" dirty="0">
                <a:solidFill>
                  <a:srgbClr val="1F1F1F"/>
                </a:solidFill>
                <a:effectLst/>
                <a:latin typeface="Roboto" panose="02000000000000000000" pitchFamily="2" charset="0"/>
              </a:rPr>
              <a:t>The PDPs for PAY_1_freq_encoded demonstrates a more pronounced yet interesting trend. As the frequency increases, the probability of default goes down. But when frequency lowers, the probability of default increases rapidly. This highlights that stability is the key - when new infrequent actions emerge, they are likely to be indicators of default. This finding is intuitive as well. If we suddenly see unusual payment delays from a customer who had been diligently making the payments in the past, they must have encountered serious financial challenges. The more unusual the actions are, the more serious the problem is, and the less likely they are to recover form the setback quickly, leading to default.</a:t>
            </a:r>
          </a:p>
          <a:p>
            <a:pPr algn="l"/>
            <a:endParaRPr lang="en-US" altLang="zh-CN" b="0" i="0" dirty="0">
              <a:solidFill>
                <a:srgbClr val="1F1F1F"/>
              </a:solidFill>
              <a:effectLst/>
              <a:latin typeface="Roboto" panose="02000000000000000000" pitchFamily="2" charset="0"/>
            </a:endParaRPr>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10</a:t>
            </a:fld>
            <a:endParaRPr lang="zh-CN" altLang="en-US"/>
          </a:p>
        </p:txBody>
      </p:sp>
    </p:spTree>
    <p:extLst>
      <p:ext uri="{BB962C8B-B14F-4D97-AF65-F5344CB8AC3E}">
        <p14:creationId xmlns:p14="http://schemas.microsoft.com/office/powerpoint/2010/main" val="37839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1F1F1F"/>
                </a:solidFill>
                <a:effectLst/>
                <a:latin typeface="Roboto" panose="02000000000000000000" pitchFamily="2" charset="0"/>
              </a:rPr>
              <a:t>To further improve the model performance and continue the analysis, we can consider the following strategies:</a:t>
            </a:r>
          </a:p>
          <a:p>
            <a:pPr algn="l"/>
            <a:endParaRPr lang="en-US" altLang="zh-CN" b="0" i="0" dirty="0">
              <a:solidFill>
                <a:srgbClr val="1F1F1F"/>
              </a:solidFill>
              <a:effectLst/>
              <a:latin typeface="Roboto" panose="02000000000000000000" pitchFamily="2" charset="0"/>
            </a:endParaRPr>
          </a:p>
          <a:p>
            <a:pPr algn="l">
              <a:buFont typeface="+mj-lt"/>
              <a:buAutoNum type="arabicPeriod"/>
            </a:pPr>
            <a:r>
              <a:rPr lang="en-US" altLang="zh-CN" b="0" i="0" dirty="0">
                <a:solidFill>
                  <a:srgbClr val="1F1F1F"/>
                </a:solidFill>
                <a:effectLst/>
                <a:latin typeface="Roboto" panose="02000000000000000000" pitchFamily="2" charset="0"/>
              </a:rPr>
              <a:t>Data Augmentation: This dataset doesn't provide any information about </a:t>
            </a:r>
            <a:r>
              <a:rPr lang="en-US" altLang="zh-CN" b="1" i="0" dirty="0">
                <a:solidFill>
                  <a:srgbClr val="1F1F1F"/>
                </a:solidFill>
                <a:effectLst/>
                <a:latin typeface="Roboto" panose="02000000000000000000" pitchFamily="2" charset="0"/>
              </a:rPr>
              <a:t>customers' household income, spending habits, ownership of properties, and the </a:t>
            </a:r>
            <a:r>
              <a:rPr lang="en-US" altLang="zh-CN" b="1" i="0" dirty="0" err="1">
                <a:solidFill>
                  <a:srgbClr val="1F1F1F"/>
                </a:solidFill>
                <a:effectLst/>
                <a:latin typeface="Roboto" panose="02000000000000000000" pitchFamily="2" charset="0"/>
              </a:rPr>
              <a:t>existance</a:t>
            </a:r>
            <a:r>
              <a:rPr lang="en-US" altLang="zh-CN" b="1" i="0" dirty="0">
                <a:solidFill>
                  <a:srgbClr val="1F1F1F"/>
                </a:solidFill>
                <a:effectLst/>
                <a:latin typeface="Roboto" panose="02000000000000000000" pitchFamily="2" charset="0"/>
              </a:rPr>
              <a:t> of other checking or savings accounts</a:t>
            </a:r>
            <a:r>
              <a:rPr lang="en-US" altLang="zh-CN" b="0" i="0" dirty="0">
                <a:solidFill>
                  <a:srgbClr val="1F1F1F"/>
                </a:solidFill>
                <a:effectLst/>
                <a:latin typeface="Roboto" panose="02000000000000000000" pitchFamily="2" charset="0"/>
              </a:rPr>
              <a:t>. These information, although auxiliary and difficult to obtain, are pivotal to determine a person's loan repayment ability for appropriate credit setting. Collecting and analyzing additional financial data about the customers can potentially increase our model performance and offer more insights.</a:t>
            </a:r>
          </a:p>
          <a:p>
            <a:pPr algn="l">
              <a:buFont typeface="+mj-lt"/>
              <a:buAutoNum type="arabicPeriod"/>
            </a:pPr>
            <a:endParaRPr lang="en-US" altLang="zh-CN" b="0" i="0" dirty="0">
              <a:solidFill>
                <a:srgbClr val="1F1F1F"/>
              </a:solidFill>
              <a:effectLst/>
              <a:latin typeface="Roboto" panose="02000000000000000000" pitchFamily="2" charset="0"/>
            </a:endParaRPr>
          </a:p>
          <a:p>
            <a:pPr algn="l">
              <a:buFont typeface="+mj-lt"/>
              <a:buAutoNum type="arabicPeriod"/>
            </a:pPr>
            <a:r>
              <a:rPr lang="en-US" altLang="zh-CN" b="0" i="0" dirty="0">
                <a:solidFill>
                  <a:srgbClr val="1F1F1F"/>
                </a:solidFill>
                <a:effectLst/>
                <a:latin typeface="Roboto" panose="02000000000000000000" pitchFamily="2" charset="0"/>
              </a:rPr>
              <a:t>Offline and Online Data: We can decompose this dataset into offline and online components. The offline data would contain demographic data and total payment summary of the customer. The online dataset includes each payment and bill amount by every customer. </a:t>
            </a:r>
          </a:p>
          <a:p>
            <a:pPr algn="l">
              <a:buFont typeface="+mj-lt"/>
              <a:buNone/>
            </a:pPr>
            <a:endParaRPr lang="en-US" altLang="zh-CN" b="0" i="0" dirty="0">
              <a:solidFill>
                <a:srgbClr val="1F1F1F"/>
              </a:solidFill>
              <a:effectLst/>
              <a:latin typeface="Roboto" panose="02000000000000000000" pitchFamily="2" charset="0"/>
            </a:endParaRPr>
          </a:p>
          <a:p>
            <a:pPr algn="l">
              <a:buFont typeface="+mj-lt"/>
              <a:buNone/>
            </a:pPr>
            <a:r>
              <a:rPr lang="en-US" altLang="zh-CN" b="0" i="0" dirty="0">
                <a:solidFill>
                  <a:srgbClr val="1F1F1F"/>
                </a:solidFill>
                <a:effectLst/>
                <a:latin typeface="Roboto" panose="02000000000000000000" pitchFamily="2" charset="0"/>
              </a:rPr>
              <a:t>3. Dimensionality Reduction: We could try exploring techniques such as Principle Component Analysis (PCA) to reduce the number of features while retaining most of the information. This can help simplify the model and potentially improve the generalization ability.</a:t>
            </a:r>
          </a:p>
          <a:p>
            <a:endParaRPr lang="en-US" altLang="zh-CN" dirty="0"/>
          </a:p>
          <a:p>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b="0" i="0" dirty="0">
                <a:solidFill>
                  <a:srgbClr val="1F1F1F"/>
                </a:solidFill>
                <a:effectLst/>
                <a:latin typeface="Roboto" panose="02000000000000000000" pitchFamily="2" charset="0"/>
              </a:rPr>
              <a:t>From here, it would be valuable to extract individual transaction data by breaking down the payments and bills into more granular transactions. This will require data augmentation or using data distribution of a similar credit card transaction dataset. Either way, the technique to divide the dataset into two parts will create more complications for this problem, but it can help us to calculate a total risk probability where the Total Risk = Risk probability from online data + Risk probability from offline data.)</a:t>
            </a:r>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11</a:t>
            </a:fld>
            <a:endParaRPr lang="zh-CN" altLang="en-US"/>
          </a:p>
        </p:txBody>
      </p:sp>
    </p:spTree>
    <p:extLst>
      <p:ext uri="{BB962C8B-B14F-4D97-AF65-F5344CB8AC3E}">
        <p14:creationId xmlns:p14="http://schemas.microsoft.com/office/powerpoint/2010/main" val="1961204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category are the tree-based models, including decision tree, random forest, gradient boost, AdaBoost, and </a:t>
            </a:r>
            <a:r>
              <a:rPr lang="en-US" altLang="zh-CN" dirty="0" err="1"/>
              <a:t>XGBoost</a:t>
            </a:r>
            <a:r>
              <a:rPr lang="en-US" altLang="zh-CN" dirty="0"/>
              <a:t>. The bar plot on the left shows the initial validation scores for each of the models, and the top 3 models </a:t>
            </a:r>
            <a:r>
              <a:rPr lang="en-US" altLang="zh-CN" b="0" dirty="0">
                <a:solidFill>
                  <a:srgbClr val="000000"/>
                </a:solidFill>
                <a:effectLst/>
                <a:latin typeface="Courier New" panose="02070309020205020404" pitchFamily="49" charset="0"/>
              </a:rPr>
              <a:t>are Random Forest, Gradient Boost, and </a:t>
            </a:r>
            <a:r>
              <a:rPr lang="en-US" altLang="zh-CN" b="0" dirty="0" err="1">
                <a:solidFill>
                  <a:srgbClr val="000000"/>
                </a:solidFill>
                <a:effectLst/>
                <a:latin typeface="Courier New" panose="02070309020205020404" pitchFamily="49" charset="0"/>
              </a:rPr>
              <a:t>XGBoost</a:t>
            </a:r>
            <a:r>
              <a:rPr lang="en-US" altLang="zh-CN" b="0" dirty="0">
                <a:solidFill>
                  <a:srgbClr val="000000"/>
                </a:solidFill>
                <a:effectLst/>
                <a:latin typeface="Courier New" panose="02070309020205020404" pitchFamily="49" charset="0"/>
              </a:rPr>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After fine tuning, </a:t>
            </a:r>
            <a:r>
              <a:rPr lang="en-US" altLang="zh-CN" b="0" i="0" dirty="0">
                <a:solidFill>
                  <a:srgbClr val="1F1F1F"/>
                </a:solidFill>
                <a:effectLst/>
                <a:latin typeface="Roboto" panose="02000000000000000000" pitchFamily="2" charset="0"/>
              </a:rPr>
              <a:t>random forest achieves the highest F1 score, demonstrating a good balance between precision and recall.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closely follows random forest in the second place. Both models perform significantly better than gradient boost.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When comparing the confusion matrices,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has a slight edge than RF in the true positive instances but the differences are small. Also, we can see that to obtain small increase in the true positives,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resulted in higher number of false positives, leading to lower F1 score. Overall, random forest performs the best in all key metrics so it is the winner of the tree models.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algn="l"/>
            <a:endParaRPr lang="en-US" altLang="zh-CN" b="0" i="0" dirty="0">
              <a:solidFill>
                <a:srgbClr val="1F1F1F"/>
              </a:solidFill>
              <a:effectLst/>
              <a:latin typeface="Roboto" panose="02000000000000000000" pitchFamily="2" charset="0"/>
            </a:endParaRPr>
          </a:p>
          <a:p>
            <a:r>
              <a:rPr lang="en-US" altLang="zh-CN" b="0" i="0" dirty="0">
                <a:solidFill>
                  <a:srgbClr val="1F1F1F"/>
                </a:solidFill>
                <a:effectLst/>
                <a:latin typeface="Roboto" panose="02000000000000000000" pitchFamily="2" charset="0"/>
              </a:rPr>
              <a:t>(When comparing the confusion matrices, we can see the reasons why gradient boost performs worse than the other models - it produces too many false positives (upper right square), even though it also predicted the highest number of true </a:t>
            </a:r>
            <a:r>
              <a:rPr lang="en-US" altLang="zh-CN" b="0" i="0" dirty="0" err="1">
                <a:solidFill>
                  <a:srgbClr val="1F1F1F"/>
                </a:solidFill>
                <a:effectLst/>
                <a:latin typeface="Roboto" panose="02000000000000000000" pitchFamily="2" charset="0"/>
              </a:rPr>
              <a:t>positve</a:t>
            </a:r>
            <a:r>
              <a:rPr lang="en-US" altLang="zh-CN" b="0" i="0" dirty="0">
                <a:solidFill>
                  <a:srgbClr val="1F1F1F"/>
                </a:solidFill>
                <a:effectLst/>
                <a:latin typeface="Roboto" panose="02000000000000000000" pitchFamily="2" charset="0"/>
              </a:rPr>
              <a:t> instances. </a:t>
            </a:r>
          </a:p>
          <a:p>
            <a:endParaRPr lang="en-US" altLang="zh-CN" b="0" i="0" dirty="0">
              <a:solidFill>
                <a:srgbClr val="1F1F1F"/>
              </a:solidFill>
              <a:effectLst/>
              <a:latin typeface="Roboto" panose="02000000000000000000" pitchFamily="2" charset="0"/>
            </a:endParaRPr>
          </a:p>
          <a:p>
            <a:r>
              <a:rPr lang="en-US" altLang="zh-CN" b="0" i="0" dirty="0">
                <a:solidFill>
                  <a:srgbClr val="1F1F1F"/>
                </a:solidFill>
                <a:effectLst/>
                <a:latin typeface="Roboto" panose="02000000000000000000" pitchFamily="2" charset="0"/>
              </a:rPr>
              <a:t>Random forest and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demonstrates similar performance in capturing the true labels. Specifically, random forest performs slightly better in the true negatives, and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has a slight edge in the true positive instances, but the differences between the models are small. However, we can see that to obtain small increase in the true positives, </a:t>
            </a:r>
            <a:r>
              <a:rPr lang="en-US" altLang="zh-CN" b="0" i="0" dirty="0" err="1">
                <a:solidFill>
                  <a:srgbClr val="1F1F1F"/>
                </a:solidFill>
                <a:effectLst/>
                <a:latin typeface="Roboto" panose="02000000000000000000" pitchFamily="2" charset="0"/>
              </a:rPr>
              <a:t>XGBoost</a:t>
            </a:r>
            <a:r>
              <a:rPr lang="en-US" altLang="zh-CN" b="0" i="0" dirty="0">
                <a:solidFill>
                  <a:srgbClr val="1F1F1F"/>
                </a:solidFill>
                <a:effectLst/>
                <a:latin typeface="Roboto" panose="02000000000000000000" pitchFamily="2" charset="0"/>
              </a:rPr>
              <a:t> resulted in higher number of false positives than random forest, leading to slightly lower f1 score in comparison. Although the performances of the two models are close, </a:t>
            </a:r>
            <a:r>
              <a:rPr lang="en-US" altLang="zh-CN" b="1" i="0" dirty="0">
                <a:solidFill>
                  <a:srgbClr val="1F1F1F"/>
                </a:solidFill>
                <a:effectLst/>
                <a:latin typeface="Roboto" panose="02000000000000000000" pitchFamily="2" charset="0"/>
              </a:rPr>
              <a:t>random forest performs the best in all key metrics so it is the winner of the tree models</a:t>
            </a:r>
            <a:r>
              <a:rPr lang="en-US" altLang="zh-CN" b="0" i="0" dirty="0">
                <a:solidFill>
                  <a:srgbClr val="1F1F1F"/>
                </a:solidFill>
                <a:effectLst/>
                <a:latin typeface="Roboto" panose="02000000000000000000" pitchFamily="2" charset="0"/>
              </a:rPr>
              <a:t>.)</a:t>
            </a:r>
            <a:endParaRPr lang="zh-CN" altLang="en-US" dirty="0"/>
          </a:p>
          <a:p>
            <a:pPr algn="l"/>
            <a:endParaRPr lang="en-US" altLang="zh-CN"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13</a:t>
            </a:fld>
            <a:endParaRPr lang="zh-CN" altLang="en-US"/>
          </a:p>
        </p:txBody>
      </p:sp>
    </p:spTree>
    <p:extLst>
      <p:ext uri="{BB962C8B-B14F-4D97-AF65-F5344CB8AC3E}">
        <p14:creationId xmlns:p14="http://schemas.microsoft.com/office/powerpoint/2010/main" val="4087603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the second category of models, I analyzed SVM, Bayes, and KNN models. By repeating the same cross validation procedure as before , I obtained the average f1 scores for all the models. The results of the f1 scores are shown on the left plot. Among these, I selected the best model from the SVCs which is the Linear SVC, and the top model from KNN and Bayes, which is the Bayes model to proceed to the fine tuning phase.</a:t>
            </a:r>
            <a:endParaRPr lang="zh-CN" altLang="en-US" dirty="0"/>
          </a:p>
          <a:p>
            <a:endParaRPr lang="en-US" altLang="zh-CN" dirty="0"/>
          </a:p>
          <a:p>
            <a:r>
              <a:rPr lang="en-US" altLang="zh-CN" dirty="0"/>
              <a:t>After parameter tuning and threshold calibrations, the final F1 score and confusion matrix of the two models are shown on the right. The line plot shows that while both models achieved similar AUCs (0.759 for Linear SVC and 0.749 for Naive Bayes), the Linear SVC outperformed Gaussian Naive Bayes in terms of F1-score, achieving </a:t>
            </a:r>
            <a:r>
              <a:rPr lang="en-US" altLang="zh-CN" b="1" dirty="0"/>
              <a:t>0.512</a:t>
            </a:r>
            <a:r>
              <a:rPr lang="en-US" altLang="zh-CN" dirty="0"/>
              <a:t> compared to Naive Bayes’ </a:t>
            </a:r>
            <a:r>
              <a:rPr lang="en-US" altLang="zh-CN" b="1" dirty="0"/>
              <a:t>0.510</a:t>
            </a:r>
            <a:r>
              <a:rPr lang="en-US" altLang="zh-CN" dirty="0"/>
              <a:t>.</a:t>
            </a:r>
          </a:p>
          <a:p>
            <a:r>
              <a:rPr lang="en-US" altLang="zh-CN" dirty="0"/>
              <a:t>Looking at the confusion matrices, the Linear SVC demonstrates better ability to predict the positive classes, with </a:t>
            </a:r>
            <a:r>
              <a:rPr lang="en-US" altLang="zh-CN" b="1" dirty="0"/>
              <a:t>3,346 true positives</a:t>
            </a:r>
            <a:r>
              <a:rPr lang="en-US" altLang="zh-CN" dirty="0"/>
              <a:t> compared to Naive Bayes' </a:t>
            </a:r>
            <a:r>
              <a:rPr lang="en-US" altLang="zh-CN" b="1" dirty="0"/>
              <a:t>3,096</a:t>
            </a:r>
            <a:r>
              <a:rPr lang="en-US" altLang="zh-CN" dirty="0"/>
              <a:t>, while also reducing the number of false negatives. This suggests that Linear SVC is more effective at identifying default accounts and provides an overall better performance.</a:t>
            </a:r>
          </a:p>
          <a:p>
            <a:endParaRPr lang="en-US" altLang="zh-CN" dirty="0"/>
          </a:p>
          <a:p>
            <a:endParaRPr lang="en-US" altLang="zh-CN" dirty="0"/>
          </a:p>
          <a:p>
            <a:endParaRPr lang="en-US" altLang="zh-CN" dirty="0"/>
          </a:p>
          <a:p>
            <a:r>
              <a:rPr lang="en-US" altLang="zh-CN" dirty="0"/>
              <a:t>(Most models have f1 scores around 0.4 to 0.5, this result is similar to the tree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used the same parameter tuning and threshold calibration functions as before on the Linear SVM and Naïve Bayes, giving rise to the ROC curves for both models as shown on the slide. After all the adjustments, the final F1 score and confusion matrix for each model is evaluated on the test set. )</a:t>
            </a:r>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14</a:t>
            </a:fld>
            <a:endParaRPr lang="zh-CN" altLang="en-US"/>
          </a:p>
        </p:txBody>
      </p:sp>
    </p:spTree>
    <p:extLst>
      <p:ext uri="{BB962C8B-B14F-4D97-AF65-F5344CB8AC3E}">
        <p14:creationId xmlns:p14="http://schemas.microsoft.com/office/powerpoint/2010/main" val="713492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neural networks, ANN is the only type of deep learning model most suitable to solve this problem, so I applied Multi-Layer Perceptron to this dataset to obtain the initial F1 Score. Instead of doing </a:t>
            </a:r>
            <a:r>
              <a:rPr lang="en-US" altLang="zh-CN" dirty="0" err="1"/>
              <a:t>GridSearch</a:t>
            </a:r>
            <a:r>
              <a:rPr lang="en-US" altLang="zh-CN" dirty="0"/>
              <a:t> for hyperparameter tuning, this time I looped through the hyperparameters to find the parameter with the best f1 score. The most optimal combination of the parameters are listed at the bottom of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15</a:t>
            </a:fld>
            <a:endParaRPr lang="zh-CN" altLang="en-US"/>
          </a:p>
        </p:txBody>
      </p:sp>
    </p:spTree>
    <p:extLst>
      <p:ext uri="{BB962C8B-B14F-4D97-AF65-F5344CB8AC3E}">
        <p14:creationId xmlns:p14="http://schemas.microsoft.com/office/powerpoint/2010/main" val="192126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Overview on the objectives &amp; goals of my project</a:t>
            </a:r>
          </a:p>
          <a:p>
            <a:r>
              <a:rPr lang="en-US" altLang="zh-CN" dirty="0"/>
              <a:t>Briefly describe the dataset I used. How I engineered the features to create new ones.</a:t>
            </a:r>
          </a:p>
          <a:p>
            <a:r>
              <a:rPr lang="en-US" altLang="zh-CN" dirty="0"/>
              <a:t>We will dive into the predictive models and technical methodologies</a:t>
            </a:r>
          </a:p>
          <a:p>
            <a:r>
              <a:rPr lang="en-US" altLang="zh-CN" dirty="0"/>
              <a:t>Finally, I will wrap up with some of the findings from analyzing the most important features in my best models, along with strategies to enhance the model further</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2</a:t>
            </a:fld>
            <a:endParaRPr lang="zh-CN" altLang="en-US"/>
          </a:p>
        </p:txBody>
      </p:sp>
    </p:spTree>
    <p:extLst>
      <p:ext uri="{BB962C8B-B14F-4D97-AF65-F5344CB8AC3E}">
        <p14:creationId xmlns:p14="http://schemas.microsoft.com/office/powerpoint/2010/main" val="345909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zh-CN" dirty="0"/>
              <a:t>The dataset I analyzed was gathered in late 2005 and is closely linked to the Taiwan Credit Card Crisis of 2006. During the time, more than half a million people in Taiwan were unable to repay their loans. S</a:t>
            </a:r>
            <a:r>
              <a:rPr lang="en-US" altLang="zh-CN" b="0" i="0" dirty="0">
                <a:solidFill>
                  <a:srgbClr val="555555"/>
                </a:solidFill>
                <a:effectLst/>
                <a:latin typeface="Open Sans" panose="020B0606030504020204" pitchFamily="34" charset="0"/>
              </a:rPr>
              <a:t>ome people and their families committed suicide because of the debt, others became homeless due to repossession of their homes. By careful reviewing some of the credit card data during that time, I wanted to discover insights about default trends and patterns that can help prevent a financial crisis like the one in 2006 from happening again. </a:t>
            </a:r>
          </a:p>
          <a:p>
            <a:pPr lvl="1"/>
            <a:endParaRPr lang="en-US" altLang="zh-CN" b="0" i="0" dirty="0">
              <a:solidFill>
                <a:srgbClr val="555555"/>
              </a:solidFill>
              <a:effectLst/>
              <a:latin typeface="Open Sans" panose="020B0606030504020204" pitchFamily="34" charset="0"/>
            </a:endParaRPr>
          </a:p>
          <a:p>
            <a:pPr lvl="1"/>
            <a:r>
              <a:rPr lang="en-US" altLang="zh-CN" b="0" i="0" dirty="0">
                <a:solidFill>
                  <a:srgbClr val="555555"/>
                </a:solidFill>
                <a:effectLst/>
                <a:latin typeface="Open Sans" panose="020B0606030504020204" pitchFamily="34" charset="0"/>
              </a:rPr>
              <a:t>Main objective is to help a bank to predict the likelihood of credit card defaults. I’ll achieve this through three sub-goals:</a:t>
            </a:r>
          </a:p>
          <a:p>
            <a:pPr lvl="1"/>
            <a:r>
              <a:rPr lang="en-US" altLang="zh-CN" b="0" i="0" dirty="0">
                <a:solidFill>
                  <a:srgbClr val="555555"/>
                </a:solidFill>
                <a:effectLst/>
                <a:latin typeface="Open Sans" panose="020B0606030504020204" pitchFamily="34" charset="0"/>
              </a:rPr>
              <a:t>First, I’d like to </a:t>
            </a:r>
          </a:p>
          <a:p>
            <a:pPr lvl="1"/>
            <a:r>
              <a:rPr lang="en-US" altLang="zh-CN" b="0" i="0" dirty="0">
                <a:solidFill>
                  <a:srgbClr val="555555"/>
                </a:solidFill>
                <a:effectLst/>
                <a:latin typeface="Open Sans" panose="020B0606030504020204" pitchFamily="34" charset="0"/>
              </a:rPr>
              <a:t>It’s also critical that we identify</a:t>
            </a:r>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3</a:t>
            </a:fld>
            <a:endParaRPr lang="zh-CN" altLang="en-US"/>
          </a:p>
        </p:txBody>
      </p:sp>
    </p:spTree>
    <p:extLst>
      <p:ext uri="{BB962C8B-B14F-4D97-AF65-F5344CB8AC3E}">
        <p14:creationId xmlns:p14="http://schemas.microsoft.com/office/powerpoint/2010/main" val="314126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1F1F1F"/>
                </a:solidFill>
                <a:effectLst/>
                <a:latin typeface="ElsevierGulliver"/>
              </a:rPr>
              <a:t>My analysis took credit card dataset collected in October, 2005, from a bank in Taiwan. It contains 30,000 observations and 23 original features. Short descriptions of the variables are shown on the slide. </a:t>
            </a:r>
          </a:p>
          <a:p>
            <a:r>
              <a:rPr lang="en-US" altLang="zh-CN" b="0" i="0" dirty="0">
                <a:solidFill>
                  <a:srgbClr val="1F1F1F"/>
                </a:solidFill>
                <a:effectLst/>
                <a:latin typeface="ElsevierGulliver"/>
              </a:rPr>
              <a:t>For example, we have Limit Balance which is the total amount of credit a consumer can use. General Info about Customer: Gender, Education Level, Marital Status, Age. </a:t>
            </a:r>
          </a:p>
          <a:p>
            <a:endParaRPr lang="en-US" altLang="zh-CN" b="0" i="0" dirty="0">
              <a:solidFill>
                <a:srgbClr val="1F1F1F"/>
              </a:solidFill>
              <a:effectLst/>
              <a:latin typeface="ElsevierGulliver"/>
            </a:endParaRPr>
          </a:p>
          <a:p>
            <a:r>
              <a:rPr lang="en-US" altLang="zh-CN" b="0" i="0" dirty="0">
                <a:solidFill>
                  <a:srgbClr val="1F1F1F"/>
                </a:solidFill>
                <a:effectLst/>
                <a:latin typeface="ElsevierGulliver"/>
              </a:rPr>
              <a:t>I also want to call your attention to the features PAY_1 to PAY_6, these represent the monthly repayment status from April to Sept 2005. Specifically, PAY1 is the status in Sept</a:t>
            </a:r>
          </a:p>
          <a:p>
            <a:r>
              <a:rPr lang="en-US" altLang="zh-CN" b="0" i="0" dirty="0">
                <a:solidFill>
                  <a:srgbClr val="1F1F1F"/>
                </a:solidFill>
                <a:effectLst/>
                <a:latin typeface="ElsevierGulliver"/>
              </a:rPr>
              <a:t>In terms of the measurement scale of the repayment status, Status value of a -1 means the customer has paid duly. Anything positive represents payment delay. </a:t>
            </a:r>
          </a:p>
          <a:p>
            <a:endParaRPr lang="en-US" altLang="zh-CN" dirty="0"/>
          </a:p>
          <a:p>
            <a:endParaRPr lang="en-US" altLang="zh-CN" dirty="0"/>
          </a:p>
          <a:p>
            <a:r>
              <a:rPr lang="en-US" altLang="zh-CN" dirty="0"/>
              <a:t>Data Cleaning </a:t>
            </a:r>
          </a:p>
          <a:p>
            <a:pPr marL="228600" indent="-228600">
              <a:buAutoNum type="arabicPeriod"/>
            </a:pPr>
            <a:r>
              <a:rPr lang="en-US" altLang="zh-CN" dirty="0"/>
              <a:t>Converted the target variable ‘DEFAULT into binary integer value (1 is default, 0 is no default)</a:t>
            </a:r>
          </a:p>
          <a:p>
            <a:pPr marL="228600" indent="-228600">
              <a:buAutoNum type="arabicPeriod"/>
            </a:pPr>
            <a:r>
              <a:rPr lang="en-US" altLang="zh-CN" dirty="0"/>
              <a:t>Checked for missing values</a:t>
            </a:r>
          </a:p>
          <a:p>
            <a:pPr marL="228600" indent="-228600">
              <a:buAutoNum type="arabicPeriod"/>
            </a:pPr>
            <a:r>
              <a:rPr lang="en-US" altLang="zh-CN" dirty="0"/>
              <a:t>Converted all features, including categorical variables, into integer because some models such as </a:t>
            </a:r>
            <a:r>
              <a:rPr lang="en-US" altLang="zh-CN" dirty="0" err="1"/>
              <a:t>XGBoost</a:t>
            </a:r>
            <a:r>
              <a:rPr lang="en-US" altLang="zh-CN" dirty="0"/>
              <a:t> doesn’t support categorical variable data type. </a:t>
            </a:r>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4</a:t>
            </a:fld>
            <a:endParaRPr lang="zh-CN" altLang="en-US"/>
          </a:p>
        </p:txBody>
      </p:sp>
    </p:spTree>
    <p:extLst>
      <p:ext uri="{BB962C8B-B14F-4D97-AF65-F5344CB8AC3E}">
        <p14:creationId xmlns:p14="http://schemas.microsoft.com/office/powerpoint/2010/main" val="281201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Since the number of features are limited to start with, I used several feature engineering techniques to create new predictors. </a:t>
            </a:r>
          </a:p>
          <a:p>
            <a:endParaRPr lang="en-US" altLang="zh-CN" dirty="0"/>
          </a:p>
          <a:p>
            <a:r>
              <a:rPr lang="en-US" altLang="zh-CN" dirty="0"/>
              <a:t>Frequency 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I applied frequency encoding to EDUCATION, MARRIAGE, PAY_1 to PAY_6 based on how often a category appears in the variable. This created 8 new features to my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Bill Amount Ratio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000000"/>
                </a:solidFill>
                <a:effectLst/>
                <a:latin typeface="Courier New" panose="02070309020205020404" pitchFamily="49" charset="0"/>
              </a:rPr>
              <a:t>By dividing the bill amount each month by the credit limit, I derived the new features "</a:t>
            </a:r>
            <a:r>
              <a:rPr lang="en-US" altLang="zh-CN" b="0" dirty="0" err="1">
                <a:solidFill>
                  <a:srgbClr val="000000"/>
                </a:solidFill>
                <a:effectLst/>
                <a:latin typeface="Courier New" panose="02070309020205020404" pitchFamily="49" charset="0"/>
              </a:rPr>
              <a:t>Bill_Amt_Ratio</a:t>
            </a:r>
            <a:r>
              <a:rPr lang="en-US" altLang="zh-CN" b="0" dirty="0">
                <a:solidFill>
                  <a:srgbClr val="000000"/>
                </a:solidFill>
                <a:effectLst/>
                <a:latin typeface="Courier New" panose="02070309020205020404" pitchFamily="49" charset="0"/>
              </a:rPr>
              <a:t>". They represent the monthly bill amount as a percentage of the credit 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5</a:t>
            </a:fld>
            <a:endParaRPr lang="zh-CN" altLang="en-US"/>
          </a:p>
        </p:txBody>
      </p:sp>
    </p:spTree>
    <p:extLst>
      <p:ext uri="{BB962C8B-B14F-4D97-AF65-F5344CB8AC3E}">
        <p14:creationId xmlns:p14="http://schemas.microsoft.com/office/powerpoint/2010/main" val="192635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3. To capture the late payment patterns, I built three new features indicating whether a customer has consistently paid late for 2, 3, and 4 months.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4"/>
              <a:tabLst/>
              <a:defRPr/>
            </a:pPr>
            <a:r>
              <a:rPr lang="en-US" altLang="zh-CN" b="0" i="0" dirty="0">
                <a:solidFill>
                  <a:srgbClr val="1F1F1F"/>
                </a:solidFill>
                <a:effectLst/>
                <a:latin typeface="Roboto" panose="02000000000000000000" pitchFamily="2" charset="0"/>
              </a:rPr>
              <a:t>Last but not least, I added </a:t>
            </a:r>
            <a:r>
              <a:rPr lang="en-US" altLang="zh-CN" b="0" dirty="0">
                <a:solidFill>
                  <a:srgbClr val="000000"/>
                </a:solidFill>
                <a:effectLst/>
                <a:latin typeface="Courier New" panose="02070309020205020404" pitchFamily="49" charset="0"/>
              </a:rPr>
              <a:t>the interaction terms for AGE and other variables to capture the correlation between a customer's age and their education and limit balance.</a:t>
            </a:r>
          </a:p>
          <a:p>
            <a:pPr marL="228600" marR="0" lvl="0" indent="-228600" algn="l" defTabSz="914400" rtl="0" eaLnBrk="1" fontAlgn="auto" latinLnBrk="0" hangingPunct="1">
              <a:lnSpc>
                <a:spcPct val="100000"/>
              </a:lnSpc>
              <a:spcBef>
                <a:spcPts val="0"/>
              </a:spcBef>
              <a:spcAft>
                <a:spcPts val="0"/>
              </a:spcAft>
              <a:buClrTx/>
              <a:buSzTx/>
              <a:buFontTx/>
              <a:buAutoNum type="arabicPeriod" startAt="4"/>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In the Pay columns, positive values indicates that there is payment delay (e.g., 1 means 1 month late, 2 means 2 months late), so I applied logical operations to these payment history variables and derived new features to document whether there are consistent late payments.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6</a:t>
            </a:fld>
            <a:endParaRPr lang="zh-CN" altLang="en-US"/>
          </a:p>
        </p:txBody>
      </p:sp>
    </p:spTree>
    <p:extLst>
      <p:ext uri="{BB962C8B-B14F-4D97-AF65-F5344CB8AC3E}">
        <p14:creationId xmlns:p14="http://schemas.microsoft.com/office/powerpoint/2010/main" val="181576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efficiently compare the performance of various predictive models, I designed a modeling framework by categorizing the models into four groups: </a:t>
            </a:r>
            <a:r>
              <a:rPr lang="en-US" altLang="zh-CN" b="1" dirty="0"/>
              <a:t>tree-based models</a:t>
            </a:r>
            <a:r>
              <a:rPr lang="en-US" altLang="zh-CN" dirty="0"/>
              <a:t>, </a:t>
            </a:r>
            <a:r>
              <a:rPr lang="en-US" altLang="zh-CN" b="1" dirty="0"/>
              <a:t>other models</a:t>
            </a:r>
            <a:r>
              <a:rPr lang="en-US" altLang="zh-CN" dirty="0"/>
              <a:t> (like KNN, SVM, and Naive Bayes), </a:t>
            </a:r>
            <a:r>
              <a:rPr lang="en-US" altLang="zh-CN" b="1" dirty="0"/>
              <a:t>Neural Network (MLP)</a:t>
            </a:r>
            <a:r>
              <a:rPr lang="en-US" altLang="zh-CN" dirty="0"/>
              <a:t>, and </a:t>
            </a:r>
            <a:r>
              <a:rPr lang="en-US" altLang="zh-CN" b="1" dirty="0"/>
              <a:t>Stacking Ensemble</a:t>
            </a:r>
            <a:r>
              <a:rPr lang="en-US" altLang="zh-CN" dirty="0"/>
              <a:t>. The goal was to select the best-performing model from each category and compare them, particularly with MLP and Stacking Ensemble.</a:t>
            </a:r>
          </a:p>
          <a:p>
            <a:endParaRPr lang="en-US" altLang="zh-CN" dirty="0"/>
          </a:p>
          <a:p>
            <a:r>
              <a:rPr lang="en-US" altLang="zh-CN" dirty="0"/>
              <a:t>Since the primary objective of this analysis is to correctly identify default accounts, </a:t>
            </a:r>
            <a:r>
              <a:rPr lang="en-US" altLang="zh-CN" b="1" dirty="0"/>
              <a:t>identifying true positives</a:t>
            </a:r>
            <a:r>
              <a:rPr lang="en-US" altLang="zh-CN" dirty="0"/>
              <a:t> is more critical than true negatives. To measure this, I prioritized the </a:t>
            </a:r>
            <a:r>
              <a:rPr lang="en-US" altLang="zh-CN" b="1" dirty="0"/>
              <a:t>F1 score</a:t>
            </a:r>
            <a:r>
              <a:rPr lang="en-US" altLang="zh-CN" dirty="0"/>
              <a:t>, as it combines both recall and precision into a single metric to evaluate the quality of identifying defaults. Additionally, I used </a:t>
            </a:r>
            <a:r>
              <a:rPr lang="en-US" altLang="zh-CN" b="1" dirty="0"/>
              <a:t>AUC from ROC curves</a:t>
            </a:r>
            <a:r>
              <a:rPr lang="en-US" altLang="zh-CN" dirty="0"/>
              <a:t> and </a:t>
            </a:r>
            <a:r>
              <a:rPr lang="en-US" altLang="zh-CN" b="1" dirty="0"/>
              <a:t>confusion matrices</a:t>
            </a:r>
            <a:r>
              <a:rPr lang="en-US" altLang="zh-CN" dirty="0"/>
              <a:t> as complementary metrics. These helped evaluate the overall ability of each model to distinguish between classes.</a:t>
            </a:r>
          </a:p>
          <a:p>
            <a:endParaRPr lang="en-US" altLang="zh-CN" dirty="0"/>
          </a:p>
          <a:p>
            <a:r>
              <a:rPr lang="en-US" altLang="zh-CN" dirty="0"/>
              <a:t>For each model category, I followed a structured procedure: performing </a:t>
            </a:r>
            <a:r>
              <a:rPr lang="en-US" altLang="zh-CN" b="1" dirty="0"/>
              <a:t>cross-validation</a:t>
            </a:r>
            <a:r>
              <a:rPr lang="en-US" altLang="zh-CN" dirty="0"/>
              <a:t> to assess initial performance, then selecting the top 2-3 models for </a:t>
            </a:r>
            <a:r>
              <a:rPr lang="en-US" altLang="zh-CN" b="1" dirty="0"/>
              <a:t>fine-tuning and testing</a:t>
            </a:r>
            <a:r>
              <a:rPr lang="en-US" altLang="zh-CN" dirty="0"/>
              <a:t>. Finally, the best model from each category was compared to the Neural Network and Stacking Ensemble to determine the overall best-performing model.</a:t>
            </a:r>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7</a:t>
            </a:fld>
            <a:endParaRPr lang="zh-CN" altLang="en-US"/>
          </a:p>
        </p:txBody>
      </p:sp>
    </p:spTree>
    <p:extLst>
      <p:ext uri="{BB962C8B-B14F-4D97-AF65-F5344CB8AC3E}">
        <p14:creationId xmlns:p14="http://schemas.microsoft.com/office/powerpoint/2010/main" val="66939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slide illustrates the functions and methodologies that I repeated in each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By using repeated stratified K fold and cross validations, I computed the initial f1 scores for each model. The top models are further refined using </a:t>
            </a:r>
            <a:r>
              <a:rPr lang="en-US" altLang="zh-CN" dirty="0" err="1"/>
              <a:t>GridSearchCV</a:t>
            </a:r>
            <a:r>
              <a:rPr lang="en-US" altLang="zh-CN" dirty="0"/>
              <a:t> for hyperparameter tuning and ROC Curve for threshold calibrations. The final top model for the category is determined based on the final F1 </a:t>
            </a:r>
            <a:r>
              <a:rPr lang="en-US" altLang="zh-CN" dirty="0" err="1"/>
              <a:t>Scoe</a:t>
            </a:r>
            <a:r>
              <a:rPr lang="en-US" altLang="zh-CN" dirty="0"/>
              <a:t>, AUC, and confusion matrices.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During the initial training phase,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 applied Repeated Stratified K Fold to stratify the sampling by the class label. And then cross validated the training set 5 times to find the averaged F1 score for each model. After computing the initial f1 scores, the top 2-3 models with the best scores are selected to proceed into the fine tuning phase. </a:t>
            </a:r>
            <a:r>
              <a:rPr lang="en-US" altLang="zh-CN" b="0" dirty="0">
                <a:solidFill>
                  <a:srgbClr val="000000"/>
                </a:solidFill>
                <a:effectLst/>
                <a:latin typeface="Courier New" panose="02070309020205020404" pitchFamily="49" charset="0"/>
              </a:rPr>
              <a:t>For hyperparameter tuning, </a:t>
            </a:r>
            <a:r>
              <a:rPr lang="en-US" altLang="zh-CN" b="0" dirty="0" err="1">
                <a:solidFill>
                  <a:srgbClr val="000000"/>
                </a:solidFill>
                <a:effectLst/>
                <a:latin typeface="Courier New" panose="02070309020205020404" pitchFamily="49" charset="0"/>
              </a:rPr>
              <a:t>GridSearchCV</a:t>
            </a:r>
            <a:r>
              <a:rPr lang="en-US" altLang="zh-CN" b="0" dirty="0">
                <a:solidFill>
                  <a:srgbClr val="000000"/>
                </a:solidFill>
                <a:effectLst/>
                <a:latin typeface="Courier New" panose="02070309020205020404" pitchFamily="49" charset="0"/>
              </a:rPr>
              <a:t> helped me to find the most optimal parameter values for the selected models.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With the updated parameters, I plotted ROC Curves which identifies the point resulting in the biggest area as the best threshold for the model. In my code, I used Youden’s Index (Youden’s J statistic) to calculate the maximum vertical distance between the ROC curve and diagonal line. The ROC curve also provides a critical metric Area Under Curve (AUC) which tell us how </a:t>
            </a:r>
            <a:r>
              <a:rPr lang="en-US" altLang="zh-CN" sz="1200" dirty="0">
                <a:effectLst/>
                <a:ea typeface="Calibri" panose="020F0502020204030204" pitchFamily="34" charset="0"/>
              </a:rPr>
              <a:t>much the model is capable of distinguishing between classes. Basically, the higher the AUC, the better the model is at distinguishing b/w default vs. non-default 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ea typeface="Calibri" panose="020F0502020204030204" pitchFamily="34" charset="0"/>
              </a:rPr>
              <a:t>After updating the optimal threshold values and hyperparameters, I evaluated the models on test again to obtain the final f1-score and confusion matrix. The final top model from each category is determined based on the final f-1 score, AUC, and confusion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(where I fined tuned the hyperparameter values and adjusted classification thresholds.)</a:t>
            </a:r>
            <a:endParaRPr lang="en-US" altLang="zh-CN" sz="1200" dirty="0">
              <a:effectLs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effectLst/>
                <a:ea typeface="Calibri" panose="020F0502020204030204" pitchFamily="34" charset="0"/>
              </a:rPr>
              <a:t>(</a:t>
            </a:r>
            <a:r>
              <a:rPr lang="en-US" altLang="zh-CN" dirty="0"/>
              <a:t>Since there’s class imbalance in my data, this technique ensures that the splits in the dataset preserves approximately the same class distribution in each subset/fold as in the original dataset.</a:t>
            </a:r>
            <a:r>
              <a:rPr lang="en-US" altLang="zh-CN" sz="1200" dirty="0">
                <a:effectLst/>
                <a:ea typeface="Calibri" panose="020F0502020204030204" pitchFamily="34" charset="0"/>
              </a:rPr>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8</a:t>
            </a:fld>
            <a:endParaRPr lang="zh-CN" altLang="en-US"/>
          </a:p>
        </p:txBody>
      </p:sp>
    </p:spTree>
    <p:extLst>
      <p:ext uri="{BB962C8B-B14F-4D97-AF65-F5344CB8AC3E}">
        <p14:creationId xmlns:p14="http://schemas.microsoft.com/office/powerpoint/2010/main" val="572316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Due to time constraints, I will skip the parts where I compared the models in the first two categories. Like Jeff said, these are explained in my code but you have to take my word for it that the winner of the tree models branch is Random Forest, and the model with the best performance in all the other models is Linear SVM. Multi-Layer Perceptron also demonstrated strong performance comparable with the top models from the two other branches.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Using Random Forest and LSVC as the base learners and logistic regression as the meta-model, I built a stacking ensemble attempting to create a fusion of two top models that are better than each one of them alone. But as you can see on the slide, the Stacked Ensemble is not much different than a single Random Forest. Since the ensemble requires more computational resources and time than a single model, so I don’t think its performance is worth the additional computations.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In the other three models, Random Forest achieved the highest f1 measure of 0.537 and AUC of 0.772, demonstrating its reliability in predicting default customers while optimizing the precision. MLP showed more robust performance in identifying the true positive instances than Random Forest but at a cost of slightly lower precision.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In summary, I’d recommend Random Forest as the final model if the bank prioritizes overall reliability and interpretations of the predictions. Its high f1 score and AUCs demonstrates the best capability to distinguish between classes and high reliability of the predicted true instances. However, if large datasets and complex patterns are expected, then MLP provides a competitive alternative. MLP is capable of identifying more positive instances than Random Forest, even though at a cost of decreased precision.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1F1F"/>
                </a:solidFill>
                <a:effectLst/>
                <a:latin typeface="Roboto" panose="02000000000000000000" pitchFamily="2" charset="0"/>
              </a:rPr>
              <a:t>The final decision as to which model to implement stays with the bank's business stakeholders, but my dual recommendation ensures that the final model choice aligns closely with the bank's operational priorities and objectives.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F1F1F"/>
              </a:solidFill>
              <a:effectLst/>
              <a:latin typeface="Roboto" panose="02000000000000000000" pitchFamily="2" charset="0"/>
            </a:endParaRPr>
          </a:p>
          <a:p>
            <a:endParaRPr lang="zh-CN" altLang="en-US" dirty="0"/>
          </a:p>
        </p:txBody>
      </p:sp>
      <p:sp>
        <p:nvSpPr>
          <p:cNvPr id="4" name="Slide Number Placeholder 3"/>
          <p:cNvSpPr>
            <a:spLocks noGrp="1"/>
          </p:cNvSpPr>
          <p:nvPr>
            <p:ph type="sldNum" sz="quarter" idx="5"/>
          </p:nvPr>
        </p:nvSpPr>
        <p:spPr/>
        <p:txBody>
          <a:bodyPr/>
          <a:lstStyle/>
          <a:p>
            <a:fld id="{AEA69D90-CA72-4E57-B405-2E0632D4BFC0}" type="slidenum">
              <a:rPr lang="zh-CN" altLang="en-US" smtClean="0"/>
              <a:t>9</a:t>
            </a:fld>
            <a:endParaRPr lang="zh-CN" altLang="en-US"/>
          </a:p>
        </p:txBody>
      </p:sp>
    </p:spTree>
    <p:extLst>
      <p:ext uri="{BB962C8B-B14F-4D97-AF65-F5344CB8AC3E}">
        <p14:creationId xmlns:p14="http://schemas.microsoft.com/office/powerpoint/2010/main" val="1534812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D7E4-0292-AD16-519F-FEAC412229D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2868010-72BD-CEFF-0643-26B462479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DF21460-84C9-8B59-1E88-9C381C56453F}"/>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880721BD-5065-0362-6744-84DFCB5DC66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FE2E0F9-C078-6246-69CB-6C40E8F1274F}"/>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304868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328A-C56E-E3BD-1465-6A0C17E4653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E5914285-9A33-7BB9-BE38-36768CA86EEB}"/>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0832AC6-E5A2-FC8B-7B7D-AB2E0A1BC28C}"/>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CE8C2DCE-25DE-1101-3439-9EC5DB4712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BE1F85-BEF2-8A09-2F42-FC5BCE00306D}"/>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74498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3C838-D457-A002-E3B6-F666A74CD422}"/>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BFF2CD0-226B-2588-6463-6EE36ECEA58D}"/>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20F9B6C-DD1C-0205-2189-DE47566C544E}"/>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93BDB43B-C90F-1B73-27A2-BDDEDA0F90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7E057C7-704A-1CB8-0C5C-EE90D372422F}"/>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14210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1C5A-611E-3626-D65B-5155229875F2}"/>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61E0C0F-2ABD-A1C8-CE56-3602A9B7EFF8}"/>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9A1912F-FF89-4DB0-1DC6-34F8F0728919}"/>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BA83EFBF-0577-3181-C506-500E600BFB1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E716DC3-9C8D-B7D6-B347-E59DAC1B4D7B}"/>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1320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D92AB-F322-055B-9099-AECA1FD0542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410643F-8B69-9F3E-AFEE-1DA7009344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792F69C0-4138-0799-CD90-F88EA34C6250}"/>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C6EAF93A-69EE-ADCA-8DAD-C16BD70BE8B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AD27779-1553-5223-7122-F8B324995AED}"/>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89341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4462-537D-4AAB-3148-6679443C437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68FA20C-8F8C-EEBC-A70D-E0CC8A5C954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4B9812B-932A-6C8B-C10A-5C434FF37C8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F675101-3E30-B4F8-9CCE-DC1374333A0D}"/>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6" name="Footer Placeholder 5">
            <a:extLst>
              <a:ext uri="{FF2B5EF4-FFF2-40B4-BE49-F238E27FC236}">
                <a16:creationId xmlns:a16="http://schemas.microsoft.com/office/drawing/2014/main" id="{36ABB264-F55F-3BCD-4640-8D5224126BC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6F53006-A985-BF79-F77B-43AE5F6710F9}"/>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72057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72FC7-E65B-D7A8-FF61-F4C5F8602A76}"/>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64604CA-C770-3C85-0C70-E357812A8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4521C6E-F258-558B-9256-4625844D7E60}"/>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EEE915F-F9B7-4DD5-EEAE-D47DE6A88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1B8E5BB-79A6-445B-80BE-35553CCED8F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C0061873-42B9-694B-4BD6-709C8D487E98}"/>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8" name="Footer Placeholder 7">
            <a:extLst>
              <a:ext uri="{FF2B5EF4-FFF2-40B4-BE49-F238E27FC236}">
                <a16:creationId xmlns:a16="http://schemas.microsoft.com/office/drawing/2014/main" id="{B72DAEC1-4547-F659-D6DA-C157A9F1297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29173D0-7E2E-A421-69AA-616D9A022439}"/>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79015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BFDD-128F-4DDC-F37D-82AA7FD0742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FBB6C95-8237-FF5F-1D6F-8E3CBECCA541}"/>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4" name="Footer Placeholder 3">
            <a:extLst>
              <a:ext uri="{FF2B5EF4-FFF2-40B4-BE49-F238E27FC236}">
                <a16:creationId xmlns:a16="http://schemas.microsoft.com/office/drawing/2014/main" id="{497DE01E-BC29-FCE3-ED21-D23DE8BE8AC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C8025702-1F43-B7DE-BD13-D1D6FB653185}"/>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183798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1D2F7-954A-601C-822C-448C1ABDD3EB}"/>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3" name="Footer Placeholder 2">
            <a:extLst>
              <a:ext uri="{FF2B5EF4-FFF2-40B4-BE49-F238E27FC236}">
                <a16:creationId xmlns:a16="http://schemas.microsoft.com/office/drawing/2014/main" id="{8A059827-F37B-9E61-BC33-1BDF4296705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5A8522E7-A353-A8A8-C9C1-0C74A23D8A2C}"/>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30872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A811-3E00-6194-D5AE-D7D7A561198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CA3E0DA-7D8C-88DC-1AA9-9ACFD17DA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97EA2FF-D0C3-FF6E-3ADE-B454404CC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BF39215-71C0-2749-A7D2-3143D9CB4DAF}"/>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6" name="Footer Placeholder 5">
            <a:extLst>
              <a:ext uri="{FF2B5EF4-FFF2-40B4-BE49-F238E27FC236}">
                <a16:creationId xmlns:a16="http://schemas.microsoft.com/office/drawing/2014/main" id="{5514CBE3-1C85-9735-3849-9925F4CDA21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DB2008B-2609-CF44-34A7-974ED71AE963}"/>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96629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B501-2DBB-0DD2-ACA0-7AB75BFC7AC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50529DB-584B-7924-AD48-E96E62404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EFA2BC2-92C5-4D28-544E-FEA8FC278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8022536-B93D-B857-B26A-CD4A443C1CC3}"/>
              </a:ext>
            </a:extLst>
          </p:cNvPr>
          <p:cNvSpPr>
            <a:spLocks noGrp="1"/>
          </p:cNvSpPr>
          <p:nvPr>
            <p:ph type="dt" sz="half" idx="10"/>
          </p:nvPr>
        </p:nvSpPr>
        <p:spPr/>
        <p:txBody>
          <a:bodyPr/>
          <a:lstStyle/>
          <a:p>
            <a:fld id="{02386813-9AFE-43DA-B8CE-0150F593383E}" type="datetimeFigureOut">
              <a:rPr lang="zh-CN" altLang="en-US" smtClean="0"/>
              <a:t>2024/12/11</a:t>
            </a:fld>
            <a:endParaRPr lang="zh-CN" altLang="en-US"/>
          </a:p>
        </p:txBody>
      </p:sp>
      <p:sp>
        <p:nvSpPr>
          <p:cNvPr id="6" name="Footer Placeholder 5">
            <a:extLst>
              <a:ext uri="{FF2B5EF4-FFF2-40B4-BE49-F238E27FC236}">
                <a16:creationId xmlns:a16="http://schemas.microsoft.com/office/drawing/2014/main" id="{ACBED950-B0C5-6C22-6407-7C0E62BEA16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F128F2C-A898-8535-AF87-1C3E246AAD6F}"/>
              </a:ext>
            </a:extLst>
          </p:cNvPr>
          <p:cNvSpPr>
            <a:spLocks noGrp="1"/>
          </p:cNvSpPr>
          <p:nvPr>
            <p:ph type="sldNum" sz="quarter" idx="12"/>
          </p:nvPr>
        </p:nvSpPr>
        <p:spPr/>
        <p:txBody>
          <a:body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0208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7F4A6-6283-5DC3-3B74-2F5223AF3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A36B766-6DBF-07AB-9F23-D8FB2A761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AB89894-A8F7-A897-80F8-97CDFE3E7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386813-9AFE-43DA-B8CE-0150F593383E}" type="datetimeFigureOut">
              <a:rPr lang="zh-CN" altLang="en-US" smtClean="0"/>
              <a:t>2024/12/11</a:t>
            </a:fld>
            <a:endParaRPr lang="zh-CN" altLang="en-US"/>
          </a:p>
        </p:txBody>
      </p:sp>
      <p:sp>
        <p:nvSpPr>
          <p:cNvPr id="5" name="Footer Placeholder 4">
            <a:extLst>
              <a:ext uri="{FF2B5EF4-FFF2-40B4-BE49-F238E27FC236}">
                <a16:creationId xmlns:a16="http://schemas.microsoft.com/office/drawing/2014/main" id="{EA851CBD-CFE9-88FB-C6ED-9E1E444CF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5DDDDD6D-CDF6-1CAF-3E42-DF73C1157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6960DA-53A1-42D2-90C7-4950CEF5A9E9}" type="slidenum">
              <a:rPr lang="zh-CN" altLang="en-US" smtClean="0"/>
              <a:t>‹#›</a:t>
            </a:fld>
            <a:endParaRPr lang="zh-CN" altLang="en-US"/>
          </a:p>
        </p:txBody>
      </p:sp>
    </p:spTree>
    <p:extLst>
      <p:ext uri="{BB962C8B-B14F-4D97-AF65-F5344CB8AC3E}">
        <p14:creationId xmlns:p14="http://schemas.microsoft.com/office/powerpoint/2010/main" val="243826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venpillarsinstitute.org/case-studies/taiwans-credit-card-crisis/" TargetMode="External"/><Relationship Id="rId2" Type="http://schemas.openxmlformats.org/officeDocument/2006/relationships/hyperlink" Target="https://archive.ics.uci.edu/dataset/350/default+of+credit+card+cli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D1CD96-499A-25A3-0A45-D64F18A7066D}"/>
              </a:ext>
            </a:extLst>
          </p:cNvPr>
          <p:cNvSpPr>
            <a:spLocks noGrp="1"/>
          </p:cNvSpPr>
          <p:nvPr>
            <p:ph type="ctrTitle"/>
          </p:nvPr>
        </p:nvSpPr>
        <p:spPr>
          <a:xfrm>
            <a:off x="1314824" y="735106"/>
            <a:ext cx="10053763" cy="2928470"/>
          </a:xfrm>
        </p:spPr>
        <p:txBody>
          <a:bodyPr anchor="b">
            <a:normAutofit/>
          </a:bodyPr>
          <a:lstStyle/>
          <a:p>
            <a:pPr algn="l"/>
            <a:r>
              <a:rPr lang="en-US" altLang="zh-CN" sz="4800" dirty="0">
                <a:solidFill>
                  <a:srgbClr val="FFFFFF"/>
                </a:solidFill>
              </a:rPr>
              <a:t>Improve Taiwan Credit Approvals by Predicting Bank Defaults</a:t>
            </a:r>
            <a:endParaRPr lang="zh-CN" altLang="en-US" sz="4800" dirty="0">
              <a:solidFill>
                <a:srgbClr val="FFFFFF"/>
              </a:solidFill>
            </a:endParaRPr>
          </a:p>
        </p:txBody>
      </p:sp>
      <p:sp>
        <p:nvSpPr>
          <p:cNvPr id="3" name="Subtitle 2">
            <a:extLst>
              <a:ext uri="{FF2B5EF4-FFF2-40B4-BE49-F238E27FC236}">
                <a16:creationId xmlns:a16="http://schemas.microsoft.com/office/drawing/2014/main" id="{6AD0CB9E-E5B6-D0A3-4113-49120EF08DBC}"/>
              </a:ext>
            </a:extLst>
          </p:cNvPr>
          <p:cNvSpPr>
            <a:spLocks noGrp="1"/>
          </p:cNvSpPr>
          <p:nvPr>
            <p:ph type="subTitle" idx="1"/>
          </p:nvPr>
        </p:nvSpPr>
        <p:spPr>
          <a:xfrm>
            <a:off x="1350682" y="4870824"/>
            <a:ext cx="10005951" cy="1458258"/>
          </a:xfrm>
        </p:spPr>
        <p:txBody>
          <a:bodyPr anchor="ctr">
            <a:normAutofit/>
          </a:bodyPr>
          <a:lstStyle/>
          <a:p>
            <a:r>
              <a:rPr lang="en-US" altLang="zh-CN" dirty="0"/>
              <a:t>ADSP 31009 Machine Learning &amp; Predictive Analytics</a:t>
            </a:r>
          </a:p>
          <a:p>
            <a:r>
              <a:rPr lang="en-US" altLang="zh-CN" dirty="0"/>
              <a:t>Lexi Lin</a:t>
            </a:r>
            <a:endParaRPr lang="zh-CN" altLang="en-US" dirty="0"/>
          </a:p>
        </p:txBody>
      </p:sp>
    </p:spTree>
    <p:extLst>
      <p:ext uri="{BB962C8B-B14F-4D97-AF65-F5344CB8AC3E}">
        <p14:creationId xmlns:p14="http://schemas.microsoft.com/office/powerpoint/2010/main" val="6346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275" name="Rectangle 112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Rectangle 112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4" y="353160"/>
            <a:ext cx="9013246" cy="898581"/>
          </a:xfrm>
        </p:spPr>
        <p:txBody>
          <a:bodyPr vert="horz" lIns="91440" tIns="45720" rIns="91440" bIns="45720" rtlCol="0" anchor="ctr">
            <a:normAutofit/>
          </a:bodyPr>
          <a:lstStyle/>
          <a:p>
            <a:r>
              <a:rPr lang="en-US" altLang="zh-CN" sz="4000">
                <a:solidFill>
                  <a:schemeClr val="bg1"/>
                </a:solidFill>
              </a:rPr>
              <a:t>Feature Importance Analysis</a:t>
            </a:r>
            <a:endParaRPr lang="en-US" altLang="zh-CN" sz="4000" dirty="0">
              <a:solidFill>
                <a:schemeClr val="bg1"/>
              </a:solidFill>
            </a:endParaRPr>
          </a:p>
        </p:txBody>
      </p:sp>
      <p:pic>
        <p:nvPicPr>
          <p:cNvPr id="21506" name="Picture 2">
            <a:extLst>
              <a:ext uri="{FF2B5EF4-FFF2-40B4-BE49-F238E27FC236}">
                <a16:creationId xmlns:a16="http://schemas.microsoft.com/office/drawing/2014/main" id="{C4427FC5-3CF9-364F-6FC5-B2D58799A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68" y="2585534"/>
            <a:ext cx="5812733" cy="3294886"/>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a:extLst>
              <a:ext uri="{FF2B5EF4-FFF2-40B4-BE49-F238E27FC236}">
                <a16:creationId xmlns:a16="http://schemas.microsoft.com/office/drawing/2014/main" id="{C7A412FD-FFF6-C1E4-5C99-9FFC3514D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7533" y="1988141"/>
            <a:ext cx="3034686" cy="224483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a:extLst>
              <a:ext uri="{FF2B5EF4-FFF2-40B4-BE49-F238E27FC236}">
                <a16:creationId xmlns:a16="http://schemas.microsoft.com/office/drawing/2014/main" id="{A09E26DC-AFC1-C01F-ED85-18C439DB23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636" y="4432476"/>
            <a:ext cx="3034686" cy="211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8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723AC6-7E52-0113-F3A0-E5CB16D48B2A}"/>
              </a:ext>
            </a:extLst>
          </p:cNvPr>
          <p:cNvSpPr>
            <a:spLocks noGrp="1"/>
          </p:cNvSpPr>
          <p:nvPr>
            <p:ph type="title"/>
          </p:nvPr>
        </p:nvSpPr>
        <p:spPr>
          <a:xfrm>
            <a:off x="826396" y="586855"/>
            <a:ext cx="4230100" cy="3387497"/>
          </a:xfrm>
        </p:spPr>
        <p:txBody>
          <a:bodyPr anchor="b">
            <a:normAutofit/>
          </a:bodyPr>
          <a:lstStyle/>
          <a:p>
            <a:pPr algn="r"/>
            <a:r>
              <a:rPr lang="en-US" altLang="zh-CN" sz="4000">
                <a:solidFill>
                  <a:srgbClr val="FFFFFF"/>
                </a:solidFill>
              </a:rPr>
              <a:t>Potential Improvements</a:t>
            </a:r>
            <a:endParaRPr lang="zh-CN" altLang="en-US" sz="4000">
              <a:solidFill>
                <a:srgbClr val="FFFFFF"/>
              </a:solidFill>
            </a:endParaRPr>
          </a:p>
        </p:txBody>
      </p:sp>
      <p:sp>
        <p:nvSpPr>
          <p:cNvPr id="3" name="Content Placeholder 2">
            <a:extLst>
              <a:ext uri="{FF2B5EF4-FFF2-40B4-BE49-F238E27FC236}">
                <a16:creationId xmlns:a16="http://schemas.microsoft.com/office/drawing/2014/main" id="{4C764185-15A6-80FC-D704-985E3C7726E9}"/>
              </a:ext>
            </a:extLst>
          </p:cNvPr>
          <p:cNvSpPr>
            <a:spLocks noGrp="1"/>
          </p:cNvSpPr>
          <p:nvPr>
            <p:ph idx="1"/>
          </p:nvPr>
        </p:nvSpPr>
        <p:spPr>
          <a:xfrm>
            <a:off x="6503158" y="649480"/>
            <a:ext cx="4862447" cy="5546047"/>
          </a:xfrm>
        </p:spPr>
        <p:txBody>
          <a:bodyPr anchor="ctr">
            <a:normAutofit/>
          </a:bodyPr>
          <a:lstStyle/>
          <a:p>
            <a:r>
              <a:rPr lang="en-US" altLang="zh-CN" sz="2000" dirty="0"/>
              <a:t>Data Augmentation: collecting more financial data about customers (e.g., household income, spending habits, ownership of properties)</a:t>
            </a:r>
          </a:p>
          <a:p>
            <a:pPr marL="0" indent="0">
              <a:buNone/>
            </a:pPr>
            <a:endParaRPr lang="en-US" altLang="zh-CN" sz="2000" dirty="0"/>
          </a:p>
          <a:p>
            <a:r>
              <a:rPr lang="en-US" altLang="zh-CN" sz="2000" dirty="0"/>
              <a:t>Offline and Online Data: decompose dataset into offline and online components using data distribution of a similar credit card transaction dataset</a:t>
            </a:r>
          </a:p>
          <a:p>
            <a:pPr marL="0" indent="0">
              <a:buNone/>
            </a:pPr>
            <a:endParaRPr lang="en-US" altLang="zh-CN" sz="2000" dirty="0"/>
          </a:p>
          <a:p>
            <a:r>
              <a:rPr lang="en-US" altLang="zh-CN" sz="2000" dirty="0"/>
              <a:t>Dimensionality Reduction: explore techniques such as PCA</a:t>
            </a:r>
            <a:endParaRPr lang="zh-CN" altLang="en-US" sz="2000" dirty="0"/>
          </a:p>
        </p:txBody>
      </p:sp>
    </p:spTree>
    <p:extLst>
      <p:ext uri="{BB962C8B-B14F-4D97-AF65-F5344CB8AC3E}">
        <p14:creationId xmlns:p14="http://schemas.microsoft.com/office/powerpoint/2010/main" val="61499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4523-8F98-55CB-8DC2-56B35A99BA4E}"/>
              </a:ext>
            </a:extLst>
          </p:cNvPr>
          <p:cNvSpPr>
            <a:spLocks noGrp="1"/>
          </p:cNvSpPr>
          <p:nvPr>
            <p:ph type="title"/>
          </p:nvPr>
        </p:nvSpPr>
        <p:spPr/>
        <p:txBody>
          <a:bodyPr/>
          <a:lstStyle/>
          <a:p>
            <a:r>
              <a:rPr lang="en-US" altLang="zh-CN" dirty="0"/>
              <a:t>References</a:t>
            </a:r>
            <a:endParaRPr lang="zh-CN" altLang="en-US" dirty="0"/>
          </a:p>
        </p:txBody>
      </p:sp>
      <p:sp>
        <p:nvSpPr>
          <p:cNvPr id="3" name="Content Placeholder 2">
            <a:extLst>
              <a:ext uri="{FF2B5EF4-FFF2-40B4-BE49-F238E27FC236}">
                <a16:creationId xmlns:a16="http://schemas.microsoft.com/office/drawing/2014/main" id="{22CC2197-5635-F3AC-DC36-ACE6FB59730B}"/>
              </a:ext>
            </a:extLst>
          </p:cNvPr>
          <p:cNvSpPr>
            <a:spLocks noGrp="1"/>
          </p:cNvSpPr>
          <p:nvPr>
            <p:ph idx="1"/>
          </p:nvPr>
        </p:nvSpPr>
        <p:spPr/>
        <p:txBody>
          <a:bodyPr/>
          <a:lstStyle/>
          <a:p>
            <a:pPr marL="514350" indent="-514350">
              <a:buFont typeface="+mj-lt"/>
              <a:buAutoNum type="arabicPeriod"/>
            </a:pPr>
            <a:r>
              <a:rPr lang="en-US" altLang="zh-CN" dirty="0">
                <a:hlinkClick r:id="rId2"/>
              </a:rPr>
              <a:t>https://archive.ics.uci.edu/dataset/350/default+of+credit+card+clients</a:t>
            </a:r>
            <a:r>
              <a:rPr lang="en-US" altLang="zh-CN" dirty="0"/>
              <a:t> </a:t>
            </a:r>
          </a:p>
          <a:p>
            <a:pPr marL="514350" indent="-514350">
              <a:buFont typeface="+mj-lt"/>
              <a:buAutoNum type="arabicPeriod"/>
            </a:pPr>
            <a:endParaRPr lang="en-US" altLang="zh-CN" dirty="0"/>
          </a:p>
          <a:p>
            <a:pPr marL="514350" indent="-514350">
              <a:buFont typeface="+mj-lt"/>
              <a:buAutoNum type="arabicPeriod"/>
            </a:pPr>
            <a:r>
              <a:rPr lang="en-US" altLang="zh-CN" dirty="0">
                <a:hlinkClick r:id="rId3"/>
              </a:rPr>
              <a:t>https://sevenpillarsinstitute.org/case-studies/taiwans-credit-card-crisis/</a:t>
            </a:r>
            <a:endParaRPr lang="en-US" altLang="zh-CN" dirty="0"/>
          </a:p>
          <a:p>
            <a:pPr marL="514350" indent="-514350">
              <a:buFont typeface="+mj-lt"/>
              <a:buAutoNum type="arabicPeriod"/>
            </a:pPr>
            <a:endParaRPr lang="zh-CN" altLang="en-US" dirty="0"/>
          </a:p>
        </p:txBody>
      </p:sp>
    </p:spTree>
    <p:extLst>
      <p:ext uri="{BB962C8B-B14F-4D97-AF65-F5344CB8AC3E}">
        <p14:creationId xmlns:p14="http://schemas.microsoft.com/office/powerpoint/2010/main" val="118207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6" name="Rectangle 11285">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8" name="Rectangle 11287">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0" name="Rectangle 11289">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92" name="Rectangle 11291">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altLang="zh-CN" sz="4000" dirty="0">
                <a:solidFill>
                  <a:srgbClr val="FFFFFF"/>
                </a:solidFill>
              </a:rPr>
              <a:t>Tree Models - Results</a:t>
            </a:r>
          </a:p>
        </p:txBody>
      </p:sp>
      <p:pic>
        <p:nvPicPr>
          <p:cNvPr id="5" name="Picture 10" descr="A graph with numbers and lines&#10;&#10;Description automatically generated">
            <a:extLst>
              <a:ext uri="{FF2B5EF4-FFF2-40B4-BE49-F238E27FC236}">
                <a16:creationId xmlns:a16="http://schemas.microsoft.com/office/drawing/2014/main" id="{C912BA03-D155-41E1-9DF0-690BA64DA2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87098" y="1744632"/>
            <a:ext cx="3279792" cy="25582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A graph of a number of blue and orange bars&#10;&#10;Description automatically generated">
            <a:extLst>
              <a:ext uri="{FF2B5EF4-FFF2-40B4-BE49-F238E27FC236}">
                <a16:creationId xmlns:a16="http://schemas.microsoft.com/office/drawing/2014/main" id="{D80F6C7F-4CC5-4E09-D9D6-5436031FA5D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4401" y="1763062"/>
            <a:ext cx="3950944" cy="25582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blue squares with white text&#10;&#10;Description automatically generated">
            <a:extLst>
              <a:ext uri="{FF2B5EF4-FFF2-40B4-BE49-F238E27FC236}">
                <a16:creationId xmlns:a16="http://schemas.microsoft.com/office/drawing/2014/main" id="{BC5EF8CB-B244-A154-A15D-6EEF4002B71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387098" y="4472533"/>
            <a:ext cx="6354738" cy="20970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C476709-71D2-4479-494A-31C248CAC321}"/>
              </a:ext>
            </a:extLst>
          </p:cNvPr>
          <p:cNvSpPr txBox="1"/>
          <p:nvPr/>
        </p:nvSpPr>
        <p:spPr>
          <a:xfrm>
            <a:off x="1247882" y="4508405"/>
            <a:ext cx="2150347" cy="1231106"/>
          </a:xfrm>
          <a:prstGeom prst="rect">
            <a:avLst/>
          </a:prstGeom>
          <a:noFill/>
        </p:spPr>
        <p:txBody>
          <a:bodyPr wrap="square" rtlCol="0">
            <a:spAutoFit/>
          </a:bodyPr>
          <a:lstStyle/>
          <a:p>
            <a:pPr algn="ctr"/>
            <a:r>
              <a:rPr lang="en-US" altLang="zh-CN" u="sng" dirty="0"/>
              <a:t>Initial Training</a:t>
            </a:r>
          </a:p>
          <a:p>
            <a:pPr algn="ctr"/>
            <a:r>
              <a:rPr lang="en-US" altLang="zh-CN" sz="1400" dirty="0"/>
              <a:t>After computing the initial f1 scores, the top 3 models are </a:t>
            </a:r>
            <a:r>
              <a:rPr lang="en-US" altLang="zh-CN" sz="1400" b="1" dirty="0"/>
              <a:t>RF, GB, and </a:t>
            </a:r>
            <a:r>
              <a:rPr lang="en-US" altLang="zh-CN" sz="1400" b="1" dirty="0" err="1"/>
              <a:t>XGBoost</a:t>
            </a:r>
            <a:endParaRPr lang="zh-CN" altLang="en-US" sz="1400" b="1" dirty="0"/>
          </a:p>
        </p:txBody>
      </p:sp>
      <p:sp>
        <p:nvSpPr>
          <p:cNvPr id="8" name="TextBox 7">
            <a:extLst>
              <a:ext uri="{FF2B5EF4-FFF2-40B4-BE49-F238E27FC236}">
                <a16:creationId xmlns:a16="http://schemas.microsoft.com/office/drawing/2014/main" id="{DD702CFF-699D-2F33-857B-F6817536B66D}"/>
              </a:ext>
            </a:extLst>
          </p:cNvPr>
          <p:cNvSpPr txBox="1"/>
          <p:nvPr/>
        </p:nvSpPr>
        <p:spPr>
          <a:xfrm>
            <a:off x="8966481" y="2273205"/>
            <a:ext cx="2150347" cy="1231106"/>
          </a:xfrm>
          <a:prstGeom prst="rect">
            <a:avLst/>
          </a:prstGeom>
          <a:noFill/>
        </p:spPr>
        <p:txBody>
          <a:bodyPr wrap="square" rtlCol="0">
            <a:spAutoFit/>
          </a:bodyPr>
          <a:lstStyle/>
          <a:p>
            <a:pPr algn="ctr"/>
            <a:r>
              <a:rPr lang="en-US" altLang="zh-CN" u="sng" dirty="0"/>
              <a:t>Fine Tuning</a:t>
            </a:r>
          </a:p>
          <a:p>
            <a:pPr algn="ctr"/>
            <a:r>
              <a:rPr lang="en-US" altLang="zh-CN" sz="1400" b="1" dirty="0"/>
              <a:t>Random Forest </a:t>
            </a:r>
            <a:r>
              <a:rPr lang="en-US" altLang="zh-CN" sz="1400" dirty="0"/>
              <a:t>performs the best in all key metrics,  so it is the winner of the tree models.</a:t>
            </a:r>
            <a:endParaRPr lang="zh-CN" altLang="en-US" sz="1400" b="1" dirty="0"/>
          </a:p>
        </p:txBody>
      </p:sp>
    </p:spTree>
    <p:extLst>
      <p:ext uri="{BB962C8B-B14F-4D97-AF65-F5344CB8AC3E}">
        <p14:creationId xmlns:p14="http://schemas.microsoft.com/office/powerpoint/2010/main" val="1800977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275" name="Rectangle 112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Rectangle 112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4" y="353160"/>
            <a:ext cx="9013246" cy="898581"/>
          </a:xfrm>
        </p:spPr>
        <p:txBody>
          <a:bodyPr vert="horz" lIns="91440" tIns="45720" rIns="91440" bIns="45720" rtlCol="0" anchor="ctr">
            <a:normAutofit/>
          </a:bodyPr>
          <a:lstStyle/>
          <a:p>
            <a:r>
              <a:rPr lang="en-US" altLang="zh-CN" sz="4000" dirty="0">
                <a:solidFill>
                  <a:schemeClr val="bg1"/>
                </a:solidFill>
              </a:rPr>
              <a:t>SVM, Bayes, KNN Models – Results</a:t>
            </a:r>
          </a:p>
        </p:txBody>
      </p:sp>
      <p:pic>
        <p:nvPicPr>
          <p:cNvPr id="6" name="Picture 2">
            <a:extLst>
              <a:ext uri="{FF2B5EF4-FFF2-40B4-BE49-F238E27FC236}">
                <a16:creationId xmlns:a16="http://schemas.microsoft.com/office/drawing/2014/main" id="{9D1805A3-AF21-E871-1408-9197665D5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55" y="1852552"/>
            <a:ext cx="4475364" cy="28936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36B88A1E-8B58-AB28-9460-7A9CA6125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7144" y="1638713"/>
            <a:ext cx="3235681" cy="257851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442C8635-0B89-EE3D-18FD-4473EB9081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7145" y="4349733"/>
            <a:ext cx="5192300" cy="25072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BFEB66-969B-A354-052B-6C85F4ACAD1D}"/>
              </a:ext>
            </a:extLst>
          </p:cNvPr>
          <p:cNvSpPr txBox="1"/>
          <p:nvPr/>
        </p:nvSpPr>
        <p:spPr>
          <a:xfrm>
            <a:off x="1553497" y="5022302"/>
            <a:ext cx="1966451" cy="1169551"/>
          </a:xfrm>
          <a:prstGeom prst="rect">
            <a:avLst/>
          </a:prstGeom>
          <a:noFill/>
        </p:spPr>
        <p:txBody>
          <a:bodyPr wrap="square">
            <a:spAutoFit/>
          </a:bodyPr>
          <a:lstStyle/>
          <a:p>
            <a:pPr algn="ctr"/>
            <a:r>
              <a:rPr lang="en-US" altLang="zh-CN" sz="1400" u="sng" dirty="0"/>
              <a:t>Initial Training</a:t>
            </a:r>
          </a:p>
          <a:p>
            <a:pPr algn="ctr"/>
            <a:r>
              <a:rPr lang="en-US" altLang="zh-CN" sz="1400" dirty="0"/>
              <a:t>After computing the initial f1 scores, the top 2 models are </a:t>
            </a:r>
            <a:r>
              <a:rPr lang="en-US" altLang="zh-CN" sz="1400" b="1" dirty="0"/>
              <a:t>LSVC and Naïve Bayes</a:t>
            </a:r>
            <a:endParaRPr lang="zh-CN" altLang="en-US" sz="1400" b="1" dirty="0"/>
          </a:p>
        </p:txBody>
      </p:sp>
      <p:sp>
        <p:nvSpPr>
          <p:cNvPr id="9" name="TextBox 8">
            <a:extLst>
              <a:ext uri="{FF2B5EF4-FFF2-40B4-BE49-F238E27FC236}">
                <a16:creationId xmlns:a16="http://schemas.microsoft.com/office/drawing/2014/main" id="{463E53D6-B25A-953B-8031-57118953E414}"/>
              </a:ext>
            </a:extLst>
          </p:cNvPr>
          <p:cNvSpPr txBox="1"/>
          <p:nvPr/>
        </p:nvSpPr>
        <p:spPr>
          <a:xfrm>
            <a:off x="9362473" y="2129823"/>
            <a:ext cx="1966451" cy="1169551"/>
          </a:xfrm>
          <a:prstGeom prst="rect">
            <a:avLst/>
          </a:prstGeom>
          <a:noFill/>
        </p:spPr>
        <p:txBody>
          <a:bodyPr wrap="square">
            <a:spAutoFit/>
          </a:bodyPr>
          <a:lstStyle/>
          <a:p>
            <a:pPr algn="ctr"/>
            <a:r>
              <a:rPr lang="en-US" altLang="zh-CN" sz="1400" u="sng" dirty="0"/>
              <a:t>Fine Tuning</a:t>
            </a:r>
          </a:p>
          <a:p>
            <a:pPr algn="ctr"/>
            <a:r>
              <a:rPr lang="en-US" altLang="zh-CN" sz="1400" b="1" dirty="0"/>
              <a:t>Linear SVC </a:t>
            </a:r>
            <a:r>
              <a:rPr lang="en-US" altLang="zh-CN" sz="1400" dirty="0"/>
              <a:t>demonstrates better ability to predict the positive classes</a:t>
            </a:r>
            <a:endParaRPr lang="zh-CN" altLang="en-US" sz="1400" b="1" dirty="0"/>
          </a:p>
        </p:txBody>
      </p:sp>
    </p:spTree>
    <p:extLst>
      <p:ext uri="{BB962C8B-B14F-4D97-AF65-F5344CB8AC3E}">
        <p14:creationId xmlns:p14="http://schemas.microsoft.com/office/powerpoint/2010/main" val="367987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275" name="Rectangle 112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Rectangle 112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4" y="353160"/>
            <a:ext cx="9013246" cy="898581"/>
          </a:xfrm>
        </p:spPr>
        <p:txBody>
          <a:bodyPr vert="horz" lIns="91440" tIns="45720" rIns="91440" bIns="45720" rtlCol="0" anchor="ctr">
            <a:normAutofit/>
          </a:bodyPr>
          <a:lstStyle/>
          <a:p>
            <a:r>
              <a:rPr lang="en-US" altLang="zh-CN" sz="4000" dirty="0">
                <a:solidFill>
                  <a:schemeClr val="bg1"/>
                </a:solidFill>
              </a:rPr>
              <a:t>Artificial Neural Network</a:t>
            </a:r>
          </a:p>
        </p:txBody>
      </p:sp>
      <p:sp>
        <p:nvSpPr>
          <p:cNvPr id="5" name="Content Placeholder 2">
            <a:extLst>
              <a:ext uri="{FF2B5EF4-FFF2-40B4-BE49-F238E27FC236}">
                <a16:creationId xmlns:a16="http://schemas.microsoft.com/office/drawing/2014/main" id="{C6F5A56C-4F9E-7676-B04C-9746C36F4EAC}"/>
              </a:ext>
            </a:extLst>
          </p:cNvPr>
          <p:cNvSpPr>
            <a:spLocks noGrp="1"/>
          </p:cNvSpPr>
          <p:nvPr>
            <p:ph idx="1"/>
          </p:nvPr>
        </p:nvSpPr>
        <p:spPr>
          <a:xfrm>
            <a:off x="742950" y="2715713"/>
            <a:ext cx="3386667" cy="2035175"/>
          </a:xfrm>
        </p:spPr>
        <p:txBody>
          <a:bodyPr/>
          <a:lstStyle/>
          <a:p>
            <a:r>
              <a:rPr lang="en-US" altLang="zh-CN" dirty="0"/>
              <a:t>Repeated Stratified K Fold</a:t>
            </a:r>
          </a:p>
          <a:p>
            <a:r>
              <a:rPr lang="en-US" altLang="zh-CN" dirty="0"/>
              <a:t>Cross Validation</a:t>
            </a:r>
          </a:p>
          <a:p>
            <a:r>
              <a:rPr lang="en-US" altLang="zh-CN" dirty="0"/>
              <a:t>Average F1-Score</a:t>
            </a:r>
            <a:endParaRPr lang="zh-CN" altLang="en-US" dirty="0"/>
          </a:p>
        </p:txBody>
      </p:sp>
      <p:sp>
        <p:nvSpPr>
          <p:cNvPr id="6" name="TextBox 5">
            <a:extLst>
              <a:ext uri="{FF2B5EF4-FFF2-40B4-BE49-F238E27FC236}">
                <a16:creationId xmlns:a16="http://schemas.microsoft.com/office/drawing/2014/main" id="{6C2EE531-EA44-AAB5-BCA6-06775FAD8517}"/>
              </a:ext>
            </a:extLst>
          </p:cNvPr>
          <p:cNvSpPr txBox="1"/>
          <p:nvPr/>
        </p:nvSpPr>
        <p:spPr>
          <a:xfrm>
            <a:off x="6783917" y="1908228"/>
            <a:ext cx="4665133" cy="3416320"/>
          </a:xfrm>
          <a:prstGeom prst="rect">
            <a:avLst/>
          </a:prstGeom>
          <a:noFill/>
        </p:spPr>
        <p:txBody>
          <a:bodyPr wrap="square" rtlCol="0">
            <a:spAutoFit/>
          </a:bodyPr>
          <a:lstStyle/>
          <a:p>
            <a:r>
              <a:rPr lang="en-US" altLang="zh-CN" dirty="0"/>
              <a:t>Sequentially loop through each category of the hyperparameters</a:t>
            </a:r>
          </a:p>
          <a:p>
            <a:endParaRPr lang="en-US" altLang="zh-CN" dirty="0"/>
          </a:p>
          <a:p>
            <a:r>
              <a:rPr lang="en-US" altLang="zh-CN" b="0" dirty="0">
                <a:solidFill>
                  <a:srgbClr val="000000"/>
                </a:solidFill>
                <a:effectLst/>
                <a:latin typeface="Courier New" panose="02070309020205020404" pitchFamily="49" charset="0"/>
              </a:rPr>
              <a:t>activation functions = [</a:t>
            </a:r>
            <a:r>
              <a:rPr lang="en-US" altLang="zh-CN" b="0" dirty="0">
                <a:solidFill>
                  <a:srgbClr val="A31515"/>
                </a:solidFill>
                <a:effectLst/>
                <a:latin typeface="Courier New" panose="02070309020205020404" pitchFamily="49" charset="0"/>
              </a:rPr>
              <a:t>'identity'</a:t>
            </a:r>
            <a:r>
              <a:rPr lang="en-US" altLang="zh-CN" b="0" dirty="0">
                <a:solidFill>
                  <a:srgbClr val="000000"/>
                </a:solidFill>
                <a:effectLst/>
                <a:latin typeface="Courier New" panose="02070309020205020404" pitchFamily="49" charset="0"/>
              </a:rPr>
              <a:t>, </a:t>
            </a:r>
            <a:r>
              <a:rPr lang="en-US" altLang="zh-CN" b="0" dirty="0">
                <a:solidFill>
                  <a:srgbClr val="A31515"/>
                </a:solidFill>
                <a:effectLst/>
                <a:latin typeface="Courier New" panose="02070309020205020404" pitchFamily="49" charset="0"/>
              </a:rPr>
              <a:t>'logistic'</a:t>
            </a:r>
            <a:r>
              <a:rPr lang="en-US" altLang="zh-CN" b="0" dirty="0">
                <a:solidFill>
                  <a:srgbClr val="000000"/>
                </a:solidFill>
                <a:effectLst/>
                <a:latin typeface="Courier New" panose="02070309020205020404" pitchFamily="49" charset="0"/>
              </a:rPr>
              <a:t>, </a:t>
            </a:r>
            <a:r>
              <a:rPr lang="en-US" altLang="zh-CN" b="0" dirty="0">
                <a:solidFill>
                  <a:srgbClr val="A31515"/>
                </a:solidFill>
                <a:effectLst/>
                <a:latin typeface="Courier New" panose="02070309020205020404" pitchFamily="49" charset="0"/>
              </a:rPr>
              <a:t>'tanh'</a:t>
            </a:r>
            <a:r>
              <a:rPr lang="en-US" altLang="zh-CN" b="0" dirty="0">
                <a:solidFill>
                  <a:srgbClr val="000000"/>
                </a:solidFill>
                <a:effectLst/>
                <a:latin typeface="Courier New" panose="02070309020205020404" pitchFamily="49" charset="0"/>
              </a:rPr>
              <a:t>, </a:t>
            </a:r>
            <a:r>
              <a:rPr lang="en-US" altLang="zh-CN" b="0" dirty="0">
                <a:solidFill>
                  <a:srgbClr val="A31515"/>
                </a:solidFill>
                <a:effectLst/>
                <a:latin typeface="Courier New" panose="02070309020205020404" pitchFamily="49" charset="0"/>
              </a:rPr>
              <a:t>'</a:t>
            </a:r>
            <a:r>
              <a:rPr lang="en-US" altLang="zh-CN" b="0" dirty="0" err="1">
                <a:solidFill>
                  <a:srgbClr val="A31515"/>
                </a:solidFill>
                <a:effectLst/>
                <a:latin typeface="Courier New" panose="02070309020205020404" pitchFamily="49" charset="0"/>
              </a:rPr>
              <a:t>relu</a:t>
            </a:r>
            <a:r>
              <a:rPr lang="en-US" altLang="zh-CN" b="0" dirty="0">
                <a:solidFill>
                  <a:srgbClr val="A31515"/>
                </a:solidFill>
                <a:effectLst/>
                <a:latin typeface="Courier New" panose="02070309020205020404" pitchFamily="49" charset="0"/>
              </a:rPr>
              <a:t>'</a:t>
            </a:r>
            <a:r>
              <a:rPr lang="en-US" altLang="zh-CN" b="0" dirty="0">
                <a:solidFill>
                  <a:srgbClr val="000000"/>
                </a:solidFill>
                <a:effectLst/>
                <a:latin typeface="Courier New" panose="02070309020205020404" pitchFamily="49" charset="0"/>
              </a:rPr>
              <a:t>]</a:t>
            </a:r>
          </a:p>
          <a:p>
            <a:r>
              <a:rPr lang="en-US" altLang="zh-CN" b="0" dirty="0">
                <a:solidFill>
                  <a:srgbClr val="000000"/>
                </a:solidFill>
                <a:effectLst/>
                <a:latin typeface="Courier New" panose="02070309020205020404" pitchFamily="49" charset="0"/>
              </a:rPr>
              <a:t>optimization functions = [</a:t>
            </a:r>
            <a:r>
              <a:rPr lang="en-US" altLang="zh-CN" b="0" dirty="0">
                <a:solidFill>
                  <a:srgbClr val="A31515"/>
                </a:solidFill>
                <a:effectLst/>
                <a:latin typeface="Courier New" panose="02070309020205020404" pitchFamily="49" charset="0"/>
              </a:rPr>
              <a:t>'</a:t>
            </a:r>
            <a:r>
              <a:rPr lang="en-US" altLang="zh-CN" b="0" dirty="0" err="1">
                <a:solidFill>
                  <a:srgbClr val="A31515"/>
                </a:solidFill>
                <a:effectLst/>
                <a:latin typeface="Courier New" panose="02070309020205020404" pitchFamily="49" charset="0"/>
              </a:rPr>
              <a:t>lbfgs</a:t>
            </a:r>
            <a:r>
              <a:rPr lang="en-US" altLang="zh-CN" b="0" dirty="0">
                <a:solidFill>
                  <a:srgbClr val="A31515"/>
                </a:solidFill>
                <a:effectLst/>
                <a:latin typeface="Courier New" panose="02070309020205020404" pitchFamily="49" charset="0"/>
              </a:rPr>
              <a:t>'</a:t>
            </a:r>
            <a:r>
              <a:rPr lang="en-US" altLang="zh-CN" b="0" dirty="0">
                <a:solidFill>
                  <a:srgbClr val="000000"/>
                </a:solidFill>
                <a:effectLst/>
                <a:latin typeface="Courier New" panose="02070309020205020404" pitchFamily="49" charset="0"/>
              </a:rPr>
              <a:t>, </a:t>
            </a:r>
            <a:r>
              <a:rPr lang="en-US" altLang="zh-CN" b="0" dirty="0">
                <a:solidFill>
                  <a:srgbClr val="A31515"/>
                </a:solidFill>
                <a:effectLst/>
                <a:latin typeface="Courier New" panose="02070309020205020404" pitchFamily="49" charset="0"/>
              </a:rPr>
              <a:t>'</a:t>
            </a:r>
            <a:r>
              <a:rPr lang="en-US" altLang="zh-CN" b="0" dirty="0" err="1">
                <a:solidFill>
                  <a:srgbClr val="A31515"/>
                </a:solidFill>
                <a:effectLst/>
                <a:latin typeface="Courier New" panose="02070309020205020404" pitchFamily="49" charset="0"/>
              </a:rPr>
              <a:t>sgd</a:t>
            </a:r>
            <a:r>
              <a:rPr lang="en-US" altLang="zh-CN" b="0" dirty="0">
                <a:solidFill>
                  <a:srgbClr val="A31515"/>
                </a:solidFill>
                <a:effectLst/>
                <a:latin typeface="Courier New" panose="02070309020205020404" pitchFamily="49" charset="0"/>
              </a:rPr>
              <a:t>'</a:t>
            </a:r>
            <a:r>
              <a:rPr lang="en-US" altLang="zh-CN" b="0" dirty="0">
                <a:solidFill>
                  <a:srgbClr val="000000"/>
                </a:solidFill>
                <a:effectLst/>
                <a:latin typeface="Courier New" panose="02070309020205020404" pitchFamily="49" charset="0"/>
              </a:rPr>
              <a:t>, </a:t>
            </a:r>
            <a:r>
              <a:rPr lang="en-US" altLang="zh-CN" b="0" dirty="0">
                <a:solidFill>
                  <a:srgbClr val="A31515"/>
                </a:solidFill>
                <a:effectLst/>
                <a:latin typeface="Courier New" panose="02070309020205020404" pitchFamily="49" charset="0"/>
              </a:rPr>
              <a:t>'</a:t>
            </a:r>
            <a:r>
              <a:rPr lang="en-US" altLang="zh-CN" b="0" dirty="0" err="1">
                <a:solidFill>
                  <a:srgbClr val="A31515"/>
                </a:solidFill>
                <a:effectLst/>
                <a:latin typeface="Courier New" panose="02070309020205020404" pitchFamily="49" charset="0"/>
              </a:rPr>
              <a:t>adam</a:t>
            </a:r>
            <a:r>
              <a:rPr lang="en-US" altLang="zh-CN" b="0" dirty="0">
                <a:solidFill>
                  <a:srgbClr val="A31515"/>
                </a:solidFill>
                <a:effectLst/>
                <a:latin typeface="Courier New" panose="02070309020205020404" pitchFamily="49" charset="0"/>
              </a:rPr>
              <a:t>'</a:t>
            </a:r>
            <a:r>
              <a:rPr lang="en-US" altLang="zh-CN" b="0" dirty="0">
                <a:solidFill>
                  <a:srgbClr val="000000"/>
                </a:solidFill>
                <a:effectLst/>
                <a:latin typeface="Courier New" panose="02070309020205020404" pitchFamily="49" charset="0"/>
              </a:rPr>
              <a:t>]</a:t>
            </a:r>
          </a:p>
          <a:p>
            <a:r>
              <a:rPr lang="en-US" altLang="zh-CN" b="0" dirty="0">
                <a:solidFill>
                  <a:srgbClr val="000000"/>
                </a:solidFill>
                <a:effectLst/>
                <a:latin typeface="Courier New" panose="02070309020205020404" pitchFamily="49" charset="0"/>
              </a:rPr>
              <a:t>alpha values = [</a:t>
            </a:r>
            <a:r>
              <a:rPr lang="en-US" altLang="zh-CN" b="0" dirty="0">
                <a:solidFill>
                  <a:srgbClr val="116644"/>
                </a:solidFill>
                <a:effectLst/>
                <a:latin typeface="Courier New" panose="02070309020205020404" pitchFamily="49" charset="0"/>
              </a:rPr>
              <a:t>0.0001</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0.001</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0.01</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0.1</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1.0</a:t>
            </a:r>
            <a:r>
              <a:rPr lang="en-US" altLang="zh-CN" b="0" dirty="0">
                <a:solidFill>
                  <a:srgbClr val="000000"/>
                </a:solidFill>
                <a:effectLst/>
                <a:latin typeface="Courier New" panose="02070309020205020404" pitchFamily="49" charset="0"/>
              </a:rPr>
              <a:t>]</a:t>
            </a:r>
          </a:p>
          <a:p>
            <a:r>
              <a:rPr lang="en-US" altLang="zh-CN" b="0" dirty="0">
                <a:solidFill>
                  <a:srgbClr val="000000"/>
                </a:solidFill>
                <a:effectLst/>
                <a:latin typeface="Courier New" panose="02070309020205020404" pitchFamily="49" charset="0"/>
              </a:rPr>
              <a:t>Hidden layer configs = [(</a:t>
            </a:r>
            <a:r>
              <a:rPr lang="en-US" altLang="zh-CN" b="0" dirty="0">
                <a:solidFill>
                  <a:srgbClr val="116644"/>
                </a:solidFill>
                <a:effectLst/>
                <a:latin typeface="Courier New" panose="02070309020205020404" pitchFamily="49" charset="0"/>
              </a:rPr>
              <a:t>100</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50</a:t>
            </a:r>
            <a:r>
              <a:rPr lang="en-US" altLang="zh-CN" b="0" dirty="0">
                <a:solidFill>
                  <a:srgbClr val="000000"/>
                </a:solidFill>
                <a:effectLst/>
                <a:latin typeface="Courier New" panose="02070309020205020404" pitchFamily="49" charset="0"/>
              </a:rPr>
              <a:t>,</a:t>
            </a:r>
            <a:r>
              <a:rPr lang="en-US" altLang="zh-CN" b="0" dirty="0">
                <a:solidFill>
                  <a:srgbClr val="116644"/>
                </a:solidFill>
                <a:effectLst/>
                <a:latin typeface="Courier New" panose="02070309020205020404" pitchFamily="49" charset="0"/>
              </a:rPr>
              <a:t>50</a:t>
            </a:r>
            <a:r>
              <a:rPr lang="en-US" altLang="zh-CN" b="0" dirty="0">
                <a:solidFill>
                  <a:srgbClr val="000000"/>
                </a:solidFill>
                <a:effectLst/>
                <a:latin typeface="Courier New" panose="02070309020205020404" pitchFamily="49" charset="0"/>
              </a:rPr>
              <a:t>), (</a:t>
            </a:r>
            <a:r>
              <a:rPr lang="en-US" altLang="zh-CN" b="0" dirty="0">
                <a:solidFill>
                  <a:srgbClr val="116644"/>
                </a:solidFill>
                <a:effectLst/>
                <a:latin typeface="Courier New" panose="02070309020205020404" pitchFamily="49" charset="0"/>
              </a:rPr>
              <a:t>30</a:t>
            </a:r>
            <a:r>
              <a:rPr lang="en-US" altLang="zh-CN" b="0" dirty="0">
                <a:solidFill>
                  <a:srgbClr val="000000"/>
                </a:solidFill>
                <a:effectLst/>
                <a:latin typeface="Courier New" panose="02070309020205020404" pitchFamily="49" charset="0"/>
              </a:rPr>
              <a:t>,</a:t>
            </a:r>
            <a:r>
              <a:rPr lang="en-US" altLang="zh-CN" b="0" dirty="0">
                <a:solidFill>
                  <a:srgbClr val="116644"/>
                </a:solidFill>
                <a:effectLst/>
                <a:latin typeface="Courier New" panose="02070309020205020404" pitchFamily="49" charset="0"/>
              </a:rPr>
              <a:t>30</a:t>
            </a:r>
            <a:r>
              <a:rPr lang="en-US" altLang="zh-CN" b="0" dirty="0">
                <a:solidFill>
                  <a:srgbClr val="000000"/>
                </a:solidFill>
                <a:effectLst/>
                <a:latin typeface="Courier New" panose="02070309020205020404" pitchFamily="49" charset="0"/>
              </a:rPr>
              <a:t>,</a:t>
            </a:r>
            <a:r>
              <a:rPr lang="en-US" altLang="zh-CN" b="0" dirty="0">
                <a:solidFill>
                  <a:srgbClr val="116644"/>
                </a:solidFill>
                <a:effectLst/>
                <a:latin typeface="Courier New" panose="02070309020205020404" pitchFamily="49" charset="0"/>
              </a:rPr>
              <a:t>30</a:t>
            </a:r>
            <a:r>
              <a:rPr lang="en-US" altLang="zh-CN" b="0" dirty="0">
                <a:solidFill>
                  <a:srgbClr val="000000"/>
                </a:solidFill>
                <a:effectLst/>
                <a:latin typeface="Courier New" panose="02070309020205020404" pitchFamily="49" charset="0"/>
              </a:rPr>
              <a:t>)]</a:t>
            </a:r>
          </a:p>
        </p:txBody>
      </p:sp>
      <p:grpSp>
        <p:nvGrpSpPr>
          <p:cNvPr id="7" name="Group 6">
            <a:extLst>
              <a:ext uri="{FF2B5EF4-FFF2-40B4-BE49-F238E27FC236}">
                <a16:creationId xmlns:a16="http://schemas.microsoft.com/office/drawing/2014/main" id="{7C940CEE-9D6D-A0EF-6BD4-B87214AA5103}"/>
              </a:ext>
            </a:extLst>
          </p:cNvPr>
          <p:cNvGrpSpPr/>
          <p:nvPr/>
        </p:nvGrpSpPr>
        <p:grpSpPr>
          <a:xfrm>
            <a:off x="4263068" y="3114041"/>
            <a:ext cx="2434167" cy="1238517"/>
            <a:chOff x="4451350" y="2231229"/>
            <a:chExt cx="2434167" cy="1238517"/>
          </a:xfrm>
        </p:grpSpPr>
        <p:sp>
          <p:nvSpPr>
            <p:cNvPr id="8" name="Arrow: Right 7">
              <a:extLst>
                <a:ext uri="{FF2B5EF4-FFF2-40B4-BE49-F238E27FC236}">
                  <a16:creationId xmlns:a16="http://schemas.microsoft.com/office/drawing/2014/main" id="{B495C87A-AB2C-B7DA-C044-7513AA67CD20}"/>
                </a:ext>
              </a:extLst>
            </p:cNvPr>
            <p:cNvSpPr/>
            <p:nvPr/>
          </p:nvSpPr>
          <p:spPr>
            <a:xfrm>
              <a:off x="4451350" y="2231229"/>
              <a:ext cx="2434167" cy="1238517"/>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14AC44F4-BEE2-6646-E315-E509E58ABCB9}"/>
                </a:ext>
              </a:extLst>
            </p:cNvPr>
            <p:cNvSpPr txBox="1"/>
            <p:nvPr/>
          </p:nvSpPr>
          <p:spPr>
            <a:xfrm>
              <a:off x="4567767" y="2525115"/>
              <a:ext cx="1917699" cy="584775"/>
            </a:xfrm>
            <a:prstGeom prst="rect">
              <a:avLst/>
            </a:prstGeom>
            <a:noFill/>
          </p:spPr>
          <p:txBody>
            <a:bodyPr wrap="square" rtlCol="0">
              <a:spAutoFit/>
            </a:bodyPr>
            <a:lstStyle/>
            <a:p>
              <a:r>
                <a:rPr lang="en-US" altLang="zh-CN" sz="1600" b="1" dirty="0"/>
                <a:t>Hyperparameter Tuning</a:t>
              </a:r>
              <a:endParaRPr lang="zh-CN" altLang="en-US" sz="1600" b="1" dirty="0"/>
            </a:p>
          </p:txBody>
        </p:sp>
      </p:grpSp>
      <p:sp>
        <p:nvSpPr>
          <p:cNvPr id="12" name="TextBox 11">
            <a:extLst>
              <a:ext uri="{FF2B5EF4-FFF2-40B4-BE49-F238E27FC236}">
                <a16:creationId xmlns:a16="http://schemas.microsoft.com/office/drawing/2014/main" id="{70EC39EB-C327-BEBE-3422-079ABABFAF5C}"/>
              </a:ext>
            </a:extLst>
          </p:cNvPr>
          <p:cNvSpPr txBox="1"/>
          <p:nvPr/>
        </p:nvSpPr>
        <p:spPr>
          <a:xfrm>
            <a:off x="4129617" y="5454774"/>
            <a:ext cx="7930303" cy="923330"/>
          </a:xfrm>
          <a:prstGeom prst="rect">
            <a:avLst/>
          </a:prstGeom>
          <a:noFill/>
        </p:spPr>
        <p:txBody>
          <a:bodyPr wrap="square" rtlCol="0">
            <a:spAutoFit/>
          </a:bodyPr>
          <a:lstStyle/>
          <a:p>
            <a:r>
              <a:rPr lang="en-US" altLang="zh-CN" b="1" dirty="0">
                <a:solidFill>
                  <a:srgbClr val="000000"/>
                </a:solidFill>
                <a:effectLst/>
                <a:latin typeface="Courier New" panose="02070309020205020404" pitchFamily="49" charset="0"/>
              </a:rPr>
              <a:t>Best Combination</a:t>
            </a:r>
            <a:r>
              <a:rPr lang="en-US" altLang="zh-CN" b="0" dirty="0">
                <a:solidFill>
                  <a:srgbClr val="000000"/>
                </a:solidFill>
                <a:effectLst/>
                <a:latin typeface="Courier New" panose="02070309020205020404" pitchFamily="49" charset="0"/>
              </a:rPr>
              <a:t>: </a:t>
            </a:r>
            <a:r>
              <a:rPr lang="en-US" altLang="zh-CN" b="0" dirty="0" err="1">
                <a:solidFill>
                  <a:srgbClr val="000000"/>
                </a:solidFill>
                <a:effectLst/>
                <a:latin typeface="Courier New" panose="02070309020205020404" pitchFamily="49" charset="0"/>
              </a:rPr>
              <a:t>MLPClassifier</a:t>
            </a:r>
            <a:r>
              <a:rPr lang="en-US" altLang="zh-CN" b="0" dirty="0">
                <a:solidFill>
                  <a:srgbClr val="000000"/>
                </a:solidFill>
                <a:effectLst/>
                <a:latin typeface="Courier New" panose="02070309020205020404" pitchFamily="49" charset="0"/>
              </a:rPr>
              <a:t>(activation=</a:t>
            </a:r>
            <a:r>
              <a:rPr lang="en-US" altLang="zh-CN" b="0" dirty="0">
                <a:solidFill>
                  <a:srgbClr val="A31515"/>
                </a:solidFill>
                <a:effectLst/>
                <a:latin typeface="Courier New" panose="02070309020205020404" pitchFamily="49" charset="0"/>
              </a:rPr>
              <a:t>'identity'</a:t>
            </a:r>
            <a:r>
              <a:rPr lang="en-US" altLang="zh-CN" b="0" dirty="0">
                <a:solidFill>
                  <a:srgbClr val="000000"/>
                </a:solidFill>
                <a:effectLst/>
                <a:latin typeface="Courier New" panose="02070309020205020404" pitchFamily="49" charset="0"/>
              </a:rPr>
              <a:t>, solver=</a:t>
            </a:r>
            <a:r>
              <a:rPr lang="en-US" altLang="zh-CN" b="0" dirty="0">
                <a:solidFill>
                  <a:srgbClr val="A31515"/>
                </a:solidFill>
                <a:effectLst/>
                <a:latin typeface="Courier New" panose="02070309020205020404" pitchFamily="49" charset="0"/>
              </a:rPr>
              <a:t>'</a:t>
            </a:r>
            <a:r>
              <a:rPr lang="en-US" altLang="zh-CN" b="0" dirty="0" err="1">
                <a:solidFill>
                  <a:srgbClr val="A31515"/>
                </a:solidFill>
                <a:effectLst/>
                <a:latin typeface="Courier New" panose="02070309020205020404" pitchFamily="49" charset="0"/>
              </a:rPr>
              <a:t>adam</a:t>
            </a:r>
            <a:r>
              <a:rPr lang="en-US" altLang="zh-CN" b="0" dirty="0">
                <a:solidFill>
                  <a:srgbClr val="A31515"/>
                </a:solidFill>
                <a:effectLst/>
                <a:latin typeface="Courier New" panose="02070309020205020404" pitchFamily="49" charset="0"/>
              </a:rPr>
              <a:t>'</a:t>
            </a:r>
            <a:r>
              <a:rPr lang="en-US" altLang="zh-CN" b="0" dirty="0">
                <a:solidFill>
                  <a:srgbClr val="000000"/>
                </a:solidFill>
                <a:effectLst/>
                <a:latin typeface="Courier New" panose="02070309020205020404" pitchFamily="49" charset="0"/>
              </a:rPr>
              <a:t>,alpha=</a:t>
            </a:r>
            <a:r>
              <a:rPr lang="en-US" altLang="zh-CN" b="0" dirty="0">
                <a:solidFill>
                  <a:srgbClr val="116644"/>
                </a:solidFill>
                <a:effectLst/>
                <a:latin typeface="Courier New" panose="02070309020205020404" pitchFamily="49" charset="0"/>
              </a:rPr>
              <a:t>0.01</a:t>
            </a:r>
            <a:r>
              <a:rPr lang="en-US" altLang="zh-CN" b="0" dirty="0">
                <a:solidFill>
                  <a:srgbClr val="000000"/>
                </a:solidFill>
                <a:effectLst/>
                <a:latin typeface="Courier New" panose="02070309020205020404" pitchFamily="49" charset="0"/>
              </a:rPr>
              <a:t>, </a:t>
            </a:r>
            <a:r>
              <a:rPr lang="en-US" altLang="zh-CN" b="0" dirty="0" err="1">
                <a:solidFill>
                  <a:srgbClr val="000000"/>
                </a:solidFill>
                <a:effectLst/>
                <a:latin typeface="Courier New" panose="02070309020205020404" pitchFamily="49" charset="0"/>
              </a:rPr>
              <a:t>hidden_layer_sizes</a:t>
            </a:r>
            <a:r>
              <a:rPr lang="en-US" altLang="zh-CN" b="0" dirty="0">
                <a:solidFill>
                  <a:srgbClr val="000000"/>
                </a:solidFill>
                <a:effectLst/>
                <a:latin typeface="Courier New" panose="02070309020205020404" pitchFamily="49" charset="0"/>
              </a:rPr>
              <a:t>=(</a:t>
            </a:r>
            <a:r>
              <a:rPr lang="en-US" altLang="zh-CN" b="0" dirty="0">
                <a:solidFill>
                  <a:srgbClr val="116644"/>
                </a:solidFill>
                <a:effectLst/>
                <a:latin typeface="Courier New" panose="02070309020205020404" pitchFamily="49" charset="0"/>
              </a:rPr>
              <a:t>100</a:t>
            </a:r>
            <a:r>
              <a:rPr lang="en-US" altLang="zh-CN" b="0" dirty="0">
                <a:solidFill>
                  <a:srgbClr val="000000"/>
                </a:solidFill>
                <a:effectLst/>
                <a:latin typeface="Courier New" panose="02070309020205020404" pitchFamily="49" charset="0"/>
              </a:rPr>
              <a:t>,), </a:t>
            </a:r>
            <a:r>
              <a:rPr lang="en-US" altLang="zh-CN" b="0" dirty="0" err="1">
                <a:solidFill>
                  <a:srgbClr val="000000"/>
                </a:solidFill>
                <a:effectLst/>
                <a:latin typeface="Courier New" panose="02070309020205020404" pitchFamily="49" charset="0"/>
              </a:rPr>
              <a:t>random_state</a:t>
            </a:r>
            <a:r>
              <a:rPr lang="en-US" altLang="zh-CN" b="0" dirty="0">
                <a:solidFill>
                  <a:srgbClr val="000000"/>
                </a:solidFill>
                <a:effectLst/>
                <a:latin typeface="Courier New" panose="02070309020205020404" pitchFamily="49" charset="0"/>
              </a:rPr>
              <a:t>=</a:t>
            </a:r>
            <a:r>
              <a:rPr lang="en-US" altLang="zh-CN" b="0" dirty="0">
                <a:solidFill>
                  <a:srgbClr val="116644"/>
                </a:solidFill>
                <a:effectLst/>
                <a:latin typeface="Courier New" panose="02070309020205020404" pitchFamily="49" charset="0"/>
              </a:rPr>
              <a:t>63</a:t>
            </a:r>
            <a:r>
              <a:rPr lang="en-US" altLang="zh-CN"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85591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1C1DB4-A0E5-ABFA-4359-AA76578B8086}"/>
              </a:ext>
            </a:extLst>
          </p:cNvPr>
          <p:cNvSpPr>
            <a:spLocks noGrp="1"/>
          </p:cNvSpPr>
          <p:nvPr>
            <p:ph type="title"/>
          </p:nvPr>
        </p:nvSpPr>
        <p:spPr>
          <a:xfrm>
            <a:off x="826396" y="586855"/>
            <a:ext cx="4230100" cy="3387497"/>
          </a:xfrm>
        </p:spPr>
        <p:txBody>
          <a:bodyPr anchor="b">
            <a:normAutofit/>
          </a:bodyPr>
          <a:lstStyle/>
          <a:p>
            <a:pPr algn="r"/>
            <a:r>
              <a:rPr lang="en-US" altLang="zh-CN" sz="4000">
                <a:solidFill>
                  <a:srgbClr val="FFFFFF"/>
                </a:solidFill>
              </a:rPr>
              <a:t>Roadmap</a:t>
            </a:r>
            <a:endParaRPr lang="zh-CN" altLang="en-US" sz="4000">
              <a:solidFill>
                <a:srgbClr val="FFFFFF"/>
              </a:solidFill>
            </a:endParaRPr>
          </a:p>
        </p:txBody>
      </p:sp>
      <p:sp>
        <p:nvSpPr>
          <p:cNvPr id="43" name="Content Placeholder 2">
            <a:extLst>
              <a:ext uri="{FF2B5EF4-FFF2-40B4-BE49-F238E27FC236}">
                <a16:creationId xmlns:a16="http://schemas.microsoft.com/office/drawing/2014/main" id="{0F112F09-FE0A-1271-E288-F9403D1501D2}"/>
              </a:ext>
            </a:extLst>
          </p:cNvPr>
          <p:cNvSpPr>
            <a:spLocks noGrp="1"/>
          </p:cNvSpPr>
          <p:nvPr>
            <p:ph idx="1"/>
          </p:nvPr>
        </p:nvSpPr>
        <p:spPr>
          <a:xfrm>
            <a:off x="6503158" y="649480"/>
            <a:ext cx="4862447" cy="5546047"/>
          </a:xfrm>
        </p:spPr>
        <p:txBody>
          <a:bodyPr anchor="ctr">
            <a:normAutofit/>
          </a:bodyPr>
          <a:lstStyle/>
          <a:p>
            <a:pPr marL="514350" indent="-514350">
              <a:lnSpc>
                <a:spcPct val="150000"/>
              </a:lnSpc>
              <a:buAutoNum type="arabicPeriod"/>
            </a:pPr>
            <a:r>
              <a:rPr lang="en-US" altLang="zh-CN" sz="2000" dirty="0"/>
              <a:t>Background and Objective</a:t>
            </a:r>
          </a:p>
          <a:p>
            <a:pPr marL="514350" indent="-514350">
              <a:lnSpc>
                <a:spcPct val="150000"/>
              </a:lnSpc>
              <a:buAutoNum type="arabicPeriod"/>
            </a:pPr>
            <a:r>
              <a:rPr lang="en-US" altLang="zh-CN" sz="2000" dirty="0"/>
              <a:t>Data Description &amp; Feature Engineering</a:t>
            </a:r>
          </a:p>
          <a:p>
            <a:pPr marL="514350" indent="-514350">
              <a:lnSpc>
                <a:spcPct val="150000"/>
              </a:lnSpc>
              <a:buAutoNum type="arabicPeriod"/>
            </a:pPr>
            <a:r>
              <a:rPr lang="en-US" altLang="zh-CN" sz="2000" dirty="0"/>
              <a:t>Modeling, Methodologies, and Results</a:t>
            </a:r>
          </a:p>
          <a:p>
            <a:pPr marL="514350" indent="-514350">
              <a:lnSpc>
                <a:spcPct val="150000"/>
              </a:lnSpc>
              <a:buAutoNum type="arabicPeriod"/>
            </a:pPr>
            <a:r>
              <a:rPr lang="en-US" altLang="zh-CN" sz="2000" dirty="0"/>
              <a:t>Feature Importance Analysis</a:t>
            </a:r>
          </a:p>
          <a:p>
            <a:pPr marL="514350" indent="-514350">
              <a:lnSpc>
                <a:spcPct val="150000"/>
              </a:lnSpc>
              <a:buAutoNum type="arabicPeriod"/>
            </a:pPr>
            <a:r>
              <a:rPr lang="en-US" altLang="zh-CN" sz="2000" dirty="0"/>
              <a:t>Potential Improvements</a:t>
            </a:r>
          </a:p>
          <a:p>
            <a:pPr marL="514350" indent="-514350">
              <a:buAutoNum type="arabicPeriod"/>
            </a:pPr>
            <a:endParaRPr lang="zh-CN" altLang="en-US" sz="2000" dirty="0"/>
          </a:p>
        </p:txBody>
      </p:sp>
    </p:spTree>
    <p:extLst>
      <p:ext uri="{BB962C8B-B14F-4D97-AF65-F5344CB8AC3E}">
        <p14:creationId xmlns:p14="http://schemas.microsoft.com/office/powerpoint/2010/main" val="141584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485C-B91B-BEF9-1FA1-D992A943BBF4}"/>
              </a:ext>
            </a:extLst>
          </p:cNvPr>
          <p:cNvSpPr>
            <a:spLocks noGrp="1"/>
          </p:cNvSpPr>
          <p:nvPr>
            <p:ph type="title"/>
          </p:nvPr>
        </p:nvSpPr>
        <p:spPr/>
        <p:txBody>
          <a:bodyPr/>
          <a:lstStyle/>
          <a:p>
            <a:r>
              <a:rPr lang="en-US" altLang="zh-CN"/>
              <a:t>Objectives</a:t>
            </a:r>
            <a:endParaRPr lang="zh-CN" altLang="en-US" dirty="0"/>
          </a:p>
        </p:txBody>
      </p:sp>
      <p:graphicFrame>
        <p:nvGraphicFramePr>
          <p:cNvPr id="19" name="Content Placeholder 2">
            <a:extLst>
              <a:ext uri="{FF2B5EF4-FFF2-40B4-BE49-F238E27FC236}">
                <a16:creationId xmlns:a16="http://schemas.microsoft.com/office/drawing/2014/main" id="{1B7C7AE5-2445-4108-F6BF-EA784C748692}"/>
              </a:ext>
            </a:extLst>
          </p:cNvPr>
          <p:cNvGraphicFramePr>
            <a:graphicFrameLocks noGrp="1"/>
          </p:cNvGraphicFramePr>
          <p:nvPr>
            <p:ph idx="1"/>
            <p:extLst>
              <p:ext uri="{D42A27DB-BD31-4B8C-83A1-F6EECF244321}">
                <p14:modId xmlns:p14="http://schemas.microsoft.com/office/powerpoint/2010/main" val="3316205071"/>
              </p:ext>
            </p:extLst>
          </p:nvPr>
        </p:nvGraphicFramePr>
        <p:xfrm>
          <a:off x="838200" y="1825625"/>
          <a:ext cx="1071257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38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77-FFA9-57A4-2D3F-E9C529BE7088}"/>
              </a:ext>
            </a:extLst>
          </p:cNvPr>
          <p:cNvSpPr>
            <a:spLocks noGrp="1"/>
          </p:cNvSpPr>
          <p:nvPr>
            <p:ph type="title"/>
          </p:nvPr>
        </p:nvSpPr>
        <p:spPr>
          <a:xfrm>
            <a:off x="876693" y="605924"/>
            <a:ext cx="3455821" cy="1616203"/>
          </a:xfrm>
        </p:spPr>
        <p:txBody>
          <a:bodyPr anchor="b">
            <a:normAutofit/>
          </a:bodyPr>
          <a:lstStyle/>
          <a:p>
            <a:r>
              <a:rPr lang="en-US" altLang="zh-CN" sz="3200" dirty="0"/>
              <a:t>Data Description</a:t>
            </a:r>
            <a:endParaRPr lang="zh-CN" altLang="en-US" sz="3200" dirty="0"/>
          </a:p>
        </p:txBody>
      </p:sp>
      <p:sp>
        <p:nvSpPr>
          <p:cNvPr id="3" name="Content Placeholder 2">
            <a:extLst>
              <a:ext uri="{FF2B5EF4-FFF2-40B4-BE49-F238E27FC236}">
                <a16:creationId xmlns:a16="http://schemas.microsoft.com/office/drawing/2014/main" id="{911F562D-572C-1DE1-0618-0685073E03C3}"/>
              </a:ext>
            </a:extLst>
          </p:cNvPr>
          <p:cNvSpPr>
            <a:spLocks noGrp="1"/>
          </p:cNvSpPr>
          <p:nvPr>
            <p:ph idx="1"/>
          </p:nvPr>
        </p:nvSpPr>
        <p:spPr>
          <a:xfrm>
            <a:off x="876693" y="2398009"/>
            <a:ext cx="3034907" cy="3447832"/>
          </a:xfrm>
        </p:spPr>
        <p:txBody>
          <a:bodyPr anchor="t">
            <a:normAutofit/>
          </a:bodyPr>
          <a:lstStyle/>
          <a:p>
            <a:r>
              <a:rPr lang="en-US" altLang="zh-CN" sz="2000" dirty="0"/>
              <a:t>Customer’s default payment data collected by October 2005</a:t>
            </a:r>
          </a:p>
          <a:p>
            <a:r>
              <a:rPr lang="en-US" altLang="zh-CN" sz="2000" dirty="0"/>
              <a:t>Provided by a major bank in Taiwan</a:t>
            </a:r>
          </a:p>
          <a:p>
            <a:r>
              <a:rPr lang="en-US" altLang="zh-CN" sz="2000" dirty="0"/>
              <a:t>23 Features</a:t>
            </a:r>
          </a:p>
          <a:p>
            <a:r>
              <a:rPr lang="en-US" altLang="zh-CN" sz="2000" dirty="0"/>
              <a:t>30,000 Instances</a:t>
            </a:r>
          </a:p>
        </p:txBody>
      </p:sp>
      <p:grpSp>
        <p:nvGrpSpPr>
          <p:cNvPr id="23" name="Group 2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Table 3">
            <a:extLst>
              <a:ext uri="{FF2B5EF4-FFF2-40B4-BE49-F238E27FC236}">
                <a16:creationId xmlns:a16="http://schemas.microsoft.com/office/drawing/2014/main" id="{5680EF24-805F-36E4-5A33-B97EA7F5708F}"/>
              </a:ext>
            </a:extLst>
          </p:cNvPr>
          <p:cNvGraphicFramePr>
            <a:graphicFrameLocks noGrp="1"/>
          </p:cNvGraphicFramePr>
          <p:nvPr>
            <p:extLst>
              <p:ext uri="{D42A27DB-BD31-4B8C-83A1-F6EECF244321}">
                <p14:modId xmlns:p14="http://schemas.microsoft.com/office/powerpoint/2010/main" val="3092906659"/>
              </p:ext>
            </p:extLst>
          </p:nvPr>
        </p:nvGraphicFramePr>
        <p:xfrm>
          <a:off x="4376545" y="1017547"/>
          <a:ext cx="6965886" cy="5279083"/>
        </p:xfrm>
        <a:graphic>
          <a:graphicData uri="http://schemas.openxmlformats.org/drawingml/2006/table">
            <a:tbl>
              <a:tblPr firstRow="1" bandRow="1">
                <a:tableStyleId>{5C22544A-7EE6-4342-B048-85BDC9FD1C3A}</a:tableStyleId>
              </a:tblPr>
              <a:tblGrid>
                <a:gridCol w="1395974">
                  <a:extLst>
                    <a:ext uri="{9D8B030D-6E8A-4147-A177-3AD203B41FA5}">
                      <a16:colId xmlns:a16="http://schemas.microsoft.com/office/drawing/2014/main" val="3560852647"/>
                    </a:ext>
                  </a:extLst>
                </a:gridCol>
                <a:gridCol w="5569912">
                  <a:extLst>
                    <a:ext uri="{9D8B030D-6E8A-4147-A177-3AD203B41FA5}">
                      <a16:colId xmlns:a16="http://schemas.microsoft.com/office/drawing/2014/main" val="3640640178"/>
                    </a:ext>
                  </a:extLst>
                </a:gridCol>
              </a:tblGrid>
              <a:tr h="282855">
                <a:tc>
                  <a:txBody>
                    <a:bodyPr/>
                    <a:lstStyle/>
                    <a:p>
                      <a:r>
                        <a:rPr lang="en-US" altLang="zh-CN" sz="1300"/>
                        <a:t>Variable</a:t>
                      </a:r>
                      <a:endParaRPr lang="zh-CN" altLang="en-US" sz="1300"/>
                    </a:p>
                  </a:txBody>
                  <a:tcPr marL="65945" marR="65945" marT="32973" marB="32973"/>
                </a:tc>
                <a:tc>
                  <a:txBody>
                    <a:bodyPr/>
                    <a:lstStyle/>
                    <a:p>
                      <a:r>
                        <a:rPr lang="en-US" altLang="zh-CN" sz="1300"/>
                        <a:t>Description</a:t>
                      </a:r>
                      <a:endParaRPr lang="zh-CN" altLang="en-US" sz="1300"/>
                    </a:p>
                  </a:txBody>
                  <a:tcPr marL="65945" marR="65945" marT="32973" marB="32973"/>
                </a:tc>
                <a:extLst>
                  <a:ext uri="{0D108BD9-81ED-4DB2-BD59-A6C34878D82A}">
                    <a16:rowId xmlns:a16="http://schemas.microsoft.com/office/drawing/2014/main" val="3392602032"/>
                  </a:ext>
                </a:extLst>
              </a:tr>
              <a:tr h="475710">
                <a:tc>
                  <a:txBody>
                    <a:bodyPr/>
                    <a:lstStyle/>
                    <a:p>
                      <a:r>
                        <a:rPr lang="en-US" altLang="zh-CN" sz="1300"/>
                        <a:t>LIMIT_BAL</a:t>
                      </a:r>
                      <a:endParaRPr lang="zh-CN" altLang="en-US" sz="1300"/>
                    </a:p>
                  </a:txBody>
                  <a:tcPr marL="65945" marR="65945" marT="32973" marB="32973"/>
                </a:tc>
                <a:tc>
                  <a:txBody>
                    <a:bodyPr/>
                    <a:lstStyle/>
                    <a:p>
                      <a:r>
                        <a:rPr lang="en-US" altLang="zh-CN" sz="1300" b="0" i="0" kern="1200">
                          <a:solidFill>
                            <a:schemeClr val="dk1"/>
                          </a:solidFill>
                          <a:effectLst/>
                          <a:latin typeface="+mn-lt"/>
                          <a:ea typeface="+mn-ea"/>
                          <a:cs typeface="+mn-cs"/>
                        </a:rPr>
                        <a:t>Amount of the given credit (NT dollar): it includes both the individual consumer credit and his/her family (supplementary) credit.</a:t>
                      </a:r>
                      <a:endParaRPr lang="zh-CN" altLang="en-US" sz="1300"/>
                    </a:p>
                  </a:txBody>
                  <a:tcPr marL="65945" marR="65945" marT="32973" marB="32973"/>
                </a:tc>
                <a:extLst>
                  <a:ext uri="{0D108BD9-81ED-4DB2-BD59-A6C34878D82A}">
                    <a16:rowId xmlns:a16="http://schemas.microsoft.com/office/drawing/2014/main" val="3032474218"/>
                  </a:ext>
                </a:extLst>
              </a:tr>
              <a:tr h="282855">
                <a:tc>
                  <a:txBody>
                    <a:bodyPr/>
                    <a:lstStyle/>
                    <a:p>
                      <a:r>
                        <a:rPr lang="en-US" altLang="zh-CN" sz="1300"/>
                        <a:t>SEX</a:t>
                      </a:r>
                      <a:endParaRPr lang="zh-CN" altLang="en-US" sz="1300"/>
                    </a:p>
                  </a:txBody>
                  <a:tcPr marL="65945" marR="65945" marT="32973" marB="32973"/>
                </a:tc>
                <a:tc>
                  <a:txBody>
                    <a:bodyPr/>
                    <a:lstStyle/>
                    <a:p>
                      <a:r>
                        <a:rPr lang="en-US" altLang="zh-CN" sz="1300" b="0" i="0" kern="1200">
                          <a:solidFill>
                            <a:schemeClr val="dk1"/>
                          </a:solidFill>
                          <a:effectLst/>
                          <a:latin typeface="+mn-lt"/>
                          <a:ea typeface="+mn-ea"/>
                          <a:cs typeface="+mn-cs"/>
                        </a:rPr>
                        <a:t>Gender (1 = male; 2 = female)</a:t>
                      </a:r>
                      <a:endParaRPr lang="zh-CN" altLang="en-US" sz="1300"/>
                    </a:p>
                  </a:txBody>
                  <a:tcPr marL="65945" marR="65945" marT="32973" marB="32973"/>
                </a:tc>
                <a:extLst>
                  <a:ext uri="{0D108BD9-81ED-4DB2-BD59-A6C34878D82A}">
                    <a16:rowId xmlns:a16="http://schemas.microsoft.com/office/drawing/2014/main" val="1171006425"/>
                  </a:ext>
                </a:extLst>
              </a:tr>
              <a:tr h="475710">
                <a:tc>
                  <a:txBody>
                    <a:bodyPr/>
                    <a:lstStyle/>
                    <a:p>
                      <a:r>
                        <a:rPr lang="en-US" altLang="zh-CN" sz="1300"/>
                        <a:t>EDUCATION</a:t>
                      </a:r>
                      <a:endParaRPr lang="zh-CN" altLang="en-US" sz="1300"/>
                    </a:p>
                  </a:txBody>
                  <a:tcPr marL="65945" marR="65945" marT="32973" marB="32973"/>
                </a:tc>
                <a:tc>
                  <a:txBody>
                    <a:bodyPr/>
                    <a:lstStyle/>
                    <a:p>
                      <a:r>
                        <a:rPr lang="en-US" altLang="zh-CN" sz="1300" b="0" i="0" kern="1200">
                          <a:solidFill>
                            <a:schemeClr val="dk1"/>
                          </a:solidFill>
                          <a:effectLst/>
                          <a:latin typeface="+mn-lt"/>
                          <a:ea typeface="+mn-ea"/>
                          <a:cs typeface="+mn-cs"/>
                        </a:rPr>
                        <a:t>Education (1 = graduate school; 2 = university; 3 = high school; 4 = others)</a:t>
                      </a:r>
                      <a:endParaRPr lang="zh-CN" altLang="en-US" sz="1300"/>
                    </a:p>
                  </a:txBody>
                  <a:tcPr marL="65945" marR="65945" marT="32973" marB="32973"/>
                </a:tc>
                <a:extLst>
                  <a:ext uri="{0D108BD9-81ED-4DB2-BD59-A6C34878D82A}">
                    <a16:rowId xmlns:a16="http://schemas.microsoft.com/office/drawing/2014/main" val="2769637081"/>
                  </a:ext>
                </a:extLst>
              </a:tr>
              <a:tr h="282855">
                <a:tc>
                  <a:txBody>
                    <a:bodyPr/>
                    <a:lstStyle/>
                    <a:p>
                      <a:r>
                        <a:rPr lang="en-US" altLang="zh-CN" sz="1300"/>
                        <a:t>MARRIAGE</a:t>
                      </a:r>
                      <a:endParaRPr lang="zh-CN" altLang="en-US" sz="1300"/>
                    </a:p>
                  </a:txBody>
                  <a:tcPr marL="65945" marR="65945" marT="32973" marB="32973"/>
                </a:tc>
                <a:tc>
                  <a:txBody>
                    <a:bodyPr/>
                    <a:lstStyle/>
                    <a:p>
                      <a:r>
                        <a:rPr lang="en-US" altLang="zh-CN" sz="1300" b="0" i="0" kern="1200">
                          <a:solidFill>
                            <a:schemeClr val="dk1"/>
                          </a:solidFill>
                          <a:effectLst/>
                          <a:latin typeface="+mn-lt"/>
                          <a:ea typeface="+mn-ea"/>
                          <a:cs typeface="+mn-cs"/>
                        </a:rPr>
                        <a:t>Marital status (1 = married; 2 = single; 3 = others)</a:t>
                      </a:r>
                      <a:endParaRPr lang="zh-CN" altLang="en-US" sz="1300"/>
                    </a:p>
                  </a:txBody>
                  <a:tcPr marL="65945" marR="65945" marT="32973" marB="32973"/>
                </a:tc>
                <a:extLst>
                  <a:ext uri="{0D108BD9-81ED-4DB2-BD59-A6C34878D82A}">
                    <a16:rowId xmlns:a16="http://schemas.microsoft.com/office/drawing/2014/main" val="2733920672"/>
                  </a:ext>
                </a:extLst>
              </a:tr>
              <a:tr h="282855">
                <a:tc>
                  <a:txBody>
                    <a:bodyPr/>
                    <a:lstStyle/>
                    <a:p>
                      <a:r>
                        <a:rPr lang="en-US" altLang="zh-CN" sz="1300"/>
                        <a:t>AGE</a:t>
                      </a:r>
                      <a:endParaRPr lang="zh-CN" altLang="en-US" sz="1300"/>
                    </a:p>
                  </a:txBody>
                  <a:tcPr marL="65945" marR="65945" marT="32973" marB="32973"/>
                </a:tc>
                <a:tc>
                  <a:txBody>
                    <a:bodyPr/>
                    <a:lstStyle/>
                    <a:p>
                      <a:r>
                        <a:rPr lang="en-US" altLang="zh-CN" sz="1300" b="0" i="0" kern="1200">
                          <a:solidFill>
                            <a:schemeClr val="dk1"/>
                          </a:solidFill>
                          <a:effectLst/>
                          <a:latin typeface="+mn-lt"/>
                          <a:ea typeface="+mn-ea"/>
                          <a:cs typeface="+mn-cs"/>
                        </a:rPr>
                        <a:t>Age (year)</a:t>
                      </a:r>
                      <a:endParaRPr lang="zh-CN" altLang="en-US" sz="1300"/>
                    </a:p>
                  </a:txBody>
                  <a:tcPr marL="65945" marR="65945" marT="32973" marB="32973"/>
                </a:tc>
                <a:extLst>
                  <a:ext uri="{0D108BD9-81ED-4DB2-BD59-A6C34878D82A}">
                    <a16:rowId xmlns:a16="http://schemas.microsoft.com/office/drawing/2014/main" val="1974181947"/>
                  </a:ext>
                </a:extLst>
              </a:tr>
              <a:tr h="1121046">
                <a:tc>
                  <a:txBody>
                    <a:bodyPr/>
                    <a:lstStyle/>
                    <a:p>
                      <a:r>
                        <a:rPr lang="en-US" altLang="zh-CN" sz="1300" dirty="0"/>
                        <a:t>PAY_1 to PAY_6</a:t>
                      </a:r>
                      <a:endParaRPr lang="zh-CN" altLang="en-US" sz="1300" dirty="0"/>
                    </a:p>
                  </a:txBody>
                  <a:tcPr marL="65945" marR="65945" marT="32973" marB="32973"/>
                </a:tc>
                <a:tc>
                  <a:txBody>
                    <a:bodyPr/>
                    <a:lstStyle/>
                    <a:p>
                      <a:r>
                        <a:rPr lang="en-US" altLang="zh-CN" sz="1300" b="0" i="0" kern="1200" dirty="0">
                          <a:solidFill>
                            <a:schemeClr val="dk1"/>
                          </a:solidFill>
                          <a:effectLst/>
                          <a:latin typeface="+mn-lt"/>
                          <a:ea typeface="+mn-ea"/>
                          <a:cs typeface="+mn-cs"/>
                        </a:rPr>
                        <a:t>Monthly repayment status from September to April 2005: PAY_1 = the status in Sept. 2005; PAY_2 = Aug. 2005; . . .;PAY_6 = Apr. 2005. The measurement scale for the repayment status is: -1 = pay duly; 1 = payment delay for one month; 2 = payment delay for two months; . . .; 8 = payment delay for eight months; 9 = payment delay for nine months and above.</a:t>
                      </a:r>
                      <a:endParaRPr lang="zh-CN" altLang="en-US" sz="1300" dirty="0"/>
                    </a:p>
                  </a:txBody>
                  <a:tcPr marL="65945" marR="65945" marT="32973" marB="32973"/>
                </a:tc>
                <a:extLst>
                  <a:ext uri="{0D108BD9-81ED-4DB2-BD59-A6C34878D82A}">
                    <a16:rowId xmlns:a16="http://schemas.microsoft.com/office/drawing/2014/main" val="914662250"/>
                  </a:ext>
                </a:extLst>
              </a:tr>
              <a:tr h="668565">
                <a:tc>
                  <a:txBody>
                    <a:bodyPr/>
                    <a:lstStyle/>
                    <a:p>
                      <a:r>
                        <a:rPr lang="en-US" altLang="zh-CN" sz="1300"/>
                        <a:t>BILL_AMT1 to BILL_AMT6</a:t>
                      </a:r>
                      <a:endParaRPr lang="zh-CN" altLang="en-US" sz="1300"/>
                    </a:p>
                  </a:txBody>
                  <a:tcPr marL="65945" marR="65945" marT="32973" marB="32973"/>
                </a:tc>
                <a:tc>
                  <a:txBody>
                    <a:bodyPr/>
                    <a:lstStyle/>
                    <a:p>
                      <a:r>
                        <a:rPr lang="en-US" altLang="zh-CN" sz="1300" b="0" i="0" kern="1200" dirty="0">
                          <a:solidFill>
                            <a:schemeClr val="dk1"/>
                          </a:solidFill>
                          <a:effectLst/>
                          <a:latin typeface="+mn-lt"/>
                          <a:ea typeface="+mn-ea"/>
                          <a:cs typeface="+mn-cs"/>
                        </a:rPr>
                        <a:t>Amount of bill statement. BILL_AMT1 = amount of bill statement in September, 2005;. . .; BILL_AMT6 = amount of bill statement in April, 2005. </a:t>
                      </a:r>
                      <a:endParaRPr lang="zh-CN" altLang="en-US" sz="1300" dirty="0"/>
                    </a:p>
                  </a:txBody>
                  <a:tcPr marL="65945" marR="65945" marT="32973" marB="32973"/>
                </a:tc>
                <a:extLst>
                  <a:ext uri="{0D108BD9-81ED-4DB2-BD59-A6C34878D82A}">
                    <a16:rowId xmlns:a16="http://schemas.microsoft.com/office/drawing/2014/main" val="2779050781"/>
                  </a:ext>
                </a:extLst>
              </a:tr>
              <a:tr h="738067">
                <a:tc>
                  <a:txBody>
                    <a:bodyPr/>
                    <a:lstStyle/>
                    <a:p>
                      <a:r>
                        <a:rPr lang="en-US" altLang="zh-CN" sz="1300" dirty="0"/>
                        <a:t>PAY_AMT1 to PAY_AMT6</a:t>
                      </a:r>
                      <a:endParaRPr lang="zh-CN" altLang="en-US" sz="1300" dirty="0"/>
                    </a:p>
                  </a:txBody>
                  <a:tcPr marL="65945" marR="65945" marT="32973" marB="32973"/>
                </a:tc>
                <a:tc>
                  <a:txBody>
                    <a:bodyPr/>
                    <a:lstStyle/>
                    <a:p>
                      <a:r>
                        <a:rPr lang="en-US" altLang="zh-CN" sz="1300" b="0" i="0" kern="1200" dirty="0">
                          <a:solidFill>
                            <a:schemeClr val="dk1"/>
                          </a:solidFill>
                          <a:effectLst/>
                          <a:latin typeface="+mn-lt"/>
                          <a:ea typeface="+mn-ea"/>
                          <a:cs typeface="+mn-cs"/>
                        </a:rPr>
                        <a:t>Amount of previous payment. PAY_AMT1 = amount paid in September, 2005; PAY_AMT2 = amount paid in August, 2005; . . .;PAY_AMT6 = amount paid in April, 2005.</a:t>
                      </a:r>
                      <a:endParaRPr lang="zh-CN" altLang="en-US" sz="1300" dirty="0"/>
                    </a:p>
                  </a:txBody>
                  <a:tcPr marL="65945" marR="65945" marT="32973" marB="32973"/>
                </a:tc>
                <a:extLst>
                  <a:ext uri="{0D108BD9-81ED-4DB2-BD59-A6C34878D82A}">
                    <a16:rowId xmlns:a16="http://schemas.microsoft.com/office/drawing/2014/main" val="1528762097"/>
                  </a:ext>
                </a:extLst>
              </a:tr>
              <a:tr h="668565">
                <a:tc>
                  <a:txBody>
                    <a:bodyPr/>
                    <a:lstStyle/>
                    <a:p>
                      <a:r>
                        <a:rPr lang="en-US" altLang="zh-CN" sz="1300" dirty="0"/>
                        <a:t>DEFAULT</a:t>
                      </a:r>
                      <a:endParaRPr lang="zh-CN" altLang="en-US" sz="1300" dirty="0"/>
                    </a:p>
                  </a:txBody>
                  <a:tcPr marL="65945" marR="65945" marT="32973" marB="32973"/>
                </a:tc>
                <a:tc>
                  <a:txBody>
                    <a:bodyPr/>
                    <a:lstStyle/>
                    <a:p>
                      <a:r>
                        <a:rPr lang="en-US" altLang="zh-CN" sz="1300" dirty="0"/>
                        <a:t>Whether or not the customer defaulted on payments on or before October 2005</a:t>
                      </a:r>
                      <a:endParaRPr lang="zh-CN" altLang="en-US" sz="1300" dirty="0"/>
                    </a:p>
                  </a:txBody>
                  <a:tcPr marL="65945" marR="65945" marT="32973" marB="32973"/>
                </a:tc>
                <a:extLst>
                  <a:ext uri="{0D108BD9-81ED-4DB2-BD59-A6C34878D82A}">
                    <a16:rowId xmlns:a16="http://schemas.microsoft.com/office/drawing/2014/main" val="3077108209"/>
                  </a:ext>
                </a:extLst>
              </a:tr>
            </a:tbl>
          </a:graphicData>
        </a:graphic>
      </p:graphicFrame>
    </p:spTree>
    <p:extLst>
      <p:ext uri="{BB962C8B-B14F-4D97-AF65-F5344CB8AC3E}">
        <p14:creationId xmlns:p14="http://schemas.microsoft.com/office/powerpoint/2010/main" val="21866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CE74-ED6F-4887-0D9F-324B5CA28AE2}"/>
              </a:ext>
            </a:extLst>
          </p:cNvPr>
          <p:cNvSpPr>
            <a:spLocks noGrp="1"/>
          </p:cNvSpPr>
          <p:nvPr>
            <p:ph type="title"/>
          </p:nvPr>
        </p:nvSpPr>
        <p:spPr/>
        <p:txBody>
          <a:bodyPr/>
          <a:lstStyle/>
          <a:p>
            <a:r>
              <a:rPr lang="en-US" altLang="zh-CN" dirty="0"/>
              <a:t>Feature Engineering 1 </a:t>
            </a:r>
            <a:endParaRPr lang="zh-CN" altLang="en-US" dirty="0"/>
          </a:p>
        </p:txBody>
      </p:sp>
      <p:sp>
        <p:nvSpPr>
          <p:cNvPr id="4" name="Rectangle: Rounded Corners 3">
            <a:extLst>
              <a:ext uri="{FF2B5EF4-FFF2-40B4-BE49-F238E27FC236}">
                <a16:creationId xmlns:a16="http://schemas.microsoft.com/office/drawing/2014/main" id="{55695001-8A33-89B0-7860-3F5D568DC169}"/>
              </a:ext>
            </a:extLst>
          </p:cNvPr>
          <p:cNvSpPr/>
          <p:nvPr/>
        </p:nvSpPr>
        <p:spPr>
          <a:xfrm>
            <a:off x="482604" y="2486553"/>
            <a:ext cx="1595964" cy="9509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EDUCATION</a:t>
            </a:r>
            <a:endParaRPr lang="zh-CN" altLang="en-US" dirty="0"/>
          </a:p>
        </p:txBody>
      </p:sp>
      <p:sp>
        <p:nvSpPr>
          <p:cNvPr id="7" name="Rectangle: Rounded Corners 6">
            <a:extLst>
              <a:ext uri="{FF2B5EF4-FFF2-40B4-BE49-F238E27FC236}">
                <a16:creationId xmlns:a16="http://schemas.microsoft.com/office/drawing/2014/main" id="{9FCDA65D-24F9-005C-7F27-D323329FCF11}"/>
              </a:ext>
            </a:extLst>
          </p:cNvPr>
          <p:cNvSpPr/>
          <p:nvPr/>
        </p:nvSpPr>
        <p:spPr>
          <a:xfrm>
            <a:off x="2597151" y="2497663"/>
            <a:ext cx="1625600"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MARRIAGE</a:t>
            </a:r>
            <a:endParaRPr lang="zh-CN" altLang="en-US" dirty="0"/>
          </a:p>
        </p:txBody>
      </p:sp>
      <p:sp>
        <p:nvSpPr>
          <p:cNvPr id="8" name="Rectangle: Rounded Corners 7">
            <a:extLst>
              <a:ext uri="{FF2B5EF4-FFF2-40B4-BE49-F238E27FC236}">
                <a16:creationId xmlns:a16="http://schemas.microsoft.com/office/drawing/2014/main" id="{2AE7862C-FE10-BADC-06AB-75858FDB17B0}"/>
              </a:ext>
            </a:extLst>
          </p:cNvPr>
          <p:cNvSpPr/>
          <p:nvPr/>
        </p:nvSpPr>
        <p:spPr>
          <a:xfrm>
            <a:off x="4648202" y="2486553"/>
            <a:ext cx="1778000"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PAY_1, PAY_2, </a:t>
            </a:r>
          </a:p>
          <a:p>
            <a:pPr algn="ctr"/>
            <a:r>
              <a:rPr lang="en-US" altLang="zh-CN" dirty="0"/>
              <a:t>…, PAY_6</a:t>
            </a:r>
            <a:endParaRPr lang="zh-CN" altLang="en-US" dirty="0"/>
          </a:p>
        </p:txBody>
      </p:sp>
      <p:sp>
        <p:nvSpPr>
          <p:cNvPr id="11" name="Rectangle: Rounded Corners 10">
            <a:extLst>
              <a:ext uri="{FF2B5EF4-FFF2-40B4-BE49-F238E27FC236}">
                <a16:creationId xmlns:a16="http://schemas.microsoft.com/office/drawing/2014/main" id="{49F755A9-9E0A-244C-3CF3-62570095DD39}"/>
              </a:ext>
            </a:extLst>
          </p:cNvPr>
          <p:cNvSpPr/>
          <p:nvPr/>
        </p:nvSpPr>
        <p:spPr>
          <a:xfrm>
            <a:off x="410637" y="4797420"/>
            <a:ext cx="1718733" cy="950912"/>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Education Frequency Encoded</a:t>
            </a:r>
            <a:endParaRPr lang="zh-CN" altLang="en-US" dirty="0"/>
          </a:p>
        </p:txBody>
      </p:sp>
      <p:sp>
        <p:nvSpPr>
          <p:cNvPr id="13" name="Rectangle: Rounded Corners 12">
            <a:extLst>
              <a:ext uri="{FF2B5EF4-FFF2-40B4-BE49-F238E27FC236}">
                <a16:creationId xmlns:a16="http://schemas.microsoft.com/office/drawing/2014/main" id="{984E1AB8-85DD-0C6D-D89E-083D3F0F1151}"/>
              </a:ext>
            </a:extLst>
          </p:cNvPr>
          <p:cNvSpPr/>
          <p:nvPr/>
        </p:nvSpPr>
        <p:spPr>
          <a:xfrm>
            <a:off x="2597151" y="4797420"/>
            <a:ext cx="1625600" cy="95091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Marriage Frequency Encoded</a:t>
            </a:r>
            <a:endParaRPr lang="zh-CN" altLang="en-US" dirty="0"/>
          </a:p>
        </p:txBody>
      </p:sp>
      <p:sp>
        <p:nvSpPr>
          <p:cNvPr id="14" name="Rectangle: Rounded Corners 13">
            <a:extLst>
              <a:ext uri="{FF2B5EF4-FFF2-40B4-BE49-F238E27FC236}">
                <a16:creationId xmlns:a16="http://schemas.microsoft.com/office/drawing/2014/main" id="{2FBE2DEF-9825-D423-766F-41778BDB5045}"/>
              </a:ext>
            </a:extLst>
          </p:cNvPr>
          <p:cNvSpPr/>
          <p:nvPr/>
        </p:nvSpPr>
        <p:spPr>
          <a:xfrm>
            <a:off x="4648202" y="4797420"/>
            <a:ext cx="1909231" cy="95091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Pay_1 to Pay_6 Frequency Encoded</a:t>
            </a:r>
            <a:endParaRPr lang="zh-CN" altLang="en-US" dirty="0"/>
          </a:p>
        </p:txBody>
      </p:sp>
      <p:sp>
        <p:nvSpPr>
          <p:cNvPr id="17" name="Arrow: Down 16">
            <a:extLst>
              <a:ext uri="{FF2B5EF4-FFF2-40B4-BE49-F238E27FC236}">
                <a16:creationId xmlns:a16="http://schemas.microsoft.com/office/drawing/2014/main" id="{F54C71E4-BD3A-8BF4-E3CC-2265EE60A729}"/>
              </a:ext>
            </a:extLst>
          </p:cNvPr>
          <p:cNvSpPr/>
          <p:nvPr/>
        </p:nvSpPr>
        <p:spPr>
          <a:xfrm>
            <a:off x="939799" y="3687767"/>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rrow: Down 17">
            <a:extLst>
              <a:ext uri="{FF2B5EF4-FFF2-40B4-BE49-F238E27FC236}">
                <a16:creationId xmlns:a16="http://schemas.microsoft.com/office/drawing/2014/main" id="{A6669E73-C690-8CF9-5472-DA8760A3F4CE}"/>
              </a:ext>
            </a:extLst>
          </p:cNvPr>
          <p:cNvSpPr/>
          <p:nvPr/>
        </p:nvSpPr>
        <p:spPr>
          <a:xfrm>
            <a:off x="3081867" y="3687767"/>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rrow: Down 18">
            <a:extLst>
              <a:ext uri="{FF2B5EF4-FFF2-40B4-BE49-F238E27FC236}">
                <a16:creationId xmlns:a16="http://schemas.microsoft.com/office/drawing/2014/main" id="{5243A8BB-D794-491E-5C46-D2EDB0C82BE3}"/>
              </a:ext>
            </a:extLst>
          </p:cNvPr>
          <p:cNvSpPr/>
          <p:nvPr/>
        </p:nvSpPr>
        <p:spPr>
          <a:xfrm>
            <a:off x="5223935" y="3691205"/>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Rounded Corners 19">
            <a:extLst>
              <a:ext uri="{FF2B5EF4-FFF2-40B4-BE49-F238E27FC236}">
                <a16:creationId xmlns:a16="http://schemas.microsoft.com/office/drawing/2014/main" id="{6A00E3A3-D479-4ABB-883E-05E0A0A4344F}"/>
              </a:ext>
            </a:extLst>
          </p:cNvPr>
          <p:cNvSpPr/>
          <p:nvPr/>
        </p:nvSpPr>
        <p:spPr>
          <a:xfrm>
            <a:off x="7391398" y="2481515"/>
            <a:ext cx="1909231"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BILL_AMT1, BILL_AMT2, …, BILL_AMT6</a:t>
            </a:r>
            <a:endParaRPr lang="zh-CN" altLang="en-US" dirty="0"/>
          </a:p>
        </p:txBody>
      </p:sp>
      <p:sp>
        <p:nvSpPr>
          <p:cNvPr id="21" name="Rectangle: Rounded Corners 20">
            <a:extLst>
              <a:ext uri="{FF2B5EF4-FFF2-40B4-BE49-F238E27FC236}">
                <a16:creationId xmlns:a16="http://schemas.microsoft.com/office/drawing/2014/main" id="{F92CFCA6-0B89-DDFB-239A-CDC4F4108E6C}"/>
              </a:ext>
            </a:extLst>
          </p:cNvPr>
          <p:cNvSpPr/>
          <p:nvPr/>
        </p:nvSpPr>
        <p:spPr>
          <a:xfrm>
            <a:off x="9594849" y="2474566"/>
            <a:ext cx="1909231"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LIMIT_BAL</a:t>
            </a:r>
            <a:endParaRPr lang="zh-CN" altLang="en-US" dirty="0"/>
          </a:p>
        </p:txBody>
      </p:sp>
      <p:sp>
        <p:nvSpPr>
          <p:cNvPr id="24" name="Rectangle: Rounded Corners 23">
            <a:extLst>
              <a:ext uri="{FF2B5EF4-FFF2-40B4-BE49-F238E27FC236}">
                <a16:creationId xmlns:a16="http://schemas.microsoft.com/office/drawing/2014/main" id="{C144CC41-1B38-A674-8AB9-A0466AE9677A}"/>
              </a:ext>
            </a:extLst>
          </p:cNvPr>
          <p:cNvSpPr/>
          <p:nvPr/>
        </p:nvSpPr>
        <p:spPr>
          <a:xfrm>
            <a:off x="8445503" y="4797419"/>
            <a:ext cx="1909231" cy="95091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Bill Amount Ratio 1 to 6</a:t>
            </a:r>
            <a:endParaRPr lang="zh-CN" altLang="en-US" dirty="0"/>
          </a:p>
        </p:txBody>
      </p:sp>
      <p:sp>
        <p:nvSpPr>
          <p:cNvPr id="25" name="Arrow: Down 24">
            <a:extLst>
              <a:ext uri="{FF2B5EF4-FFF2-40B4-BE49-F238E27FC236}">
                <a16:creationId xmlns:a16="http://schemas.microsoft.com/office/drawing/2014/main" id="{2E9D057A-5A60-1057-186F-C1D1A708FA39}"/>
              </a:ext>
            </a:extLst>
          </p:cNvPr>
          <p:cNvSpPr/>
          <p:nvPr/>
        </p:nvSpPr>
        <p:spPr>
          <a:xfrm>
            <a:off x="9061455" y="3691205"/>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Rounded Corners 25">
            <a:extLst>
              <a:ext uri="{FF2B5EF4-FFF2-40B4-BE49-F238E27FC236}">
                <a16:creationId xmlns:a16="http://schemas.microsoft.com/office/drawing/2014/main" id="{590A10AA-F40F-781B-5F01-09F9D700134F}"/>
              </a:ext>
            </a:extLst>
          </p:cNvPr>
          <p:cNvSpPr/>
          <p:nvPr/>
        </p:nvSpPr>
        <p:spPr>
          <a:xfrm>
            <a:off x="3613153" y="6325799"/>
            <a:ext cx="2700870" cy="406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Original Predictor</a:t>
            </a:r>
            <a:endParaRPr lang="zh-CN" altLang="en-US" dirty="0"/>
          </a:p>
        </p:txBody>
      </p:sp>
      <p:sp>
        <p:nvSpPr>
          <p:cNvPr id="28" name="Rectangle: Rounded Corners 27">
            <a:extLst>
              <a:ext uri="{FF2B5EF4-FFF2-40B4-BE49-F238E27FC236}">
                <a16:creationId xmlns:a16="http://schemas.microsoft.com/office/drawing/2014/main" id="{8DFB8E17-117F-E8CF-5A6C-C647C558468D}"/>
              </a:ext>
            </a:extLst>
          </p:cNvPr>
          <p:cNvSpPr/>
          <p:nvPr/>
        </p:nvSpPr>
        <p:spPr>
          <a:xfrm>
            <a:off x="6985004" y="6325799"/>
            <a:ext cx="2920998" cy="406396"/>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Newly Created Predictor</a:t>
            </a:r>
            <a:endParaRPr lang="zh-CN" altLang="en-US" dirty="0"/>
          </a:p>
        </p:txBody>
      </p:sp>
      <p:sp>
        <p:nvSpPr>
          <p:cNvPr id="29" name="TextBox 28">
            <a:extLst>
              <a:ext uri="{FF2B5EF4-FFF2-40B4-BE49-F238E27FC236}">
                <a16:creationId xmlns:a16="http://schemas.microsoft.com/office/drawing/2014/main" id="{B9932FEB-704E-4CAA-CAB7-708D3AFF6939}"/>
              </a:ext>
            </a:extLst>
          </p:cNvPr>
          <p:cNvSpPr txBox="1"/>
          <p:nvPr/>
        </p:nvSpPr>
        <p:spPr>
          <a:xfrm>
            <a:off x="2269068" y="6301308"/>
            <a:ext cx="1513418" cy="430887"/>
          </a:xfrm>
          <a:prstGeom prst="rect">
            <a:avLst/>
          </a:prstGeom>
          <a:noFill/>
        </p:spPr>
        <p:txBody>
          <a:bodyPr wrap="square" rtlCol="0">
            <a:spAutoFit/>
          </a:bodyPr>
          <a:lstStyle/>
          <a:p>
            <a:r>
              <a:rPr lang="en-US" altLang="zh-CN" sz="2200" dirty="0"/>
              <a:t>Legend:</a:t>
            </a:r>
            <a:endParaRPr lang="zh-CN" altLang="en-US" sz="2200" dirty="0"/>
          </a:p>
        </p:txBody>
      </p:sp>
      <p:sp>
        <p:nvSpPr>
          <p:cNvPr id="30" name="TextBox 29">
            <a:extLst>
              <a:ext uri="{FF2B5EF4-FFF2-40B4-BE49-F238E27FC236}">
                <a16:creationId xmlns:a16="http://schemas.microsoft.com/office/drawing/2014/main" id="{4FA7D0F1-8BBF-700A-5EB1-3A72B7C05FA9}"/>
              </a:ext>
            </a:extLst>
          </p:cNvPr>
          <p:cNvSpPr txBox="1"/>
          <p:nvPr/>
        </p:nvSpPr>
        <p:spPr>
          <a:xfrm>
            <a:off x="1963212" y="1685991"/>
            <a:ext cx="3000376" cy="400110"/>
          </a:xfrm>
          <a:prstGeom prst="rect">
            <a:avLst/>
          </a:prstGeom>
          <a:noFill/>
        </p:spPr>
        <p:txBody>
          <a:bodyPr wrap="square" rtlCol="0">
            <a:spAutoFit/>
          </a:bodyPr>
          <a:lstStyle/>
          <a:p>
            <a:r>
              <a:rPr lang="en-US" altLang="zh-CN" b="1" dirty="0"/>
              <a:t>Frequency </a:t>
            </a:r>
            <a:r>
              <a:rPr lang="en-US" altLang="zh-CN" sz="2000" b="1" dirty="0"/>
              <a:t>Encoding</a:t>
            </a:r>
            <a:endParaRPr lang="zh-CN" altLang="en-US" sz="2000" b="1" dirty="0"/>
          </a:p>
        </p:txBody>
      </p:sp>
      <p:sp>
        <p:nvSpPr>
          <p:cNvPr id="31" name="TextBox 30">
            <a:extLst>
              <a:ext uri="{FF2B5EF4-FFF2-40B4-BE49-F238E27FC236}">
                <a16:creationId xmlns:a16="http://schemas.microsoft.com/office/drawing/2014/main" id="{C068397C-A70A-53C6-D0E6-1231E384359E}"/>
              </a:ext>
            </a:extLst>
          </p:cNvPr>
          <p:cNvSpPr txBox="1"/>
          <p:nvPr/>
        </p:nvSpPr>
        <p:spPr>
          <a:xfrm>
            <a:off x="7897280" y="1716769"/>
            <a:ext cx="3606800" cy="369332"/>
          </a:xfrm>
          <a:prstGeom prst="rect">
            <a:avLst/>
          </a:prstGeom>
          <a:noFill/>
        </p:spPr>
        <p:txBody>
          <a:bodyPr wrap="square" rtlCol="0">
            <a:spAutoFit/>
          </a:bodyPr>
          <a:lstStyle/>
          <a:p>
            <a:r>
              <a:rPr lang="en-US" altLang="zh-CN" b="1" dirty="0"/>
              <a:t>Calculate Bill Amount Ratios</a:t>
            </a:r>
            <a:endParaRPr lang="zh-CN" altLang="en-US" b="1" dirty="0"/>
          </a:p>
        </p:txBody>
      </p:sp>
      <p:cxnSp>
        <p:nvCxnSpPr>
          <p:cNvPr id="33" name="Straight Connector 32">
            <a:extLst>
              <a:ext uri="{FF2B5EF4-FFF2-40B4-BE49-F238E27FC236}">
                <a16:creationId xmlns:a16="http://schemas.microsoft.com/office/drawing/2014/main" id="{B14F8FF8-8B55-278E-6828-A6A5E728AC46}"/>
              </a:ext>
            </a:extLst>
          </p:cNvPr>
          <p:cNvCxnSpPr/>
          <p:nvPr/>
        </p:nvCxnSpPr>
        <p:spPr>
          <a:xfrm>
            <a:off x="6883402" y="1473200"/>
            <a:ext cx="0" cy="4597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21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CE74-ED6F-4887-0D9F-324B5CA28AE2}"/>
              </a:ext>
            </a:extLst>
          </p:cNvPr>
          <p:cNvSpPr>
            <a:spLocks noGrp="1"/>
          </p:cNvSpPr>
          <p:nvPr>
            <p:ph type="title"/>
          </p:nvPr>
        </p:nvSpPr>
        <p:spPr/>
        <p:txBody>
          <a:bodyPr/>
          <a:lstStyle/>
          <a:p>
            <a:r>
              <a:rPr lang="en-US" altLang="zh-CN" dirty="0"/>
              <a:t>Feature Engineering 2  </a:t>
            </a:r>
            <a:endParaRPr lang="zh-CN" altLang="en-US" dirty="0"/>
          </a:p>
        </p:txBody>
      </p:sp>
      <p:sp>
        <p:nvSpPr>
          <p:cNvPr id="8" name="Rectangle: Rounded Corners 7">
            <a:extLst>
              <a:ext uri="{FF2B5EF4-FFF2-40B4-BE49-F238E27FC236}">
                <a16:creationId xmlns:a16="http://schemas.microsoft.com/office/drawing/2014/main" id="{2AE7862C-FE10-BADC-06AB-75858FDB17B0}"/>
              </a:ext>
            </a:extLst>
          </p:cNvPr>
          <p:cNvSpPr/>
          <p:nvPr/>
        </p:nvSpPr>
        <p:spPr>
          <a:xfrm>
            <a:off x="2169013" y="2403368"/>
            <a:ext cx="1778000"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PAY_1, PAY_2, </a:t>
            </a:r>
          </a:p>
          <a:p>
            <a:pPr algn="ctr"/>
            <a:r>
              <a:rPr lang="en-US" altLang="zh-CN" dirty="0"/>
              <a:t>…, PAY_6</a:t>
            </a:r>
            <a:endParaRPr lang="zh-CN" altLang="en-US" dirty="0"/>
          </a:p>
        </p:txBody>
      </p:sp>
      <p:sp>
        <p:nvSpPr>
          <p:cNvPr id="11" name="Rectangle: Rounded Corners 10">
            <a:extLst>
              <a:ext uri="{FF2B5EF4-FFF2-40B4-BE49-F238E27FC236}">
                <a16:creationId xmlns:a16="http://schemas.microsoft.com/office/drawing/2014/main" id="{49F755A9-9E0A-244C-3CF3-62570095DD39}"/>
              </a:ext>
            </a:extLst>
          </p:cNvPr>
          <p:cNvSpPr/>
          <p:nvPr/>
        </p:nvSpPr>
        <p:spPr>
          <a:xfrm>
            <a:off x="445373" y="4595296"/>
            <a:ext cx="1674276" cy="944624"/>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Consistently Late 2 Months</a:t>
            </a:r>
            <a:endParaRPr lang="zh-CN" altLang="en-US" dirty="0"/>
          </a:p>
        </p:txBody>
      </p:sp>
      <p:sp>
        <p:nvSpPr>
          <p:cNvPr id="13" name="Rectangle: Rounded Corners 12">
            <a:extLst>
              <a:ext uri="{FF2B5EF4-FFF2-40B4-BE49-F238E27FC236}">
                <a16:creationId xmlns:a16="http://schemas.microsoft.com/office/drawing/2014/main" id="{984E1AB8-85DD-0C6D-D89E-083D3F0F1151}"/>
              </a:ext>
            </a:extLst>
          </p:cNvPr>
          <p:cNvSpPr/>
          <p:nvPr/>
        </p:nvSpPr>
        <p:spPr>
          <a:xfrm>
            <a:off x="2321413" y="4611153"/>
            <a:ext cx="1625600" cy="95091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Consistently Late 3 Months</a:t>
            </a:r>
            <a:endParaRPr lang="zh-CN" altLang="en-US" dirty="0"/>
          </a:p>
        </p:txBody>
      </p:sp>
      <p:sp>
        <p:nvSpPr>
          <p:cNvPr id="14" name="Rectangle: Rounded Corners 13">
            <a:extLst>
              <a:ext uri="{FF2B5EF4-FFF2-40B4-BE49-F238E27FC236}">
                <a16:creationId xmlns:a16="http://schemas.microsoft.com/office/drawing/2014/main" id="{2FBE2DEF-9825-D423-766F-41778BDB5045}"/>
              </a:ext>
            </a:extLst>
          </p:cNvPr>
          <p:cNvSpPr/>
          <p:nvPr/>
        </p:nvSpPr>
        <p:spPr>
          <a:xfrm>
            <a:off x="4240373" y="4633894"/>
            <a:ext cx="1909231" cy="95091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Consistently Late 4 Months</a:t>
            </a:r>
            <a:endParaRPr lang="zh-CN" altLang="en-US" dirty="0"/>
          </a:p>
        </p:txBody>
      </p:sp>
      <p:sp>
        <p:nvSpPr>
          <p:cNvPr id="17" name="Arrow: Down 16">
            <a:extLst>
              <a:ext uri="{FF2B5EF4-FFF2-40B4-BE49-F238E27FC236}">
                <a16:creationId xmlns:a16="http://schemas.microsoft.com/office/drawing/2014/main" id="{F54C71E4-BD3A-8BF4-E3CC-2265EE60A729}"/>
              </a:ext>
            </a:extLst>
          </p:cNvPr>
          <p:cNvSpPr/>
          <p:nvPr/>
        </p:nvSpPr>
        <p:spPr>
          <a:xfrm rot="1899943">
            <a:off x="1365872" y="3592239"/>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rrow: Down 17">
            <a:extLst>
              <a:ext uri="{FF2B5EF4-FFF2-40B4-BE49-F238E27FC236}">
                <a16:creationId xmlns:a16="http://schemas.microsoft.com/office/drawing/2014/main" id="{A6669E73-C690-8CF9-5472-DA8760A3F4CE}"/>
              </a:ext>
            </a:extLst>
          </p:cNvPr>
          <p:cNvSpPr/>
          <p:nvPr/>
        </p:nvSpPr>
        <p:spPr>
          <a:xfrm>
            <a:off x="2725598" y="3592238"/>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Arrow: Down 18">
            <a:extLst>
              <a:ext uri="{FF2B5EF4-FFF2-40B4-BE49-F238E27FC236}">
                <a16:creationId xmlns:a16="http://schemas.microsoft.com/office/drawing/2014/main" id="{5243A8BB-D794-491E-5C46-D2EDB0C82BE3}"/>
              </a:ext>
            </a:extLst>
          </p:cNvPr>
          <p:cNvSpPr/>
          <p:nvPr/>
        </p:nvSpPr>
        <p:spPr>
          <a:xfrm rot="19732672">
            <a:off x="4126118" y="3522875"/>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Rounded Corners 19">
            <a:extLst>
              <a:ext uri="{FF2B5EF4-FFF2-40B4-BE49-F238E27FC236}">
                <a16:creationId xmlns:a16="http://schemas.microsoft.com/office/drawing/2014/main" id="{6A00E3A3-D479-4ABB-883E-05E0A0A4344F}"/>
              </a:ext>
            </a:extLst>
          </p:cNvPr>
          <p:cNvSpPr/>
          <p:nvPr/>
        </p:nvSpPr>
        <p:spPr>
          <a:xfrm>
            <a:off x="8242300" y="1700773"/>
            <a:ext cx="1909231"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AGE</a:t>
            </a:r>
            <a:endParaRPr lang="zh-CN" altLang="en-US" dirty="0"/>
          </a:p>
        </p:txBody>
      </p:sp>
      <p:sp>
        <p:nvSpPr>
          <p:cNvPr id="21" name="Rectangle: Rounded Corners 20">
            <a:extLst>
              <a:ext uri="{FF2B5EF4-FFF2-40B4-BE49-F238E27FC236}">
                <a16:creationId xmlns:a16="http://schemas.microsoft.com/office/drawing/2014/main" id="{F92CFCA6-0B89-DDFB-239A-CDC4F4108E6C}"/>
              </a:ext>
            </a:extLst>
          </p:cNvPr>
          <p:cNvSpPr/>
          <p:nvPr/>
        </p:nvSpPr>
        <p:spPr>
          <a:xfrm>
            <a:off x="6980769" y="2862897"/>
            <a:ext cx="1909231"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EDUCATION</a:t>
            </a:r>
            <a:endParaRPr lang="zh-CN" altLang="en-US" dirty="0"/>
          </a:p>
        </p:txBody>
      </p:sp>
      <p:sp>
        <p:nvSpPr>
          <p:cNvPr id="24" name="Rectangle: Rounded Corners 23">
            <a:extLst>
              <a:ext uri="{FF2B5EF4-FFF2-40B4-BE49-F238E27FC236}">
                <a16:creationId xmlns:a16="http://schemas.microsoft.com/office/drawing/2014/main" id="{C144CC41-1B38-A674-8AB9-A0466AE9677A}"/>
              </a:ext>
            </a:extLst>
          </p:cNvPr>
          <p:cNvSpPr/>
          <p:nvPr/>
        </p:nvSpPr>
        <p:spPr>
          <a:xfrm>
            <a:off x="7056971" y="5079699"/>
            <a:ext cx="1909231" cy="95091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Age Education</a:t>
            </a:r>
            <a:endParaRPr lang="zh-CN" altLang="en-US" dirty="0"/>
          </a:p>
        </p:txBody>
      </p:sp>
      <p:sp>
        <p:nvSpPr>
          <p:cNvPr id="25" name="Arrow: Down 24">
            <a:extLst>
              <a:ext uri="{FF2B5EF4-FFF2-40B4-BE49-F238E27FC236}">
                <a16:creationId xmlns:a16="http://schemas.microsoft.com/office/drawing/2014/main" id="{2E9D057A-5A60-1057-186F-C1D1A708FA39}"/>
              </a:ext>
            </a:extLst>
          </p:cNvPr>
          <p:cNvSpPr/>
          <p:nvPr/>
        </p:nvSpPr>
        <p:spPr>
          <a:xfrm>
            <a:off x="7698319" y="4006716"/>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Rounded Corners 25">
            <a:extLst>
              <a:ext uri="{FF2B5EF4-FFF2-40B4-BE49-F238E27FC236}">
                <a16:creationId xmlns:a16="http://schemas.microsoft.com/office/drawing/2014/main" id="{590A10AA-F40F-781B-5F01-09F9D700134F}"/>
              </a:ext>
            </a:extLst>
          </p:cNvPr>
          <p:cNvSpPr/>
          <p:nvPr/>
        </p:nvSpPr>
        <p:spPr>
          <a:xfrm>
            <a:off x="3395129" y="6354543"/>
            <a:ext cx="2760137" cy="4063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Original Predictor</a:t>
            </a:r>
            <a:endParaRPr lang="zh-CN" altLang="en-US" dirty="0"/>
          </a:p>
        </p:txBody>
      </p:sp>
      <p:sp>
        <p:nvSpPr>
          <p:cNvPr id="28" name="Rectangle: Rounded Corners 27">
            <a:extLst>
              <a:ext uri="{FF2B5EF4-FFF2-40B4-BE49-F238E27FC236}">
                <a16:creationId xmlns:a16="http://schemas.microsoft.com/office/drawing/2014/main" id="{8DFB8E17-117F-E8CF-5A6C-C647C558468D}"/>
              </a:ext>
            </a:extLst>
          </p:cNvPr>
          <p:cNvSpPr/>
          <p:nvPr/>
        </p:nvSpPr>
        <p:spPr>
          <a:xfrm>
            <a:off x="6944781" y="6358544"/>
            <a:ext cx="2920998" cy="406396"/>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Newly Created Predictor</a:t>
            </a:r>
            <a:endParaRPr lang="zh-CN" altLang="en-US" dirty="0"/>
          </a:p>
        </p:txBody>
      </p:sp>
      <p:sp>
        <p:nvSpPr>
          <p:cNvPr id="29" name="TextBox 28">
            <a:extLst>
              <a:ext uri="{FF2B5EF4-FFF2-40B4-BE49-F238E27FC236}">
                <a16:creationId xmlns:a16="http://schemas.microsoft.com/office/drawing/2014/main" id="{B9932FEB-704E-4CAA-CAB7-708D3AFF6939}"/>
              </a:ext>
            </a:extLst>
          </p:cNvPr>
          <p:cNvSpPr txBox="1"/>
          <p:nvPr/>
        </p:nvSpPr>
        <p:spPr>
          <a:xfrm>
            <a:off x="2060100" y="6313377"/>
            <a:ext cx="1513418" cy="430887"/>
          </a:xfrm>
          <a:prstGeom prst="rect">
            <a:avLst/>
          </a:prstGeom>
          <a:noFill/>
        </p:spPr>
        <p:txBody>
          <a:bodyPr wrap="square" rtlCol="0">
            <a:spAutoFit/>
          </a:bodyPr>
          <a:lstStyle/>
          <a:p>
            <a:r>
              <a:rPr lang="en-US" altLang="zh-CN" sz="2200" dirty="0"/>
              <a:t>Legend:</a:t>
            </a:r>
            <a:endParaRPr lang="zh-CN" altLang="en-US" sz="2200" dirty="0"/>
          </a:p>
        </p:txBody>
      </p:sp>
      <p:sp>
        <p:nvSpPr>
          <p:cNvPr id="30" name="TextBox 29">
            <a:extLst>
              <a:ext uri="{FF2B5EF4-FFF2-40B4-BE49-F238E27FC236}">
                <a16:creationId xmlns:a16="http://schemas.microsoft.com/office/drawing/2014/main" id="{4FA7D0F1-8BBF-700A-5EB1-3A72B7C05FA9}"/>
              </a:ext>
            </a:extLst>
          </p:cNvPr>
          <p:cNvSpPr txBox="1"/>
          <p:nvPr/>
        </p:nvSpPr>
        <p:spPr>
          <a:xfrm>
            <a:off x="1547811" y="1499757"/>
            <a:ext cx="3876680" cy="369332"/>
          </a:xfrm>
          <a:prstGeom prst="rect">
            <a:avLst/>
          </a:prstGeom>
          <a:noFill/>
        </p:spPr>
        <p:txBody>
          <a:bodyPr wrap="square" rtlCol="0">
            <a:spAutoFit/>
          </a:bodyPr>
          <a:lstStyle/>
          <a:p>
            <a:r>
              <a:rPr lang="en-US" altLang="zh-CN" b="1" dirty="0"/>
              <a:t>Payment Late for Multiple Months</a:t>
            </a:r>
            <a:endParaRPr lang="zh-CN" altLang="en-US" sz="2000" b="1" dirty="0"/>
          </a:p>
        </p:txBody>
      </p:sp>
      <p:sp>
        <p:nvSpPr>
          <p:cNvPr id="31" name="TextBox 30">
            <a:extLst>
              <a:ext uri="{FF2B5EF4-FFF2-40B4-BE49-F238E27FC236}">
                <a16:creationId xmlns:a16="http://schemas.microsoft.com/office/drawing/2014/main" id="{C068397C-A70A-53C6-D0E6-1231E384359E}"/>
              </a:ext>
            </a:extLst>
          </p:cNvPr>
          <p:cNvSpPr txBox="1"/>
          <p:nvPr/>
        </p:nvSpPr>
        <p:spPr>
          <a:xfrm>
            <a:off x="8172825" y="1167475"/>
            <a:ext cx="2048180" cy="369332"/>
          </a:xfrm>
          <a:prstGeom prst="rect">
            <a:avLst/>
          </a:prstGeom>
          <a:noFill/>
        </p:spPr>
        <p:txBody>
          <a:bodyPr wrap="square" rtlCol="0">
            <a:spAutoFit/>
          </a:bodyPr>
          <a:lstStyle/>
          <a:p>
            <a:r>
              <a:rPr lang="en-US" altLang="zh-CN" b="1" dirty="0"/>
              <a:t>Interaction Terms</a:t>
            </a:r>
            <a:endParaRPr lang="zh-CN" altLang="en-US" b="1" dirty="0"/>
          </a:p>
        </p:txBody>
      </p:sp>
      <p:sp>
        <p:nvSpPr>
          <p:cNvPr id="3" name="Rectangle: Rounded Corners 2">
            <a:extLst>
              <a:ext uri="{FF2B5EF4-FFF2-40B4-BE49-F238E27FC236}">
                <a16:creationId xmlns:a16="http://schemas.microsoft.com/office/drawing/2014/main" id="{805FE2DE-5582-676F-38A0-42B5C2E79AB3}"/>
              </a:ext>
            </a:extLst>
          </p:cNvPr>
          <p:cNvSpPr/>
          <p:nvPr/>
        </p:nvSpPr>
        <p:spPr>
          <a:xfrm>
            <a:off x="9712634" y="2871800"/>
            <a:ext cx="1909231" cy="9509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LIMIT BAL</a:t>
            </a:r>
            <a:endParaRPr lang="zh-CN" altLang="en-US" dirty="0"/>
          </a:p>
        </p:txBody>
      </p:sp>
      <p:sp>
        <p:nvSpPr>
          <p:cNvPr id="5" name="Arrow: Down 4">
            <a:extLst>
              <a:ext uri="{FF2B5EF4-FFF2-40B4-BE49-F238E27FC236}">
                <a16:creationId xmlns:a16="http://schemas.microsoft.com/office/drawing/2014/main" id="{35A3E1B3-ACAE-6481-5DD0-878A38BBD875}"/>
              </a:ext>
            </a:extLst>
          </p:cNvPr>
          <p:cNvSpPr/>
          <p:nvPr/>
        </p:nvSpPr>
        <p:spPr>
          <a:xfrm>
            <a:off x="10353982" y="4006190"/>
            <a:ext cx="626534" cy="919683"/>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Rounded Corners 5">
            <a:extLst>
              <a:ext uri="{FF2B5EF4-FFF2-40B4-BE49-F238E27FC236}">
                <a16:creationId xmlns:a16="http://schemas.microsoft.com/office/drawing/2014/main" id="{DDCE78C4-6882-0757-E2BC-51B2F62CBDC2}"/>
              </a:ext>
            </a:extLst>
          </p:cNvPr>
          <p:cNvSpPr/>
          <p:nvPr/>
        </p:nvSpPr>
        <p:spPr>
          <a:xfrm>
            <a:off x="9712633" y="5109350"/>
            <a:ext cx="1909231" cy="95091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Age Limit Balance</a:t>
            </a:r>
            <a:endParaRPr lang="zh-CN" altLang="en-US" dirty="0"/>
          </a:p>
        </p:txBody>
      </p:sp>
      <p:cxnSp>
        <p:nvCxnSpPr>
          <p:cNvPr id="9" name="Straight Connector 8">
            <a:extLst>
              <a:ext uri="{FF2B5EF4-FFF2-40B4-BE49-F238E27FC236}">
                <a16:creationId xmlns:a16="http://schemas.microsoft.com/office/drawing/2014/main" id="{B7267F0F-B2F8-D199-5DCD-C549488DFBFF}"/>
              </a:ext>
            </a:extLst>
          </p:cNvPr>
          <p:cNvCxnSpPr>
            <a:cxnSpLocks/>
          </p:cNvCxnSpPr>
          <p:nvPr/>
        </p:nvCxnSpPr>
        <p:spPr>
          <a:xfrm>
            <a:off x="6477003" y="1405587"/>
            <a:ext cx="0" cy="468619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29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275" name="Rectangle 112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Rectangle 112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zh-CN" sz="4000" dirty="0">
                <a:solidFill>
                  <a:schemeClr val="bg1"/>
                </a:solidFill>
              </a:rPr>
              <a:t>Modeling Framework</a:t>
            </a:r>
          </a:p>
        </p:txBody>
      </p:sp>
      <p:sp>
        <p:nvSpPr>
          <p:cNvPr id="3" name="Content Placeholder 2">
            <a:extLst>
              <a:ext uri="{FF2B5EF4-FFF2-40B4-BE49-F238E27FC236}">
                <a16:creationId xmlns:a16="http://schemas.microsoft.com/office/drawing/2014/main" id="{9977B655-C5A1-0DCE-A3C9-C4F5532EB0AE}"/>
              </a:ext>
            </a:extLst>
          </p:cNvPr>
          <p:cNvSpPr>
            <a:spLocks noGrp="1"/>
          </p:cNvSpPr>
          <p:nvPr>
            <p:ph idx="1"/>
          </p:nvPr>
        </p:nvSpPr>
        <p:spPr>
          <a:xfrm>
            <a:off x="616173" y="4245735"/>
            <a:ext cx="3450167" cy="1966704"/>
          </a:xfrm>
        </p:spPr>
        <p:txBody>
          <a:bodyPr>
            <a:normAutofit lnSpcReduction="10000"/>
          </a:bodyPr>
          <a:lstStyle/>
          <a:p>
            <a:pPr marL="0" indent="0">
              <a:buNone/>
            </a:pPr>
            <a:r>
              <a:rPr lang="en-US" altLang="zh-CN" u="sng" dirty="0"/>
              <a:t>Procedure</a:t>
            </a:r>
          </a:p>
          <a:p>
            <a:r>
              <a:rPr lang="en-US" altLang="zh-CN" sz="2200" dirty="0"/>
              <a:t>Cross Validation</a:t>
            </a:r>
          </a:p>
          <a:p>
            <a:r>
              <a:rPr lang="en-US" altLang="zh-CN" sz="2200" dirty="0"/>
              <a:t>Fine Tuning</a:t>
            </a:r>
          </a:p>
          <a:p>
            <a:r>
              <a:rPr lang="en-US" altLang="zh-CN" sz="2200" dirty="0"/>
              <a:t>Select best model from each category</a:t>
            </a:r>
          </a:p>
          <a:p>
            <a:endParaRPr lang="en-US" altLang="zh-CN" sz="2200" dirty="0"/>
          </a:p>
        </p:txBody>
      </p:sp>
      <p:sp>
        <p:nvSpPr>
          <p:cNvPr id="4" name="Oval 3">
            <a:extLst>
              <a:ext uri="{FF2B5EF4-FFF2-40B4-BE49-F238E27FC236}">
                <a16:creationId xmlns:a16="http://schemas.microsoft.com/office/drawing/2014/main" id="{CF47BD7C-217F-EC54-99E3-9A327A19AD74}"/>
              </a:ext>
            </a:extLst>
          </p:cNvPr>
          <p:cNvSpPr/>
          <p:nvPr/>
        </p:nvSpPr>
        <p:spPr>
          <a:xfrm>
            <a:off x="4269321" y="1715261"/>
            <a:ext cx="2810934" cy="2530474"/>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Tree Models</a:t>
            </a:r>
          </a:p>
          <a:p>
            <a:pPr algn="ctr"/>
            <a:r>
              <a:rPr lang="en-US" altLang="zh-CN" dirty="0">
                <a:solidFill>
                  <a:schemeClr val="tx1"/>
                </a:solidFill>
              </a:rPr>
              <a:t>Decision Tree</a:t>
            </a:r>
          </a:p>
          <a:p>
            <a:pPr algn="ctr"/>
            <a:r>
              <a:rPr lang="en-US" altLang="zh-CN" dirty="0">
                <a:solidFill>
                  <a:schemeClr val="tx1"/>
                </a:solidFill>
              </a:rPr>
              <a:t>Random Forest</a:t>
            </a:r>
          </a:p>
          <a:p>
            <a:pPr algn="ctr"/>
            <a:r>
              <a:rPr lang="en-US" altLang="zh-CN" dirty="0">
                <a:solidFill>
                  <a:schemeClr val="tx1"/>
                </a:solidFill>
              </a:rPr>
              <a:t>Gradient Boost</a:t>
            </a:r>
          </a:p>
          <a:p>
            <a:pPr algn="ctr"/>
            <a:r>
              <a:rPr lang="en-US" altLang="zh-CN" dirty="0">
                <a:solidFill>
                  <a:schemeClr val="tx1"/>
                </a:solidFill>
              </a:rPr>
              <a:t>AdaBoost</a:t>
            </a:r>
          </a:p>
          <a:p>
            <a:pPr algn="ctr"/>
            <a:r>
              <a:rPr lang="en-US" altLang="zh-CN" dirty="0" err="1">
                <a:solidFill>
                  <a:schemeClr val="tx1"/>
                </a:solidFill>
              </a:rPr>
              <a:t>XGBoost</a:t>
            </a:r>
            <a:endParaRPr lang="zh-CN" altLang="en-US" dirty="0">
              <a:solidFill>
                <a:schemeClr val="tx1"/>
              </a:solidFill>
            </a:endParaRPr>
          </a:p>
        </p:txBody>
      </p:sp>
      <p:sp>
        <p:nvSpPr>
          <p:cNvPr id="5" name="Oval 4">
            <a:extLst>
              <a:ext uri="{FF2B5EF4-FFF2-40B4-BE49-F238E27FC236}">
                <a16:creationId xmlns:a16="http://schemas.microsoft.com/office/drawing/2014/main" id="{3794E32A-9D1C-E8EE-E9DD-F9CA5D8C8492}"/>
              </a:ext>
            </a:extLst>
          </p:cNvPr>
          <p:cNvSpPr/>
          <p:nvPr/>
        </p:nvSpPr>
        <p:spPr>
          <a:xfrm>
            <a:off x="7791014" y="1672662"/>
            <a:ext cx="2810934" cy="2615671"/>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Other Models</a:t>
            </a:r>
          </a:p>
          <a:p>
            <a:pPr algn="ctr"/>
            <a:r>
              <a:rPr lang="en-US" altLang="zh-CN" dirty="0">
                <a:solidFill>
                  <a:schemeClr val="tx1"/>
                </a:solidFill>
              </a:rPr>
              <a:t>KNN</a:t>
            </a:r>
          </a:p>
          <a:p>
            <a:pPr algn="ctr"/>
            <a:r>
              <a:rPr lang="en-US" altLang="zh-CN" dirty="0">
                <a:solidFill>
                  <a:schemeClr val="tx1"/>
                </a:solidFill>
              </a:rPr>
              <a:t>SVM (linear and kernel)</a:t>
            </a:r>
          </a:p>
          <a:p>
            <a:pPr algn="ctr"/>
            <a:r>
              <a:rPr lang="en-US" altLang="zh-CN" dirty="0">
                <a:solidFill>
                  <a:schemeClr val="tx1"/>
                </a:solidFill>
              </a:rPr>
              <a:t>Gaussian Naïve Bayes</a:t>
            </a:r>
          </a:p>
        </p:txBody>
      </p:sp>
      <p:sp>
        <p:nvSpPr>
          <p:cNvPr id="6" name="Oval 5">
            <a:extLst>
              <a:ext uri="{FF2B5EF4-FFF2-40B4-BE49-F238E27FC236}">
                <a16:creationId xmlns:a16="http://schemas.microsoft.com/office/drawing/2014/main" id="{C4ED2859-7821-B203-6B62-AB428CE99BCA}"/>
              </a:ext>
            </a:extLst>
          </p:cNvPr>
          <p:cNvSpPr/>
          <p:nvPr/>
        </p:nvSpPr>
        <p:spPr>
          <a:xfrm>
            <a:off x="4269321" y="4418881"/>
            <a:ext cx="2810934" cy="2344210"/>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Neural Network</a:t>
            </a:r>
          </a:p>
          <a:p>
            <a:pPr algn="ctr"/>
            <a:r>
              <a:rPr lang="en-US" altLang="zh-CN" dirty="0">
                <a:solidFill>
                  <a:schemeClr val="tx1"/>
                </a:solidFill>
              </a:rPr>
              <a:t>Multi-Layer Perceptron (MLP)</a:t>
            </a:r>
          </a:p>
        </p:txBody>
      </p:sp>
      <p:sp>
        <p:nvSpPr>
          <p:cNvPr id="7" name="Oval 6">
            <a:extLst>
              <a:ext uri="{FF2B5EF4-FFF2-40B4-BE49-F238E27FC236}">
                <a16:creationId xmlns:a16="http://schemas.microsoft.com/office/drawing/2014/main" id="{C1E147D0-05AF-075B-4C45-DFFCBD798F48}"/>
              </a:ext>
            </a:extLst>
          </p:cNvPr>
          <p:cNvSpPr/>
          <p:nvPr/>
        </p:nvSpPr>
        <p:spPr>
          <a:xfrm>
            <a:off x="7791014" y="4452774"/>
            <a:ext cx="2810934" cy="2293464"/>
          </a:xfrm>
          <a:prstGeom prst="ellips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Stacking</a:t>
            </a:r>
            <a:r>
              <a:rPr lang="zh-CN" altLang="en-US" sz="2400" b="1" dirty="0">
                <a:solidFill>
                  <a:schemeClr val="tx1"/>
                </a:solidFill>
              </a:rPr>
              <a:t> </a:t>
            </a:r>
            <a:r>
              <a:rPr lang="en-US" altLang="zh-CN" sz="2400" b="1" dirty="0">
                <a:solidFill>
                  <a:schemeClr val="tx1"/>
                </a:solidFill>
              </a:rPr>
              <a:t>Ensemble</a:t>
            </a:r>
          </a:p>
        </p:txBody>
      </p:sp>
      <p:sp>
        <p:nvSpPr>
          <p:cNvPr id="8" name="Content Placeholder 2">
            <a:extLst>
              <a:ext uri="{FF2B5EF4-FFF2-40B4-BE49-F238E27FC236}">
                <a16:creationId xmlns:a16="http://schemas.microsoft.com/office/drawing/2014/main" id="{364B2694-25D7-4306-875E-555638F506B0}"/>
              </a:ext>
            </a:extLst>
          </p:cNvPr>
          <p:cNvSpPr txBox="1">
            <a:spLocks/>
          </p:cNvSpPr>
          <p:nvPr/>
        </p:nvSpPr>
        <p:spPr>
          <a:xfrm>
            <a:off x="616174" y="2081021"/>
            <a:ext cx="3450167" cy="1966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u="sng"/>
              <a:t>Evaluation Metrics</a:t>
            </a:r>
          </a:p>
          <a:p>
            <a:r>
              <a:rPr lang="en-US" altLang="zh-CN" sz="2200"/>
              <a:t>F1-score</a:t>
            </a:r>
          </a:p>
          <a:p>
            <a:r>
              <a:rPr lang="en-US" altLang="zh-CN" sz="2200"/>
              <a:t>AUC</a:t>
            </a:r>
          </a:p>
          <a:p>
            <a:r>
              <a:rPr lang="en-US" altLang="zh-CN" sz="2200"/>
              <a:t>Confusion Matrix</a:t>
            </a:r>
            <a:endParaRPr lang="en-US" altLang="zh-CN" sz="2200" dirty="0"/>
          </a:p>
        </p:txBody>
      </p:sp>
    </p:spTree>
    <p:extLst>
      <p:ext uri="{BB962C8B-B14F-4D97-AF65-F5344CB8AC3E}">
        <p14:creationId xmlns:p14="http://schemas.microsoft.com/office/powerpoint/2010/main" val="11565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275" name="Rectangle 1127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Rectangle 1127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81" name="Rectangle 1128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27811D-4C16-AB3A-56B2-92623E215C6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zh-CN" sz="4000" dirty="0">
                <a:solidFill>
                  <a:schemeClr val="bg1"/>
                </a:solidFill>
              </a:rPr>
              <a:t>Technical Methodologies</a:t>
            </a:r>
          </a:p>
        </p:txBody>
      </p:sp>
      <p:sp>
        <p:nvSpPr>
          <p:cNvPr id="10" name="Content Placeholder 2">
            <a:extLst>
              <a:ext uri="{FF2B5EF4-FFF2-40B4-BE49-F238E27FC236}">
                <a16:creationId xmlns:a16="http://schemas.microsoft.com/office/drawing/2014/main" id="{33616DF7-2D91-A831-DA31-3B461EF40B06}"/>
              </a:ext>
            </a:extLst>
          </p:cNvPr>
          <p:cNvSpPr>
            <a:spLocks noGrp="1"/>
          </p:cNvSpPr>
          <p:nvPr>
            <p:ph idx="1"/>
          </p:nvPr>
        </p:nvSpPr>
        <p:spPr>
          <a:xfrm>
            <a:off x="480812" y="2068537"/>
            <a:ext cx="3823125" cy="3849941"/>
          </a:xfrm>
        </p:spPr>
        <p:txBody>
          <a:bodyPr>
            <a:normAutofit fontScale="62500" lnSpcReduction="20000"/>
          </a:bodyPr>
          <a:lstStyle/>
          <a:p>
            <a:pPr marL="0" indent="0">
              <a:lnSpc>
                <a:spcPct val="110000"/>
              </a:lnSpc>
              <a:buNone/>
            </a:pPr>
            <a:r>
              <a:rPr lang="en-US" altLang="zh-CN" sz="3300" b="1" dirty="0"/>
              <a:t>Initial Training Phase</a:t>
            </a:r>
          </a:p>
          <a:p>
            <a:pPr>
              <a:lnSpc>
                <a:spcPct val="110000"/>
              </a:lnSpc>
            </a:pPr>
            <a:r>
              <a:rPr lang="en-US" altLang="zh-CN" sz="3300" dirty="0"/>
              <a:t>Repeated Stratified K Fold: ensure the splits in the dataset preserves the same class distribution in each fold as the original data</a:t>
            </a:r>
          </a:p>
          <a:p>
            <a:pPr>
              <a:lnSpc>
                <a:spcPct val="110000"/>
              </a:lnSpc>
            </a:pPr>
            <a:r>
              <a:rPr lang="en-US" altLang="zh-CN" sz="3300" dirty="0"/>
              <a:t>Cross Val Score: compute validated scores for all folds</a:t>
            </a:r>
          </a:p>
          <a:p>
            <a:pPr>
              <a:lnSpc>
                <a:spcPct val="110000"/>
              </a:lnSpc>
            </a:pPr>
            <a:r>
              <a:rPr lang="en-US" altLang="zh-CN" sz="3300" dirty="0"/>
              <a:t>Average F1 Score: compute average initial f1 score for the model</a:t>
            </a:r>
          </a:p>
          <a:p>
            <a:pPr marL="0" indent="0">
              <a:buNone/>
            </a:pPr>
            <a:endParaRPr lang="en-US" altLang="zh-CN" dirty="0"/>
          </a:p>
          <a:p>
            <a:endParaRPr lang="en-US" altLang="zh-CN" dirty="0"/>
          </a:p>
          <a:p>
            <a:endParaRPr lang="en-US" altLang="zh-CN" dirty="0"/>
          </a:p>
          <a:p>
            <a:endParaRPr lang="zh-CN" altLang="en-US" dirty="0"/>
          </a:p>
        </p:txBody>
      </p:sp>
      <p:sp>
        <p:nvSpPr>
          <p:cNvPr id="4" name="TextBox 3">
            <a:extLst>
              <a:ext uri="{FF2B5EF4-FFF2-40B4-BE49-F238E27FC236}">
                <a16:creationId xmlns:a16="http://schemas.microsoft.com/office/drawing/2014/main" id="{59B51663-4C7C-C410-E212-C3AFC465D820}"/>
              </a:ext>
            </a:extLst>
          </p:cNvPr>
          <p:cNvSpPr txBox="1"/>
          <p:nvPr/>
        </p:nvSpPr>
        <p:spPr>
          <a:xfrm>
            <a:off x="6754761" y="2068538"/>
            <a:ext cx="5198961" cy="4185761"/>
          </a:xfrm>
          <a:prstGeom prst="rect">
            <a:avLst/>
          </a:prstGeom>
          <a:noFill/>
        </p:spPr>
        <p:txBody>
          <a:bodyPr wrap="square">
            <a:spAutoFit/>
          </a:bodyPr>
          <a:lstStyle/>
          <a:p>
            <a:r>
              <a:rPr lang="en-US" altLang="zh-CN" sz="2600" b="1" dirty="0"/>
              <a:t>Fine Tuning Phase</a:t>
            </a:r>
          </a:p>
          <a:p>
            <a:pPr marL="342900" indent="-342900">
              <a:buFont typeface="Arial" panose="020B0604020202020204" pitchFamily="34" charset="0"/>
              <a:buChar char="•"/>
            </a:pPr>
            <a:r>
              <a:rPr lang="en-US" altLang="zh-CN" sz="2400" dirty="0"/>
              <a:t>Hyperparameter Tuning</a:t>
            </a:r>
          </a:p>
          <a:p>
            <a:pPr marL="800100" lvl="1" indent="-342900">
              <a:buFont typeface="Arial" panose="020B0604020202020204" pitchFamily="34" charset="0"/>
              <a:buChar char="•"/>
            </a:pPr>
            <a:r>
              <a:rPr lang="en-US" altLang="zh-CN" sz="2400" dirty="0" err="1"/>
              <a:t>GridSearchCV</a:t>
            </a:r>
            <a:endParaRPr lang="en-US" altLang="zh-CN" sz="2400" dirty="0"/>
          </a:p>
          <a:p>
            <a:pPr marL="342900" indent="-342900">
              <a:buFont typeface="Arial" panose="020B0604020202020204" pitchFamily="34" charset="0"/>
              <a:buChar char="•"/>
            </a:pPr>
            <a:r>
              <a:rPr lang="en-US" altLang="zh-CN" sz="2400" dirty="0"/>
              <a:t>Threshold Tuning</a:t>
            </a:r>
          </a:p>
          <a:p>
            <a:pPr marL="800100" lvl="1" indent="-342900">
              <a:buFont typeface="Arial" panose="020B0604020202020204" pitchFamily="34" charset="0"/>
              <a:buChar char="•"/>
            </a:pPr>
            <a:r>
              <a:rPr lang="en-US" altLang="zh-CN" sz="2400" dirty="0"/>
              <a:t>ROC Curve</a:t>
            </a:r>
          </a:p>
          <a:p>
            <a:pPr marL="800100" lvl="1" indent="-342900">
              <a:buFont typeface="Arial" panose="020B0604020202020204" pitchFamily="34" charset="0"/>
              <a:buChar char="•"/>
            </a:pPr>
            <a:r>
              <a:rPr lang="en-US" altLang="zh-CN" sz="2400" dirty="0"/>
              <a:t>Youden’s Index</a:t>
            </a:r>
          </a:p>
          <a:p>
            <a:pPr marL="800100" lvl="1" indent="-342900">
              <a:buFont typeface="Arial" panose="020B0604020202020204" pitchFamily="34" charset="0"/>
              <a:buChar char="•"/>
            </a:pPr>
            <a:r>
              <a:rPr lang="en-US" altLang="zh-CN" sz="2400" dirty="0"/>
              <a:t>AUC</a:t>
            </a:r>
          </a:p>
          <a:p>
            <a:pPr marL="342900" indent="-342900">
              <a:buFont typeface="Arial" panose="020B0604020202020204" pitchFamily="34" charset="0"/>
              <a:buChar char="•"/>
            </a:pPr>
            <a:r>
              <a:rPr lang="en-US" altLang="zh-CN" sz="2400" dirty="0"/>
              <a:t>Performance Evaluation</a:t>
            </a:r>
          </a:p>
          <a:p>
            <a:pPr marL="800100" lvl="1" indent="-342900">
              <a:buFont typeface="Arial" panose="020B0604020202020204" pitchFamily="34" charset="0"/>
              <a:buChar char="•"/>
            </a:pPr>
            <a:r>
              <a:rPr lang="en-US" altLang="zh-CN" sz="2400" dirty="0"/>
              <a:t>Final F1-Score</a:t>
            </a:r>
          </a:p>
          <a:p>
            <a:pPr marL="800100" lvl="1" indent="-342900">
              <a:buFont typeface="Arial" panose="020B0604020202020204" pitchFamily="34" charset="0"/>
              <a:buChar char="•"/>
            </a:pPr>
            <a:r>
              <a:rPr lang="en-US" altLang="zh-CN" sz="2400" dirty="0"/>
              <a:t>AUC</a:t>
            </a:r>
          </a:p>
          <a:p>
            <a:pPr marL="800100" lvl="1" indent="-342900">
              <a:buFont typeface="Arial" panose="020B0604020202020204" pitchFamily="34" charset="0"/>
              <a:buChar char="•"/>
            </a:pPr>
            <a:r>
              <a:rPr lang="en-US" altLang="zh-CN" sz="2400" dirty="0"/>
              <a:t>Confusion Matrix</a:t>
            </a:r>
          </a:p>
        </p:txBody>
      </p:sp>
      <p:sp>
        <p:nvSpPr>
          <p:cNvPr id="5" name="Arrow: Right 4">
            <a:extLst>
              <a:ext uri="{FF2B5EF4-FFF2-40B4-BE49-F238E27FC236}">
                <a16:creationId xmlns:a16="http://schemas.microsoft.com/office/drawing/2014/main" id="{DC231A9B-932B-C725-52D5-632B14406048}"/>
              </a:ext>
            </a:extLst>
          </p:cNvPr>
          <p:cNvSpPr/>
          <p:nvPr/>
        </p:nvSpPr>
        <p:spPr>
          <a:xfrm>
            <a:off x="4303939" y="3429000"/>
            <a:ext cx="2266601" cy="1153391"/>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Select 2-3 Best Models</a:t>
            </a:r>
            <a:endParaRPr lang="zh-CN" altLang="en-US" dirty="0">
              <a:solidFill>
                <a:schemeClr val="tx1"/>
              </a:solidFill>
            </a:endParaRPr>
          </a:p>
        </p:txBody>
      </p:sp>
    </p:spTree>
    <p:extLst>
      <p:ext uri="{BB962C8B-B14F-4D97-AF65-F5344CB8AC3E}">
        <p14:creationId xmlns:p14="http://schemas.microsoft.com/office/powerpoint/2010/main" val="28525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DB9193-E2F9-7D42-E9B6-150CAF1D4E7F}"/>
              </a:ext>
            </a:extLst>
          </p:cNvPr>
          <p:cNvSpPr>
            <a:spLocks noGrp="1"/>
          </p:cNvSpPr>
          <p:nvPr>
            <p:ph type="title"/>
          </p:nvPr>
        </p:nvSpPr>
        <p:spPr>
          <a:xfrm>
            <a:off x="1770926" y="0"/>
            <a:ext cx="9013246" cy="898581"/>
          </a:xfrm>
        </p:spPr>
        <p:txBody>
          <a:bodyPr vert="horz" lIns="91440" tIns="45720" rIns="91440" bIns="45720" rtlCol="0" anchor="ctr">
            <a:normAutofit fontScale="90000"/>
          </a:bodyPr>
          <a:lstStyle/>
          <a:p>
            <a:r>
              <a:rPr lang="en-US" altLang="zh-CN" sz="4000" dirty="0"/>
              <a:t>Final Model Selection: Single vs. Ensemble</a:t>
            </a:r>
          </a:p>
        </p:txBody>
      </p:sp>
      <p:pic>
        <p:nvPicPr>
          <p:cNvPr id="5" name="Picture 2">
            <a:extLst>
              <a:ext uri="{FF2B5EF4-FFF2-40B4-BE49-F238E27FC236}">
                <a16:creationId xmlns:a16="http://schemas.microsoft.com/office/drawing/2014/main" id="{C085A4C9-0929-5669-65C9-D0CF04C5B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71" y="1510046"/>
            <a:ext cx="5649181" cy="42550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72F88CF-87AC-4259-9CB9-2CACC07EF5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575"/>
          <a:stretch/>
        </p:blipFill>
        <p:spPr bwMode="auto">
          <a:xfrm>
            <a:off x="5961697" y="898581"/>
            <a:ext cx="5526695" cy="2604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4761FAE4-3451-4469-CD37-AA0937FD8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3947" y="3853271"/>
            <a:ext cx="2764392" cy="23854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E7F6F5D-A11F-0C5D-8C34-6C68DE3D11A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102"/>
          <a:stretch/>
        </p:blipFill>
        <p:spPr bwMode="auto">
          <a:xfrm>
            <a:off x="5961697" y="3810662"/>
            <a:ext cx="2700205" cy="26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665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22394</TotalTime>
  <Words>3755</Words>
  <Application>Microsoft Office PowerPoint</Application>
  <PresentationFormat>Widescreen</PresentationFormat>
  <Paragraphs>275</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ElsevierGulliver</vt:lpstr>
      <vt:lpstr>等线</vt:lpstr>
      <vt:lpstr>等线 Light</vt:lpstr>
      <vt:lpstr>Arial</vt:lpstr>
      <vt:lpstr>Calibri</vt:lpstr>
      <vt:lpstr>Courier New</vt:lpstr>
      <vt:lpstr>Open Sans</vt:lpstr>
      <vt:lpstr>Roboto</vt:lpstr>
      <vt:lpstr>Office Theme</vt:lpstr>
      <vt:lpstr>Improve Taiwan Credit Approvals by Predicting Bank Defaults</vt:lpstr>
      <vt:lpstr>Roadmap</vt:lpstr>
      <vt:lpstr>Objectives</vt:lpstr>
      <vt:lpstr>Data Description</vt:lpstr>
      <vt:lpstr>Feature Engineering 1 </vt:lpstr>
      <vt:lpstr>Feature Engineering 2  </vt:lpstr>
      <vt:lpstr>Modeling Framework</vt:lpstr>
      <vt:lpstr>Technical Methodologies</vt:lpstr>
      <vt:lpstr>Final Model Selection: Single vs. Ensemble</vt:lpstr>
      <vt:lpstr>Feature Importance Analysis</vt:lpstr>
      <vt:lpstr>Potential Improvements</vt:lpstr>
      <vt:lpstr>References</vt:lpstr>
      <vt:lpstr>Tree Models - Results</vt:lpstr>
      <vt:lpstr>SVM, Bayes, KNN Models – Results</vt:lpstr>
      <vt:lpstr>Artificial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Lexi Lin</dc:creator>
  <cp:lastModifiedBy>Lexi Lin</cp:lastModifiedBy>
  <cp:revision>1</cp:revision>
  <dcterms:created xsi:type="dcterms:W3CDTF">2024-11-26T06:58:29Z</dcterms:created>
  <dcterms:modified xsi:type="dcterms:W3CDTF">2024-12-12T01:35:25Z</dcterms:modified>
</cp:coreProperties>
</file>