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71" r:id="rId3"/>
    <p:sldId id="257" r:id="rId4"/>
    <p:sldId id="272" r:id="rId5"/>
    <p:sldId id="273" r:id="rId6"/>
    <p:sldId id="289" r:id="rId7"/>
    <p:sldId id="275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81" r:id="rId16"/>
    <p:sldId id="282" r:id="rId17"/>
    <p:sldId id="283" r:id="rId18"/>
    <p:sldId id="284" r:id="rId19"/>
    <p:sldId id="285" r:id="rId20"/>
    <p:sldId id="286" r:id="rId21"/>
    <p:sldId id="264" r:id="rId22"/>
    <p:sldId id="290" r:id="rId23"/>
    <p:sldId id="291" r:id="rId24"/>
    <p:sldId id="292" r:id="rId25"/>
    <p:sldId id="293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706" autoAdjust="0"/>
  </p:normalViewPr>
  <p:slideViewPr>
    <p:cSldViewPr snapToGrid="0">
      <p:cViewPr varScale="1">
        <p:scale>
          <a:sx n="123" d="100"/>
          <a:sy n="123" d="100"/>
        </p:scale>
        <p:origin x="2556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2018-04-12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2018-04-12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2018-04-12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2018-04-12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2018-04-12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2018-04-12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Honours</a:t>
            </a:r>
            <a:r>
              <a:rPr lang="en-US" sz="2400" dirty="0"/>
              <a:t> Thesis</a:t>
            </a:r>
            <a:br>
              <a:rPr lang="en-US" sz="2400" dirty="0"/>
            </a:br>
            <a:r>
              <a:rPr lang="en-US" dirty="0"/>
              <a:t>Skydot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Alexandra Brown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30F2-F6D3-41AD-9246-17AF5D8C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8D5B-CDD7-42D4-BB6B-B518AD740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  <a:p>
            <a:r>
              <a:rPr lang="en-US" dirty="0"/>
              <a:t>Handles session authentication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B530E-CA26-4EA3-8264-36635DC40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285797"/>
            <a:ext cx="4572000" cy="320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3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6E36-1978-41DD-B635-409B6FA3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01D2-2FEE-477A-87E4-5FCA95084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Layer</a:t>
            </a:r>
          </a:p>
          <a:p>
            <a:r>
              <a:rPr lang="en-US" dirty="0"/>
              <a:t>Private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863A9-74C6-48FD-90D2-2C3C0AFDD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20665"/>
            <a:ext cx="4572000" cy="373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435-FD3A-4DCB-B2D3-C4CFD71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0B0F-C8CF-4671-8413-A0329FBD6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Data Layer</a:t>
            </a:r>
          </a:p>
          <a:p>
            <a:r>
              <a:rPr lang="en-CA" dirty="0"/>
              <a:t>Fronts backend legacy services and databases</a:t>
            </a:r>
          </a:p>
          <a:p>
            <a:r>
              <a:rPr lang="en-CA" dirty="0"/>
              <a:t>Common data access point for micro-services</a:t>
            </a:r>
          </a:p>
          <a:p>
            <a:r>
              <a:rPr lang="en-CA" dirty="0"/>
              <a:t>Payee SOAP service represents legacy systems</a:t>
            </a:r>
          </a:p>
          <a:p>
            <a:r>
              <a:rPr lang="en-CA" dirty="0"/>
              <a:t>Bank </a:t>
            </a:r>
            <a:r>
              <a:rPr lang="en-CA" dirty="0" err="1"/>
              <a:t>SQLServer</a:t>
            </a:r>
            <a:r>
              <a:rPr lang="en-CA" dirty="0"/>
              <a:t> represents newer technologies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9CBC6-98EE-41E2-A94C-33F3844CB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77789"/>
            <a:ext cx="4572000" cy="341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6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A40-36FC-4580-BDE2-D6DC575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12CD0-1887-4FC9-B126-3FF86E89C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28" y="1981200"/>
            <a:ext cx="924954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4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7E30-B411-4025-8980-C056CAAF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Summary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A342B-3F7F-4F17-BABD-46CC4430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28" y="1981200"/>
            <a:ext cx="924954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3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237-4776-4C54-A1E6-2FA7D83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32DD2-182A-4C22-A4E7-69368B592D4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2CC0-D148-43E6-8FC8-10161715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1984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DF77-E44F-45DA-99D5-C974EF6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0EA1-D7E5-4FA7-8970-15A9D41466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64832-F44E-4D84-92CB-1F5514B4D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313E-CFAF-4EED-93A1-B5302D37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5DD3-A4A3-4A13-9D9D-86C6DC1C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4E28F-2623-4B4C-88E1-DCD9BB324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47E3-44BC-413B-AFC8-9C08C42A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2F32-6768-4EFF-A290-F5EEA44B3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FFC8-2F10-458D-BB6D-A4596C5DA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1CCC-21FD-44C9-9B9C-607BE28A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1A68-9CEE-4F3B-8BA1-021E84737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FED6F-0E59-4232-BADC-9CFDA66FA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B75F-6769-4772-8124-158E5A04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Skydot?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0CF3-85AA-480A-A3BF-346A5536A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Skydot is a cloud-based architecture that allows companies to minimize the cost of cloud and on-premise services and provides an environment where developers can utilize any language that best suits their needs and/or skills.</a:t>
            </a:r>
          </a:p>
        </p:txBody>
      </p:sp>
    </p:spTree>
    <p:extLst>
      <p:ext uri="{BB962C8B-B14F-4D97-AF65-F5344CB8AC3E}">
        <p14:creationId xmlns:p14="http://schemas.microsoft.com/office/powerpoint/2010/main" val="34644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6824-E290-415E-875F-2A8AF57C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1B46-F046-4B17-8208-F9C206C84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D17E-8BE8-4A73-9A61-0CAA64E5C3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Environment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A540-9200-424A-962F-1FCEBE27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4291F-A0D0-4725-8A07-74168D4000A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1EB8-25A6-402B-AA15-4BBAC8A6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6555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15B7-E456-4B76-9F99-4E9C3A6D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69CB-A79E-4497-860E-62EFF956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AEE0-0CA2-4488-B838-EE9E9496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9152-5E24-44AB-8209-4674F8D5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867D-B7AF-4A20-939E-605DF000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128-0246-4E12-A9E2-3D1ACA754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I</a:t>
            </a:r>
            <a:r>
              <a:rPr lang="en-CA" dirty="0" err="1"/>
              <a:t>ssues</a:t>
            </a:r>
            <a:r>
              <a:rPr lang="en-CA" dirty="0"/>
              <a:t> in Todays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dirty="0"/>
              <a:t>On-premise technology costs are very high</a:t>
            </a:r>
            <a:endParaRPr lang="en-US" dirty="0"/>
          </a:p>
          <a:p>
            <a:pPr lvl="0"/>
            <a:r>
              <a:rPr lang="en-CA" b="1" dirty="0"/>
              <a:t>Maintenance costs increase </a:t>
            </a:r>
            <a:r>
              <a:rPr lang="en-CA" dirty="0"/>
              <a:t>as hardware gets older and therefore must be replaced</a:t>
            </a:r>
            <a:endParaRPr lang="en-US" dirty="0"/>
          </a:p>
          <a:p>
            <a:pPr lvl="0"/>
            <a:r>
              <a:rPr lang="en-CA" dirty="0"/>
              <a:t>Many people are needed to </a:t>
            </a:r>
            <a:r>
              <a:rPr lang="en-CA" b="1" dirty="0"/>
              <a:t>manage the infrastructure </a:t>
            </a:r>
            <a:r>
              <a:rPr lang="en-CA" dirty="0"/>
              <a:t>of on-premise technologies</a:t>
            </a:r>
            <a:endParaRPr lang="en-US" dirty="0"/>
          </a:p>
          <a:p>
            <a:pPr lvl="0"/>
            <a:r>
              <a:rPr lang="en-CA" dirty="0"/>
              <a:t>Disaster recovery sites are needed to reduce risk and are costly to maintain</a:t>
            </a:r>
            <a:endParaRPr lang="en-US" dirty="0"/>
          </a:p>
          <a:p>
            <a:pPr lvl="0"/>
            <a:r>
              <a:rPr lang="en-CA" dirty="0"/>
              <a:t>Cloud resources can be </a:t>
            </a:r>
            <a:r>
              <a:rPr lang="en-CA" b="1" dirty="0"/>
              <a:t>expensive if not handled efficiently</a:t>
            </a:r>
            <a:endParaRPr lang="en-US" b="1" dirty="0"/>
          </a:p>
          <a:p>
            <a:pPr lvl="0"/>
            <a:r>
              <a:rPr lang="en-CA" dirty="0"/>
              <a:t>Incorporating new technologies while maintaining old software frameworks can become unmanageable and can cause licensing and compatible issues</a:t>
            </a:r>
            <a:endParaRPr lang="en-US" dirty="0"/>
          </a:p>
          <a:p>
            <a:pPr lvl="0"/>
            <a:r>
              <a:rPr lang="en-CA" b="1" dirty="0"/>
              <a:t>Lack of collaboration </a:t>
            </a:r>
            <a:r>
              <a:rPr lang="en-CA" dirty="0"/>
              <a:t>between teams causes duplication of code and effort, and risks reduction of data integrity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612-1762-4AEF-BFF8-FAAF4388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EF99-FFDD-482F-BCA9-08C39A38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CA" dirty="0"/>
              <a:t>Decrease the number of people needed to maintain software and the cost of maintaining that software.</a:t>
            </a:r>
            <a:endParaRPr lang="en-US" dirty="0"/>
          </a:p>
          <a:p>
            <a:pPr lvl="0"/>
            <a:r>
              <a:rPr lang="en-CA" dirty="0"/>
              <a:t>Increase code integrity and decrease code </a:t>
            </a:r>
            <a:r>
              <a:rPr lang="en-US" dirty="0"/>
              <a:t>development and integration time </a:t>
            </a:r>
            <a:r>
              <a:rPr lang="en-CA" dirty="0"/>
              <a:t>between teams.</a:t>
            </a:r>
            <a:endParaRPr lang="en-US" dirty="0"/>
          </a:p>
          <a:p>
            <a:pPr lvl="0"/>
            <a:r>
              <a:rPr lang="en-CA" dirty="0"/>
              <a:t>Counter long, multi-step manual deployment with simple, quick, autonomous cloud deployment.</a:t>
            </a:r>
            <a:endParaRPr lang="en-US" dirty="0"/>
          </a:p>
          <a:p>
            <a:pPr lvl="0"/>
            <a:r>
              <a:rPr lang="en-CA" dirty="0"/>
              <a:t>Handle cloud resources as efficiently as possible.</a:t>
            </a:r>
            <a:endParaRPr lang="en-US" dirty="0"/>
          </a:p>
          <a:p>
            <a:pPr lvl="0"/>
            <a:r>
              <a:rPr lang="en-CA" dirty="0"/>
              <a:t>Provide a common point of access for client applications.</a:t>
            </a:r>
            <a:endParaRPr lang="en-US" dirty="0"/>
          </a:p>
          <a:p>
            <a:pPr lvl="0"/>
            <a:r>
              <a:rPr lang="en-CA" dirty="0"/>
              <a:t>Create a layered, microservice framework that separate client applications from common services.</a:t>
            </a:r>
            <a:endParaRPr lang="en-US" dirty="0"/>
          </a:p>
          <a:p>
            <a:pPr lvl="0"/>
            <a:r>
              <a:rPr lang="en-CA" dirty="0"/>
              <a:t>Provide a common point of access to host services and data.</a:t>
            </a:r>
            <a:endParaRPr lang="en-US" dirty="0"/>
          </a:p>
          <a:p>
            <a:pPr lvl="0"/>
            <a:r>
              <a:rPr lang="en-CA" dirty="0"/>
              <a:t>Utilize Skydot as the server side of a mobile banking application to present the capabilities of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D1A-3362-4B23-83FB-43A0D35B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B843B-308D-4617-B029-4423FDB4B10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D5CE-1BD2-44B6-8E76-7B7A0FD1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C145-61DD-4E9E-BB40-5A293DF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vs. Monolithic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69D2-444E-4566-9B65-DE3C4232A8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D6539C-DCC3-4AE0-984B-4ED3E81CD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30232"/>
            <a:ext cx="4572000" cy="351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F3D-A85B-4F24-A595-24556AF7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163-D0DE-4F75-8353-22D80F8C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9AA57-3C0C-4C6F-84F4-9E833B75F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3512-D232-4E07-9317-1A48965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(Azure 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BDAE-047F-4C11-8F16-181F923BE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5E00-32F3-490B-AFCD-681037A4D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0A05-7928-4860-B2B8-8B72C90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FAB41-B77B-481F-844C-C826DE0104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2DB54-7CC8-44F6-82C1-59DFBCCC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Gateway</a:t>
            </a:r>
          </a:p>
        </p:txBody>
      </p:sp>
    </p:spTree>
    <p:extLst>
      <p:ext uri="{BB962C8B-B14F-4D97-AF65-F5344CB8AC3E}">
        <p14:creationId xmlns:p14="http://schemas.microsoft.com/office/powerpoint/2010/main" val="2650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59</TotalTime>
  <Words>398</Words>
  <Application>Microsoft Office PowerPoint</Application>
  <PresentationFormat>Widescreen</PresentationFormat>
  <Paragraphs>89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Diamond Grid 16x9</vt:lpstr>
      <vt:lpstr>Honours Thesis Skydot</vt:lpstr>
      <vt:lpstr>What is Skydot?</vt:lpstr>
      <vt:lpstr>Problem - Issues in Todays Industry</vt:lpstr>
      <vt:lpstr>Project Goals</vt:lpstr>
      <vt:lpstr>Background</vt:lpstr>
      <vt:lpstr>Microservice vs. Monolithic</vt:lpstr>
      <vt:lpstr>Docker</vt:lpstr>
      <vt:lpstr>Kubernetes (Azure AKS)</vt:lpstr>
      <vt:lpstr>Solution</vt:lpstr>
      <vt:lpstr>Micro-Apps</vt:lpstr>
      <vt:lpstr>Micro-Services</vt:lpstr>
      <vt:lpstr>Host Gateway</vt:lpstr>
      <vt:lpstr>Login Flow</vt:lpstr>
      <vt:lpstr>Account Summary Flow</vt:lpstr>
      <vt:lpstr>Results</vt:lpstr>
      <vt:lpstr>Research</vt:lpstr>
      <vt:lpstr>Memory</vt:lpstr>
      <vt:lpstr>Cost</vt:lpstr>
      <vt:lpstr>Individual Development</vt:lpstr>
      <vt:lpstr>Team Development</vt:lpstr>
      <vt:lpstr>Production Environment</vt:lpstr>
      <vt:lpstr>Conclusion</vt:lpstr>
      <vt:lpstr>Summary</vt:lpstr>
      <vt:lpstr>Future Work</vt:lpstr>
      <vt:lpstr>Thank You For Listening</vt:lpstr>
      <vt:lpstr>Title and content layout with chart</vt:lpstr>
      <vt:lpstr>Two content layout with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Thesis Skydot</dc:title>
  <dc:creator>Lexi Brown</dc:creator>
  <cp:lastModifiedBy>Lexi Brown</cp:lastModifiedBy>
  <cp:revision>9</cp:revision>
  <dcterms:created xsi:type="dcterms:W3CDTF">2018-04-12T06:14:09Z</dcterms:created>
  <dcterms:modified xsi:type="dcterms:W3CDTF">2018-04-12T07:13:53Z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