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0" r:id="rId2"/>
  </p:sldIdLst>
  <p:sldSz cx="310896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C422"/>
    <a:srgbClr val="FBCE20"/>
    <a:srgbClr val="0835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E3C97-3EB0-4A10-867A-88F8470EE59D}" v="156" dt="2019-04-17T00:25:37.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p:restoredTop sz="94658"/>
  </p:normalViewPr>
  <p:slideViewPr>
    <p:cSldViewPr snapToGrid="0" snapToObjects="1">
      <p:cViewPr>
        <p:scale>
          <a:sx n="46" d="100"/>
          <a:sy n="46" d="100"/>
        </p:scale>
        <p:origin x="-1579" y="-5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85668" y="3496645"/>
            <a:ext cx="25535720" cy="18855361"/>
          </a:xfrm>
        </p:spPr>
        <p:txBody>
          <a:bodyPr anchor="b">
            <a:normAutofit/>
          </a:bodyPr>
          <a:lstStyle>
            <a:lvl1pPr algn="ctr">
              <a:defRPr sz="1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2785668" y="22799040"/>
            <a:ext cx="25535720" cy="13018767"/>
          </a:xfrm>
        </p:spPr>
        <p:txBody>
          <a:bodyPr anchor="t">
            <a:normAutofit/>
          </a:bodyPr>
          <a:lstStyle>
            <a:lvl1pPr marL="0" indent="0" algn="ctr">
              <a:buNone/>
              <a:defRPr sz="6120">
                <a:gradFill flip="none" rotWithShape="1">
                  <a:gsLst>
                    <a:gs pos="0">
                      <a:schemeClr val="tx1"/>
                    </a:gs>
                    <a:gs pos="100000">
                      <a:schemeClr val="tx1">
                        <a:lumMod val="75000"/>
                      </a:schemeClr>
                    </a:gs>
                  </a:gsLst>
                  <a:lin ang="0" scaled="1"/>
                  <a:tileRect/>
                </a:gradFill>
              </a:defRPr>
            </a:lvl1pPr>
            <a:lvl2pPr marL="1554480" indent="0" algn="ctr">
              <a:buNone/>
              <a:defRPr>
                <a:solidFill>
                  <a:schemeClr val="tx1">
                    <a:tint val="75000"/>
                  </a:schemeClr>
                </a:solidFill>
              </a:defRPr>
            </a:lvl2pPr>
            <a:lvl3pPr marL="3108960" indent="0" algn="ctr">
              <a:buNone/>
              <a:defRPr>
                <a:solidFill>
                  <a:schemeClr val="tx1">
                    <a:tint val="75000"/>
                  </a:schemeClr>
                </a:solidFill>
              </a:defRPr>
            </a:lvl3pPr>
            <a:lvl4pPr marL="4663440" indent="0" algn="ctr">
              <a:buNone/>
              <a:defRPr>
                <a:solidFill>
                  <a:schemeClr val="tx1">
                    <a:tint val="75000"/>
                  </a:schemeClr>
                </a:solidFill>
              </a:defRPr>
            </a:lvl4pPr>
            <a:lvl5pPr marL="6217920" indent="0" algn="ctr">
              <a:buNone/>
              <a:defRPr>
                <a:solidFill>
                  <a:schemeClr val="tx1">
                    <a:tint val="75000"/>
                  </a:schemeClr>
                </a:solidFill>
              </a:defRPr>
            </a:lvl5pPr>
            <a:lvl6pPr marL="7772400" indent="0" algn="ctr">
              <a:buNone/>
              <a:defRPr>
                <a:solidFill>
                  <a:schemeClr val="tx1">
                    <a:tint val="75000"/>
                  </a:schemeClr>
                </a:solidFill>
              </a:defRPr>
            </a:lvl6pPr>
            <a:lvl7pPr marL="9326880" indent="0" algn="ctr">
              <a:buNone/>
              <a:defRPr>
                <a:solidFill>
                  <a:schemeClr val="tx1">
                    <a:tint val="75000"/>
                  </a:schemeClr>
                </a:solidFill>
              </a:defRPr>
            </a:lvl7pPr>
            <a:lvl8pPr marL="10881360" indent="0" algn="ctr">
              <a:buNone/>
              <a:defRPr>
                <a:solidFill>
                  <a:schemeClr val="tx1">
                    <a:tint val="75000"/>
                  </a:schemeClr>
                </a:solidFill>
              </a:defRPr>
            </a:lvl8pPr>
            <a:lvl9pPr marL="124358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278860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20103" y="25681248"/>
            <a:ext cx="25204224" cy="5324029"/>
          </a:xfrm>
        </p:spPr>
        <p:txBody>
          <a:bodyPr anchor="b">
            <a:normAutofit/>
          </a:bodyPr>
          <a:lstStyle>
            <a:lvl1pPr algn="l">
              <a:defRPr sz="6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20107" y="5844303"/>
            <a:ext cx="24824852" cy="1748927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5440"/>
            </a:lvl1pPr>
            <a:lvl2pPr marL="1554480" indent="0">
              <a:buNone/>
              <a:defRPr sz="5440"/>
            </a:lvl2pPr>
            <a:lvl3pPr marL="3108960" indent="0">
              <a:buNone/>
              <a:defRPr sz="5440"/>
            </a:lvl3pPr>
            <a:lvl4pPr marL="4663440" indent="0">
              <a:buNone/>
              <a:defRPr sz="5440"/>
            </a:lvl4pPr>
            <a:lvl5pPr marL="6217920" indent="0">
              <a:buNone/>
              <a:defRPr sz="5440"/>
            </a:lvl5pPr>
            <a:lvl6pPr marL="7772400" indent="0">
              <a:buNone/>
              <a:defRPr sz="5440"/>
            </a:lvl6pPr>
            <a:lvl7pPr marL="9326880" indent="0">
              <a:buNone/>
              <a:defRPr sz="5440"/>
            </a:lvl7pPr>
            <a:lvl8pPr marL="10881360" indent="0">
              <a:buNone/>
              <a:defRPr sz="5440"/>
            </a:lvl8pPr>
            <a:lvl9pPr marL="12435840" indent="0">
              <a:buNone/>
              <a:defRPr sz="5440"/>
            </a:lvl9pPr>
          </a:lstStyle>
          <a:p>
            <a:r>
              <a:rPr lang="en-US"/>
              <a:t>Click icon to add picture</a:t>
            </a:r>
            <a:endParaRPr lang="en-US" dirty="0"/>
          </a:p>
        </p:txBody>
      </p:sp>
      <p:sp>
        <p:nvSpPr>
          <p:cNvPr id="4" name="Text Placeholder 3"/>
          <p:cNvSpPr>
            <a:spLocks noGrp="1"/>
          </p:cNvSpPr>
          <p:nvPr>
            <p:ph type="body" sz="half" idx="2"/>
          </p:nvPr>
        </p:nvSpPr>
        <p:spPr>
          <a:xfrm>
            <a:off x="3120103" y="31005275"/>
            <a:ext cx="25204224" cy="4793477"/>
          </a:xfrm>
        </p:spPr>
        <p:txBody>
          <a:bodyPr>
            <a:normAutofit/>
          </a:bodyPr>
          <a:lstStyle>
            <a:lvl1pPr marL="0" indent="0">
              <a:buNone/>
              <a:defRPr sz="4760"/>
            </a:lvl1pPr>
            <a:lvl2pPr marL="1554480" indent="0">
              <a:buNone/>
              <a:defRPr sz="4080"/>
            </a:lvl2pPr>
            <a:lvl3pPr marL="3108960" indent="0">
              <a:buNone/>
              <a:defRPr sz="3400"/>
            </a:lvl3pPr>
            <a:lvl4pPr marL="4663440" indent="0">
              <a:buNone/>
              <a:defRPr sz="3060"/>
            </a:lvl4pPr>
            <a:lvl5pPr marL="6217920" indent="0">
              <a:buNone/>
              <a:defRPr sz="3060"/>
            </a:lvl5pPr>
            <a:lvl6pPr marL="7772400" indent="0">
              <a:buNone/>
              <a:defRPr sz="3060"/>
            </a:lvl6pPr>
            <a:lvl7pPr marL="9326880" indent="0">
              <a:buNone/>
              <a:defRPr sz="3060"/>
            </a:lvl7pPr>
            <a:lvl8pPr marL="10881360" indent="0">
              <a:buNone/>
              <a:defRPr sz="3060"/>
            </a:lvl8pPr>
            <a:lvl9pPr marL="12435840" indent="0">
              <a:buNone/>
              <a:defRPr sz="3060"/>
            </a:lvl9pPr>
          </a:lstStyle>
          <a:p>
            <a:pPr lvl="0"/>
            <a:r>
              <a:rPr lang="en-US"/>
              <a:t>Click to edit Master text styles</a:t>
            </a:r>
          </a:p>
        </p:txBody>
      </p:sp>
      <p:sp>
        <p:nvSpPr>
          <p:cNvPr id="5" name="Date Placeholder 4"/>
          <p:cNvSpPr>
            <a:spLocks noGrp="1"/>
          </p:cNvSpPr>
          <p:nvPr>
            <p:ph type="dt" sz="half" idx="10"/>
          </p:nvPr>
        </p:nvSpPr>
        <p:spPr/>
        <p:txBody>
          <a:bodyPr/>
          <a:lstStyle/>
          <a:p>
            <a:fld id="{E08793A0-7661-4B42-9EE7-0311DB40A674}" type="datetimeFigureOut">
              <a:rPr lang="en-US" smtClean="0"/>
              <a:t>4/17/2019</a:t>
            </a:fld>
            <a:endParaRPr lang="en-US"/>
          </a:p>
        </p:txBody>
      </p:sp>
      <p:sp>
        <p:nvSpPr>
          <p:cNvPr id="6" name="Footer Placeholder 5"/>
          <p:cNvSpPr>
            <a:spLocks noGrp="1"/>
          </p:cNvSpPr>
          <p:nvPr>
            <p:ph type="ftr" sz="quarter" idx="11"/>
          </p:nvPr>
        </p:nvSpPr>
        <p:spPr>
          <a:xfrm>
            <a:off x="3120105" y="36263888"/>
            <a:ext cx="18146745" cy="2142067"/>
          </a:xfrm>
        </p:spPr>
        <p:txBody>
          <a:bodyPr/>
          <a:lstStyle/>
          <a:p>
            <a:endParaRPr lang="en-US"/>
          </a:p>
        </p:txBody>
      </p:sp>
      <p:sp>
        <p:nvSpPr>
          <p:cNvPr id="7" name="Slide Number Placeholder 6"/>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426088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782380" y="3496639"/>
            <a:ext cx="25539012" cy="18408321"/>
          </a:xfrm>
        </p:spPr>
        <p:txBody>
          <a:bodyPr anchor="ctr">
            <a:normAutofit/>
          </a:bodyPr>
          <a:lstStyle>
            <a:lvl1pPr algn="l">
              <a:defRPr sz="9520" b="0" cap="all"/>
            </a:lvl1pPr>
          </a:lstStyle>
          <a:p>
            <a:r>
              <a:rPr lang="en-US"/>
              <a:t>Click to edit Master title style</a:t>
            </a:r>
            <a:endParaRPr lang="en-US" dirty="0"/>
          </a:p>
        </p:txBody>
      </p:sp>
      <p:sp>
        <p:nvSpPr>
          <p:cNvPr id="3" name="Text Placeholder 2"/>
          <p:cNvSpPr>
            <a:spLocks noGrp="1"/>
          </p:cNvSpPr>
          <p:nvPr>
            <p:ph type="body" idx="1"/>
          </p:nvPr>
        </p:nvSpPr>
        <p:spPr>
          <a:xfrm>
            <a:off x="2782380" y="25481280"/>
            <a:ext cx="25539012" cy="10317472"/>
          </a:xfrm>
        </p:spPr>
        <p:txBody>
          <a:bodyPr anchor="ctr">
            <a:normAutofit/>
          </a:bodyPr>
          <a:lstStyle>
            <a:lvl1pPr marL="0" indent="0" algn="l">
              <a:buNone/>
              <a:defRPr sz="6120">
                <a:gradFill flip="none" rotWithShape="1">
                  <a:gsLst>
                    <a:gs pos="0">
                      <a:schemeClr val="tx1"/>
                    </a:gs>
                    <a:gs pos="100000">
                      <a:schemeClr val="tx1">
                        <a:lumMod val="75000"/>
                      </a:schemeClr>
                    </a:gs>
                  </a:gsLst>
                  <a:lin ang="5400000" scaled="0"/>
                  <a:tileRect/>
                </a:gradFill>
              </a:defRPr>
            </a:lvl1pPr>
            <a:lvl2pPr marL="1554480" indent="0">
              <a:buNone/>
              <a:defRPr sz="6120">
                <a:solidFill>
                  <a:schemeClr val="tx1">
                    <a:tint val="75000"/>
                  </a:schemeClr>
                </a:solidFill>
              </a:defRPr>
            </a:lvl2pPr>
            <a:lvl3pPr marL="3108960" indent="0">
              <a:buNone/>
              <a:defRPr sz="5440">
                <a:solidFill>
                  <a:schemeClr val="tx1">
                    <a:tint val="75000"/>
                  </a:schemeClr>
                </a:solidFill>
              </a:defRPr>
            </a:lvl3pPr>
            <a:lvl4pPr marL="4663440" indent="0">
              <a:buNone/>
              <a:defRPr sz="4760">
                <a:solidFill>
                  <a:schemeClr val="tx1">
                    <a:tint val="75000"/>
                  </a:schemeClr>
                </a:solidFill>
              </a:defRPr>
            </a:lvl4pPr>
            <a:lvl5pPr marL="6217920" indent="0">
              <a:buNone/>
              <a:defRPr sz="4760">
                <a:solidFill>
                  <a:schemeClr val="tx1">
                    <a:tint val="75000"/>
                  </a:schemeClr>
                </a:solidFill>
              </a:defRPr>
            </a:lvl5pPr>
            <a:lvl6pPr marL="7772400" indent="0">
              <a:buNone/>
              <a:defRPr sz="4760">
                <a:solidFill>
                  <a:schemeClr val="tx1">
                    <a:tint val="75000"/>
                  </a:schemeClr>
                </a:solidFill>
              </a:defRPr>
            </a:lvl6pPr>
            <a:lvl7pPr marL="9326880" indent="0">
              <a:buNone/>
              <a:defRPr sz="4760">
                <a:solidFill>
                  <a:schemeClr val="tx1">
                    <a:tint val="75000"/>
                  </a:schemeClr>
                </a:solidFill>
              </a:defRPr>
            </a:lvl7pPr>
            <a:lvl8pPr marL="10881360" indent="0">
              <a:buNone/>
              <a:defRPr sz="4760">
                <a:solidFill>
                  <a:schemeClr val="tx1">
                    <a:tint val="75000"/>
                  </a:schemeClr>
                </a:solidFill>
              </a:defRPr>
            </a:lvl8pPr>
            <a:lvl9pPr marL="12435840" indent="0">
              <a:buNone/>
              <a:defRPr sz="4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127376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984983" y="5046952"/>
            <a:ext cx="1554885" cy="3430686"/>
          </a:xfrm>
          <a:prstGeom prst="rect">
            <a:avLst/>
          </a:prstGeom>
        </p:spPr>
        <p:txBody>
          <a:bodyPr vert="horz" lIns="310896" tIns="155448" rIns="310896" bIns="15544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7200" dirty="0">
                <a:solidFill>
                  <a:schemeClr val="accent1"/>
                </a:solidFill>
              </a:rPr>
              <a:t>“</a:t>
            </a:r>
          </a:p>
        </p:txBody>
      </p:sp>
      <p:sp>
        <p:nvSpPr>
          <p:cNvPr id="15" name="TextBox 14"/>
          <p:cNvSpPr txBox="1"/>
          <p:nvPr/>
        </p:nvSpPr>
        <p:spPr>
          <a:xfrm>
            <a:off x="26821996" y="17517415"/>
            <a:ext cx="1554885" cy="3430686"/>
          </a:xfrm>
          <a:prstGeom prst="rect">
            <a:avLst/>
          </a:prstGeom>
        </p:spPr>
        <p:txBody>
          <a:bodyPr vert="horz" lIns="310896" tIns="155448" rIns="310896" bIns="15544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7200" dirty="0">
                <a:solidFill>
                  <a:schemeClr val="accent1"/>
                </a:solidFill>
              </a:rPr>
              <a:t>”</a:t>
            </a:r>
          </a:p>
        </p:txBody>
      </p:sp>
      <p:sp>
        <p:nvSpPr>
          <p:cNvPr id="2" name="Title 1"/>
          <p:cNvSpPr>
            <a:spLocks noGrp="1"/>
          </p:cNvSpPr>
          <p:nvPr>
            <p:ph type="title"/>
          </p:nvPr>
        </p:nvSpPr>
        <p:spPr>
          <a:xfrm>
            <a:off x="3688805" y="3496642"/>
            <a:ext cx="23711991" cy="17858597"/>
          </a:xfrm>
        </p:spPr>
        <p:txBody>
          <a:bodyPr anchor="ctr">
            <a:normAutofit/>
          </a:bodyPr>
          <a:lstStyle>
            <a:lvl1pPr algn="l">
              <a:defRPr sz="952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271883" y="21416889"/>
            <a:ext cx="22545835" cy="2235200"/>
          </a:xfrm>
        </p:spPr>
        <p:txBody>
          <a:bodyPr anchor="ctr">
            <a:normAutofit/>
          </a:bodyPr>
          <a:lstStyle>
            <a:lvl1pPr marL="0" indent="0">
              <a:buFontTx/>
              <a:buNone/>
              <a:defRPr sz="4760"/>
            </a:lvl1pPr>
            <a:lvl2pPr marL="1554480" indent="0">
              <a:buFontTx/>
              <a:buNone/>
              <a:defRPr/>
            </a:lvl2pPr>
            <a:lvl3pPr marL="3108960" indent="0">
              <a:buFontTx/>
              <a:buNone/>
              <a:defRPr/>
            </a:lvl3pPr>
            <a:lvl4pPr marL="4663440" indent="0">
              <a:buFontTx/>
              <a:buNone/>
              <a:defRPr/>
            </a:lvl4pPr>
            <a:lvl5pPr marL="6217920" indent="0">
              <a:buFontTx/>
              <a:buNone/>
              <a:defRPr/>
            </a:lvl5pPr>
          </a:lstStyle>
          <a:p>
            <a:pPr lvl="0"/>
            <a:r>
              <a:rPr lang="en-US"/>
              <a:t>Click to edit Master text styles</a:t>
            </a:r>
          </a:p>
        </p:txBody>
      </p:sp>
      <p:sp>
        <p:nvSpPr>
          <p:cNvPr id="3" name="Text Placeholder 2"/>
          <p:cNvSpPr>
            <a:spLocks noGrp="1"/>
          </p:cNvSpPr>
          <p:nvPr>
            <p:ph type="body" idx="1"/>
          </p:nvPr>
        </p:nvSpPr>
        <p:spPr>
          <a:xfrm>
            <a:off x="2782382" y="27228409"/>
            <a:ext cx="25539008" cy="8493760"/>
          </a:xfrm>
        </p:spPr>
        <p:txBody>
          <a:bodyPr anchor="ctr">
            <a:normAutofit/>
          </a:bodyPr>
          <a:lstStyle>
            <a:lvl1pPr marL="0" indent="0" algn="l">
              <a:buNone/>
              <a:defRPr sz="6120">
                <a:gradFill flip="none" rotWithShape="1">
                  <a:gsLst>
                    <a:gs pos="0">
                      <a:schemeClr val="tx1"/>
                    </a:gs>
                    <a:gs pos="100000">
                      <a:schemeClr val="tx1">
                        <a:lumMod val="75000"/>
                      </a:schemeClr>
                    </a:gs>
                  </a:gsLst>
                  <a:lin ang="0" scaled="1"/>
                  <a:tileRect/>
                </a:gradFill>
              </a:defRPr>
            </a:lvl1pPr>
            <a:lvl2pPr marL="1554480" indent="0">
              <a:buNone/>
              <a:defRPr sz="6120">
                <a:solidFill>
                  <a:schemeClr val="tx1">
                    <a:tint val="75000"/>
                  </a:schemeClr>
                </a:solidFill>
              </a:defRPr>
            </a:lvl2pPr>
            <a:lvl3pPr marL="3108960" indent="0">
              <a:buNone/>
              <a:defRPr sz="5440">
                <a:solidFill>
                  <a:schemeClr val="tx1">
                    <a:tint val="75000"/>
                  </a:schemeClr>
                </a:solidFill>
              </a:defRPr>
            </a:lvl3pPr>
            <a:lvl4pPr marL="4663440" indent="0">
              <a:buNone/>
              <a:defRPr sz="4760">
                <a:solidFill>
                  <a:schemeClr val="tx1">
                    <a:tint val="75000"/>
                  </a:schemeClr>
                </a:solidFill>
              </a:defRPr>
            </a:lvl4pPr>
            <a:lvl5pPr marL="6217920" indent="0">
              <a:buNone/>
              <a:defRPr sz="4760">
                <a:solidFill>
                  <a:schemeClr val="tx1">
                    <a:tint val="75000"/>
                  </a:schemeClr>
                </a:solidFill>
              </a:defRPr>
            </a:lvl5pPr>
            <a:lvl6pPr marL="7772400" indent="0">
              <a:buNone/>
              <a:defRPr sz="4760">
                <a:solidFill>
                  <a:schemeClr val="tx1">
                    <a:tint val="75000"/>
                  </a:schemeClr>
                </a:solidFill>
              </a:defRPr>
            </a:lvl6pPr>
            <a:lvl7pPr marL="9326880" indent="0">
              <a:buNone/>
              <a:defRPr sz="4760">
                <a:solidFill>
                  <a:schemeClr val="tx1">
                    <a:tint val="75000"/>
                  </a:schemeClr>
                </a:solidFill>
              </a:defRPr>
            </a:lvl7pPr>
            <a:lvl8pPr marL="10881360" indent="0">
              <a:buNone/>
              <a:defRPr sz="4760">
                <a:solidFill>
                  <a:schemeClr val="tx1">
                    <a:tint val="75000"/>
                  </a:schemeClr>
                </a:solidFill>
              </a:defRPr>
            </a:lvl8pPr>
            <a:lvl9pPr marL="12435840" indent="0">
              <a:buNone/>
              <a:defRPr sz="4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3291938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782380" y="21140921"/>
            <a:ext cx="25541949" cy="8616960"/>
          </a:xfrm>
        </p:spPr>
        <p:txBody>
          <a:bodyPr anchor="b">
            <a:normAutofit/>
          </a:bodyPr>
          <a:lstStyle>
            <a:lvl1pPr algn="l">
              <a:defRPr sz="9520" b="0" cap="all"/>
            </a:lvl1pPr>
          </a:lstStyle>
          <a:p>
            <a:r>
              <a:rPr lang="en-US"/>
              <a:t>Click to edit Master title style</a:t>
            </a:r>
            <a:endParaRPr lang="en-US" dirty="0"/>
          </a:p>
        </p:txBody>
      </p:sp>
      <p:sp>
        <p:nvSpPr>
          <p:cNvPr id="3" name="Text Placeholder 2"/>
          <p:cNvSpPr>
            <a:spLocks noGrp="1"/>
          </p:cNvSpPr>
          <p:nvPr>
            <p:ph type="body" idx="1"/>
          </p:nvPr>
        </p:nvSpPr>
        <p:spPr>
          <a:xfrm>
            <a:off x="2791453" y="29757881"/>
            <a:ext cx="25541953" cy="6040871"/>
          </a:xfrm>
        </p:spPr>
        <p:txBody>
          <a:bodyPr anchor="t">
            <a:normAutofit/>
          </a:bodyPr>
          <a:lstStyle>
            <a:lvl1pPr marL="0" indent="0" algn="l">
              <a:buNone/>
              <a:defRPr sz="6120">
                <a:gradFill flip="none" rotWithShape="1">
                  <a:gsLst>
                    <a:gs pos="0">
                      <a:schemeClr val="tx1"/>
                    </a:gs>
                    <a:gs pos="100000">
                      <a:schemeClr val="tx1">
                        <a:lumMod val="75000"/>
                      </a:schemeClr>
                    </a:gs>
                  </a:gsLst>
                  <a:lin ang="5400000" scaled="0"/>
                  <a:tileRect/>
                </a:gradFill>
              </a:defRPr>
            </a:lvl1pPr>
            <a:lvl2pPr marL="1554480" indent="0">
              <a:buNone/>
              <a:defRPr sz="6120">
                <a:solidFill>
                  <a:schemeClr val="tx1">
                    <a:tint val="75000"/>
                  </a:schemeClr>
                </a:solidFill>
              </a:defRPr>
            </a:lvl2pPr>
            <a:lvl3pPr marL="3108960" indent="0">
              <a:buNone/>
              <a:defRPr sz="5440">
                <a:solidFill>
                  <a:schemeClr val="tx1">
                    <a:tint val="75000"/>
                  </a:schemeClr>
                </a:solidFill>
              </a:defRPr>
            </a:lvl3pPr>
            <a:lvl4pPr marL="4663440" indent="0">
              <a:buNone/>
              <a:defRPr sz="4760">
                <a:solidFill>
                  <a:schemeClr val="tx1">
                    <a:tint val="75000"/>
                  </a:schemeClr>
                </a:solidFill>
              </a:defRPr>
            </a:lvl4pPr>
            <a:lvl5pPr marL="6217920" indent="0">
              <a:buNone/>
              <a:defRPr sz="4760">
                <a:solidFill>
                  <a:schemeClr val="tx1">
                    <a:tint val="75000"/>
                  </a:schemeClr>
                </a:solidFill>
              </a:defRPr>
            </a:lvl5pPr>
            <a:lvl6pPr marL="7772400" indent="0">
              <a:buNone/>
              <a:defRPr sz="4760">
                <a:solidFill>
                  <a:schemeClr val="tx1">
                    <a:tint val="75000"/>
                  </a:schemeClr>
                </a:solidFill>
              </a:defRPr>
            </a:lvl6pPr>
            <a:lvl7pPr marL="9326880" indent="0">
              <a:buNone/>
              <a:defRPr sz="4760">
                <a:solidFill>
                  <a:schemeClr val="tx1">
                    <a:tint val="75000"/>
                  </a:schemeClr>
                </a:solidFill>
              </a:defRPr>
            </a:lvl7pPr>
            <a:lvl8pPr marL="10881360" indent="0">
              <a:buNone/>
              <a:defRPr sz="4760">
                <a:solidFill>
                  <a:schemeClr val="tx1">
                    <a:tint val="75000"/>
                  </a:schemeClr>
                </a:solidFill>
              </a:defRPr>
            </a:lvl8pPr>
            <a:lvl9pPr marL="12435840" indent="0">
              <a:buNone/>
              <a:defRPr sz="4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3053054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1984983" y="4422592"/>
            <a:ext cx="1554885" cy="3430686"/>
          </a:xfrm>
          <a:prstGeom prst="rect">
            <a:avLst/>
          </a:prstGeom>
        </p:spPr>
        <p:txBody>
          <a:bodyPr vert="horz" lIns="310896" tIns="155448" rIns="310896" bIns="15544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7200" dirty="0">
                <a:solidFill>
                  <a:schemeClr val="accent1"/>
                </a:solidFill>
              </a:rPr>
              <a:t>“</a:t>
            </a:r>
          </a:p>
        </p:txBody>
      </p:sp>
      <p:sp>
        <p:nvSpPr>
          <p:cNvPr id="16" name="TextBox 15"/>
          <p:cNvSpPr txBox="1"/>
          <p:nvPr/>
        </p:nvSpPr>
        <p:spPr>
          <a:xfrm>
            <a:off x="26817692" y="16893055"/>
            <a:ext cx="1554885" cy="3430686"/>
          </a:xfrm>
          <a:prstGeom prst="rect">
            <a:avLst/>
          </a:prstGeom>
        </p:spPr>
        <p:txBody>
          <a:bodyPr vert="horz" lIns="310896" tIns="155448" rIns="310896" bIns="15544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7200" dirty="0">
                <a:solidFill>
                  <a:schemeClr val="accent1"/>
                </a:solidFill>
              </a:rPr>
              <a:t>”</a:t>
            </a:r>
          </a:p>
        </p:txBody>
      </p:sp>
      <p:sp>
        <p:nvSpPr>
          <p:cNvPr id="2" name="Title 1"/>
          <p:cNvSpPr>
            <a:spLocks noGrp="1"/>
          </p:cNvSpPr>
          <p:nvPr>
            <p:ph type="title"/>
          </p:nvPr>
        </p:nvSpPr>
        <p:spPr>
          <a:xfrm>
            <a:off x="3688805" y="3496642"/>
            <a:ext cx="23711991" cy="16686965"/>
          </a:xfrm>
        </p:spPr>
        <p:txBody>
          <a:bodyPr anchor="ctr">
            <a:normAutofit/>
          </a:bodyPr>
          <a:lstStyle>
            <a:lvl1pPr algn="l">
              <a:defRPr sz="952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782380" y="22799040"/>
            <a:ext cx="25541949" cy="6181484"/>
          </a:xfrm>
        </p:spPr>
        <p:txBody>
          <a:bodyPr vert="horz" lIns="91440" tIns="45720" rIns="91440" bIns="45720" rtlCol="0" anchor="b">
            <a:normAutofit/>
          </a:bodyPr>
          <a:lstStyle>
            <a:lvl1pPr>
              <a:buNone/>
              <a:defRPr lang="en-US" sz="68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782380" y="28980524"/>
            <a:ext cx="25541949" cy="6818228"/>
          </a:xfrm>
        </p:spPr>
        <p:txBody>
          <a:bodyPr anchor="t">
            <a:normAutofit/>
          </a:bodyPr>
          <a:lstStyle>
            <a:lvl1pPr marL="0" indent="0" algn="l">
              <a:buNone/>
              <a:defRPr sz="5440">
                <a:gradFill flip="none" rotWithShape="1">
                  <a:gsLst>
                    <a:gs pos="0">
                      <a:schemeClr val="tx1"/>
                    </a:gs>
                    <a:gs pos="100000">
                      <a:schemeClr val="tx1">
                        <a:lumMod val="75000"/>
                      </a:schemeClr>
                    </a:gs>
                  </a:gsLst>
                  <a:lin ang="5400000" scaled="0"/>
                  <a:tileRect/>
                </a:gradFill>
              </a:defRPr>
            </a:lvl1pPr>
            <a:lvl2pPr marL="1554480" indent="0">
              <a:buNone/>
              <a:defRPr sz="5440">
                <a:solidFill>
                  <a:schemeClr val="tx1">
                    <a:tint val="75000"/>
                  </a:schemeClr>
                </a:solidFill>
              </a:defRPr>
            </a:lvl2pPr>
            <a:lvl3pPr marL="3108960" indent="0">
              <a:buNone/>
              <a:defRPr sz="5440">
                <a:solidFill>
                  <a:schemeClr val="tx1">
                    <a:tint val="75000"/>
                  </a:schemeClr>
                </a:solidFill>
              </a:defRPr>
            </a:lvl3pPr>
            <a:lvl4pPr marL="4663440" indent="0">
              <a:buNone/>
              <a:defRPr sz="4760">
                <a:solidFill>
                  <a:schemeClr val="tx1">
                    <a:tint val="75000"/>
                  </a:schemeClr>
                </a:solidFill>
              </a:defRPr>
            </a:lvl4pPr>
            <a:lvl5pPr marL="6217920" indent="0">
              <a:buNone/>
              <a:defRPr sz="4760">
                <a:solidFill>
                  <a:schemeClr val="tx1">
                    <a:tint val="75000"/>
                  </a:schemeClr>
                </a:solidFill>
              </a:defRPr>
            </a:lvl5pPr>
            <a:lvl6pPr marL="7772400" indent="0">
              <a:buNone/>
              <a:defRPr sz="4760">
                <a:solidFill>
                  <a:schemeClr val="tx1">
                    <a:tint val="75000"/>
                  </a:schemeClr>
                </a:solidFill>
              </a:defRPr>
            </a:lvl6pPr>
            <a:lvl7pPr marL="9326880" indent="0">
              <a:buNone/>
              <a:defRPr sz="4760">
                <a:solidFill>
                  <a:schemeClr val="tx1">
                    <a:tint val="75000"/>
                  </a:schemeClr>
                </a:solidFill>
              </a:defRPr>
            </a:lvl7pPr>
            <a:lvl8pPr marL="10881360" indent="0">
              <a:buNone/>
              <a:defRPr sz="4760">
                <a:solidFill>
                  <a:schemeClr val="tx1">
                    <a:tint val="75000"/>
                  </a:schemeClr>
                </a:solidFill>
              </a:defRPr>
            </a:lvl8pPr>
            <a:lvl9pPr marL="12435840" indent="0">
              <a:buNone/>
              <a:defRPr sz="4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1746599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782378" y="3496642"/>
            <a:ext cx="25539008" cy="16173127"/>
          </a:xfrm>
        </p:spPr>
        <p:txBody>
          <a:bodyPr vert="horz" lIns="91440" tIns="45720" rIns="91440" bIns="45720" rtlCol="0" anchor="ctr">
            <a:normAutofit/>
          </a:bodyPr>
          <a:lstStyle>
            <a:lvl1pPr>
              <a:defRPr lang="en-US" sz="952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782378" y="21606590"/>
            <a:ext cx="25539008" cy="6155794"/>
          </a:xfrm>
        </p:spPr>
        <p:txBody>
          <a:bodyPr vert="horz" lIns="91440" tIns="45720" rIns="91440" bIns="45720" rtlCol="0" anchor="b">
            <a:normAutofit/>
          </a:bodyPr>
          <a:lstStyle>
            <a:lvl1pPr>
              <a:buNone/>
              <a:defRPr lang="en-US" sz="816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782380" y="27762381"/>
            <a:ext cx="25539005" cy="8036371"/>
          </a:xfrm>
        </p:spPr>
        <p:txBody>
          <a:bodyPr anchor="t">
            <a:normAutofit/>
          </a:bodyPr>
          <a:lstStyle>
            <a:lvl1pPr marL="0" indent="0" algn="l">
              <a:buNone/>
              <a:defRPr sz="5440">
                <a:gradFill flip="none" rotWithShape="1">
                  <a:gsLst>
                    <a:gs pos="0">
                      <a:schemeClr val="tx1"/>
                    </a:gs>
                    <a:gs pos="100000">
                      <a:schemeClr val="tx1">
                        <a:lumMod val="75000"/>
                      </a:schemeClr>
                    </a:gs>
                  </a:gsLst>
                  <a:lin ang="5400000" scaled="0"/>
                  <a:tileRect/>
                </a:gradFill>
              </a:defRPr>
            </a:lvl1pPr>
            <a:lvl2pPr marL="1554480" indent="0">
              <a:buNone/>
              <a:defRPr sz="5440">
                <a:solidFill>
                  <a:schemeClr val="tx1">
                    <a:tint val="75000"/>
                  </a:schemeClr>
                </a:solidFill>
              </a:defRPr>
            </a:lvl2pPr>
            <a:lvl3pPr marL="3108960" indent="0">
              <a:buNone/>
              <a:defRPr sz="5440">
                <a:solidFill>
                  <a:schemeClr val="tx1">
                    <a:tint val="75000"/>
                  </a:schemeClr>
                </a:solidFill>
              </a:defRPr>
            </a:lvl3pPr>
            <a:lvl4pPr marL="4663440" indent="0">
              <a:buNone/>
              <a:defRPr sz="4760">
                <a:solidFill>
                  <a:schemeClr val="tx1">
                    <a:tint val="75000"/>
                  </a:schemeClr>
                </a:solidFill>
              </a:defRPr>
            </a:lvl4pPr>
            <a:lvl5pPr marL="6217920" indent="0">
              <a:buNone/>
              <a:defRPr sz="4760">
                <a:solidFill>
                  <a:schemeClr val="tx1">
                    <a:tint val="75000"/>
                  </a:schemeClr>
                </a:solidFill>
              </a:defRPr>
            </a:lvl5pPr>
            <a:lvl6pPr marL="7772400" indent="0">
              <a:buNone/>
              <a:defRPr sz="4760">
                <a:solidFill>
                  <a:schemeClr val="tx1">
                    <a:tint val="75000"/>
                  </a:schemeClr>
                </a:solidFill>
              </a:defRPr>
            </a:lvl6pPr>
            <a:lvl7pPr marL="9326880" indent="0">
              <a:buNone/>
              <a:defRPr sz="4760">
                <a:solidFill>
                  <a:schemeClr val="tx1">
                    <a:tint val="75000"/>
                  </a:schemeClr>
                </a:solidFill>
              </a:defRPr>
            </a:lvl7pPr>
            <a:lvl8pPr marL="10881360" indent="0">
              <a:buNone/>
              <a:defRPr sz="4760">
                <a:solidFill>
                  <a:schemeClr val="tx1">
                    <a:tint val="75000"/>
                  </a:schemeClr>
                </a:solidFill>
              </a:defRPr>
            </a:lvl8pPr>
            <a:lvl9pPr marL="12435840" indent="0">
              <a:buNone/>
              <a:defRPr sz="4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2824941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2782382" y="3496639"/>
            <a:ext cx="25539008" cy="769988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2943837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75807" y="3496639"/>
            <a:ext cx="6045581" cy="323021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2381" y="3496639"/>
            <a:ext cx="19122066" cy="3230211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331564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302014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85668" y="19188098"/>
            <a:ext cx="25535720" cy="10696723"/>
          </a:xfrm>
        </p:spPr>
        <p:txBody>
          <a:bodyPr anchor="b">
            <a:normAutofit/>
          </a:bodyPr>
          <a:lstStyle>
            <a:lvl1pPr algn="r">
              <a:defRPr sz="9520" b="0" cap="all"/>
            </a:lvl1pPr>
          </a:lstStyle>
          <a:p>
            <a:r>
              <a:rPr lang="en-US"/>
              <a:t>Click to edit Master title style</a:t>
            </a:r>
            <a:endParaRPr lang="en-US" dirty="0"/>
          </a:p>
        </p:txBody>
      </p:sp>
      <p:sp>
        <p:nvSpPr>
          <p:cNvPr id="3" name="Text Placeholder 2"/>
          <p:cNvSpPr>
            <a:spLocks noGrp="1"/>
          </p:cNvSpPr>
          <p:nvPr>
            <p:ph type="body" idx="1"/>
          </p:nvPr>
        </p:nvSpPr>
        <p:spPr>
          <a:xfrm>
            <a:off x="2785668" y="29942352"/>
            <a:ext cx="25535720" cy="5856400"/>
          </a:xfrm>
        </p:spPr>
        <p:txBody>
          <a:bodyPr anchor="t">
            <a:normAutofit/>
          </a:bodyPr>
          <a:lstStyle>
            <a:lvl1pPr marL="0" indent="0" algn="r">
              <a:buNone/>
              <a:defRPr sz="6120">
                <a:gradFill flip="none" rotWithShape="1">
                  <a:gsLst>
                    <a:gs pos="0">
                      <a:schemeClr val="tx1"/>
                    </a:gs>
                    <a:gs pos="100000">
                      <a:schemeClr val="tx1">
                        <a:lumMod val="75000"/>
                      </a:schemeClr>
                    </a:gs>
                  </a:gsLst>
                  <a:lin ang="5400000" scaled="0"/>
                  <a:tileRect/>
                </a:gradFill>
              </a:defRPr>
            </a:lvl1pPr>
            <a:lvl2pPr marL="1554480" indent="0">
              <a:buNone/>
              <a:defRPr sz="6120">
                <a:solidFill>
                  <a:schemeClr val="tx1">
                    <a:tint val="75000"/>
                  </a:schemeClr>
                </a:solidFill>
              </a:defRPr>
            </a:lvl2pPr>
            <a:lvl3pPr marL="3108960" indent="0">
              <a:buNone/>
              <a:defRPr sz="5440">
                <a:solidFill>
                  <a:schemeClr val="tx1">
                    <a:tint val="75000"/>
                  </a:schemeClr>
                </a:solidFill>
              </a:defRPr>
            </a:lvl3pPr>
            <a:lvl4pPr marL="4663440" indent="0">
              <a:buNone/>
              <a:defRPr sz="4760">
                <a:solidFill>
                  <a:schemeClr val="tx1">
                    <a:tint val="75000"/>
                  </a:schemeClr>
                </a:solidFill>
              </a:defRPr>
            </a:lvl4pPr>
            <a:lvl5pPr marL="6217920" indent="0">
              <a:buNone/>
              <a:defRPr sz="4760">
                <a:solidFill>
                  <a:schemeClr val="tx1">
                    <a:tint val="75000"/>
                  </a:schemeClr>
                </a:solidFill>
              </a:defRPr>
            </a:lvl5pPr>
            <a:lvl6pPr marL="7772400" indent="0">
              <a:buNone/>
              <a:defRPr sz="4760">
                <a:solidFill>
                  <a:schemeClr val="tx1">
                    <a:tint val="75000"/>
                  </a:schemeClr>
                </a:solidFill>
              </a:defRPr>
            </a:lvl6pPr>
            <a:lvl7pPr marL="9326880" indent="0">
              <a:buNone/>
              <a:defRPr sz="4760">
                <a:solidFill>
                  <a:schemeClr val="tx1">
                    <a:tint val="75000"/>
                  </a:schemeClr>
                </a:solidFill>
              </a:defRPr>
            </a:lvl7pPr>
            <a:lvl8pPr marL="10881360" indent="0">
              <a:buNone/>
              <a:defRPr sz="4760">
                <a:solidFill>
                  <a:schemeClr val="tx1">
                    <a:tint val="75000"/>
                  </a:schemeClr>
                </a:solidFill>
              </a:defRPr>
            </a:lvl8pPr>
            <a:lvl9pPr marL="12435840" indent="0">
              <a:buNone/>
              <a:defRPr sz="4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793A0-7661-4B42-9EE7-0311DB40A674}"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359316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2382" y="12090605"/>
            <a:ext cx="12529248" cy="23650475"/>
          </a:xfrm>
        </p:spPr>
        <p:txBody>
          <a:bodyPr>
            <a:normAutofit/>
          </a:bodyPr>
          <a:lstStyle>
            <a:lvl1pPr>
              <a:defRPr sz="5440"/>
            </a:lvl1pPr>
            <a:lvl2pPr>
              <a:defRPr sz="4760"/>
            </a:lvl2pPr>
            <a:lvl3pPr>
              <a:defRPr sz="4080"/>
            </a:lvl3pPr>
            <a:lvl4pPr>
              <a:defRPr sz="3740"/>
            </a:lvl4pPr>
            <a:lvl5pPr>
              <a:defRPr sz="3740"/>
            </a:lvl5pPr>
            <a:lvl6pPr>
              <a:defRPr sz="3740"/>
            </a:lvl6pPr>
            <a:lvl7pPr>
              <a:defRPr sz="3740"/>
            </a:lvl7pPr>
            <a:lvl8pPr>
              <a:defRPr sz="3740"/>
            </a:lvl8pPr>
            <a:lvl9pPr>
              <a:defRPr sz="37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77974" y="12090602"/>
            <a:ext cx="12543413" cy="23650469"/>
          </a:xfrm>
        </p:spPr>
        <p:txBody>
          <a:bodyPr>
            <a:normAutofit/>
          </a:bodyPr>
          <a:lstStyle>
            <a:lvl1pPr>
              <a:defRPr sz="5440"/>
            </a:lvl1pPr>
            <a:lvl2pPr>
              <a:defRPr sz="4760"/>
            </a:lvl2pPr>
            <a:lvl3pPr>
              <a:defRPr sz="4080"/>
            </a:lvl3pPr>
            <a:lvl4pPr>
              <a:defRPr sz="3740"/>
            </a:lvl4pPr>
            <a:lvl5pPr>
              <a:defRPr sz="3740"/>
            </a:lvl5pPr>
            <a:lvl6pPr>
              <a:defRPr sz="3740"/>
            </a:lvl6pPr>
            <a:lvl7pPr>
              <a:defRPr sz="3740"/>
            </a:lvl7pPr>
            <a:lvl8pPr>
              <a:defRPr sz="3740"/>
            </a:lvl8pPr>
            <a:lvl9pPr>
              <a:defRPr sz="37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8793A0-7661-4B42-9EE7-0311DB40A674}"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157712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761442" y="12090602"/>
            <a:ext cx="11550184" cy="4303763"/>
          </a:xfrm>
        </p:spPr>
        <p:txBody>
          <a:bodyPr anchor="b">
            <a:noAutofit/>
          </a:bodyPr>
          <a:lstStyle>
            <a:lvl1pPr marL="0" indent="0">
              <a:buNone/>
              <a:defRPr sz="7480" b="0"/>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782382" y="16344695"/>
            <a:ext cx="12529248" cy="19454060"/>
          </a:xfrm>
        </p:spPr>
        <p:txBody>
          <a:bodyPr anchor="t">
            <a:normAutofit/>
          </a:bodyPr>
          <a:lstStyle>
            <a:lvl1pPr>
              <a:defRPr sz="5440"/>
            </a:lvl1pPr>
            <a:lvl2pPr>
              <a:defRPr sz="4760"/>
            </a:lvl2pPr>
            <a:lvl3pPr>
              <a:defRPr sz="4080"/>
            </a:lvl3pPr>
            <a:lvl4pPr>
              <a:defRPr sz="3740"/>
            </a:lvl4pPr>
            <a:lvl5pPr>
              <a:defRPr sz="3740"/>
            </a:lvl5pPr>
            <a:lvl6pPr>
              <a:defRPr sz="3740"/>
            </a:lvl6pPr>
            <a:lvl7pPr>
              <a:defRPr sz="3740"/>
            </a:lvl7pPr>
            <a:lvl8pPr>
              <a:defRPr sz="3740"/>
            </a:lvl8pPr>
            <a:lvl9pPr>
              <a:defRPr sz="37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94510" y="12090605"/>
            <a:ext cx="11626878" cy="4254090"/>
          </a:xfrm>
        </p:spPr>
        <p:txBody>
          <a:bodyPr anchor="b">
            <a:noAutofit/>
          </a:bodyPr>
          <a:lstStyle>
            <a:lvl1pPr marL="0" indent="0">
              <a:buNone/>
              <a:defRPr sz="7480" b="0"/>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61" y="16344695"/>
            <a:ext cx="12585168" cy="19454060"/>
          </a:xfrm>
        </p:spPr>
        <p:txBody>
          <a:bodyPr anchor="t">
            <a:normAutofit/>
          </a:bodyPr>
          <a:lstStyle>
            <a:lvl1pPr>
              <a:defRPr sz="5440"/>
            </a:lvl1pPr>
            <a:lvl2pPr>
              <a:defRPr sz="4760"/>
            </a:lvl2pPr>
            <a:lvl3pPr>
              <a:defRPr sz="4080"/>
            </a:lvl3pPr>
            <a:lvl4pPr>
              <a:defRPr sz="3740"/>
            </a:lvl4pPr>
            <a:lvl5pPr>
              <a:defRPr sz="3740"/>
            </a:lvl5pPr>
            <a:lvl6pPr>
              <a:defRPr sz="3740"/>
            </a:lvl6pPr>
            <a:lvl7pPr>
              <a:defRPr sz="3740"/>
            </a:lvl7pPr>
            <a:lvl8pPr>
              <a:defRPr sz="3740"/>
            </a:lvl8pPr>
            <a:lvl9pPr>
              <a:defRPr sz="37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8793A0-7661-4B42-9EE7-0311DB40A674}"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148130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884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793A0-7661-4B42-9EE7-0311DB40A674}"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138889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793A0-7661-4B42-9EE7-0311DB40A674}"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184146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2382" y="10295578"/>
            <a:ext cx="9280378" cy="8046720"/>
          </a:xfrm>
        </p:spPr>
        <p:txBody>
          <a:bodyPr anchor="b">
            <a:normAutofit/>
          </a:bodyPr>
          <a:lstStyle>
            <a:lvl1pPr algn="l">
              <a:defRPr sz="7480" b="0"/>
            </a:lvl1pPr>
          </a:lstStyle>
          <a:p>
            <a:r>
              <a:rPr lang="en-US"/>
              <a:t>Click to edit Master title style</a:t>
            </a:r>
            <a:endParaRPr lang="en-US" dirty="0"/>
          </a:p>
        </p:txBody>
      </p:sp>
      <p:sp>
        <p:nvSpPr>
          <p:cNvPr id="3" name="Content Placeholder 2"/>
          <p:cNvSpPr>
            <a:spLocks noGrp="1"/>
          </p:cNvSpPr>
          <p:nvPr>
            <p:ph idx="1"/>
          </p:nvPr>
        </p:nvSpPr>
        <p:spPr>
          <a:xfrm>
            <a:off x="13018110" y="3496642"/>
            <a:ext cx="15303278" cy="32302107"/>
          </a:xfrm>
        </p:spPr>
        <p:txBody>
          <a:bodyPr anchor="ctr">
            <a:normAutofit/>
          </a:bodyPr>
          <a:lstStyle>
            <a:lvl1pPr>
              <a:defRPr sz="6120"/>
            </a:lvl1pPr>
            <a:lvl2pPr>
              <a:defRPr sz="5440"/>
            </a:lvl2pPr>
            <a:lvl3pPr>
              <a:defRPr sz="4760"/>
            </a:lvl3pPr>
            <a:lvl4pPr>
              <a:defRPr sz="4080"/>
            </a:lvl4pPr>
            <a:lvl5pPr>
              <a:defRPr sz="3740"/>
            </a:lvl5pPr>
            <a:lvl6pPr>
              <a:defRPr sz="3740"/>
            </a:lvl6pPr>
            <a:lvl7pPr>
              <a:defRPr sz="3740"/>
            </a:lvl7pPr>
            <a:lvl8pPr>
              <a:defRPr sz="3740"/>
            </a:lvl8pPr>
            <a:lvl9pPr>
              <a:defRPr sz="37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82382" y="18342298"/>
            <a:ext cx="9280378" cy="10728960"/>
          </a:xfrm>
        </p:spPr>
        <p:txBody>
          <a:bodyPr>
            <a:normAutofit/>
          </a:bodyPr>
          <a:lstStyle>
            <a:lvl1pPr marL="0" indent="0">
              <a:buNone/>
              <a:defRPr sz="5440"/>
            </a:lvl1pPr>
            <a:lvl2pPr marL="1554480" indent="0">
              <a:buNone/>
              <a:defRPr sz="4080"/>
            </a:lvl2pPr>
            <a:lvl3pPr marL="3108960" indent="0">
              <a:buNone/>
              <a:defRPr sz="3400"/>
            </a:lvl3pPr>
            <a:lvl4pPr marL="4663440" indent="0">
              <a:buNone/>
              <a:defRPr sz="3060"/>
            </a:lvl4pPr>
            <a:lvl5pPr marL="6217920" indent="0">
              <a:buNone/>
              <a:defRPr sz="3060"/>
            </a:lvl5pPr>
            <a:lvl6pPr marL="7772400" indent="0">
              <a:buNone/>
              <a:defRPr sz="3060"/>
            </a:lvl6pPr>
            <a:lvl7pPr marL="9326880" indent="0">
              <a:buNone/>
              <a:defRPr sz="3060"/>
            </a:lvl7pPr>
            <a:lvl8pPr marL="10881360" indent="0">
              <a:buNone/>
              <a:defRPr sz="3060"/>
            </a:lvl8pPr>
            <a:lvl9pPr marL="12435840" indent="0">
              <a:buNone/>
              <a:defRPr sz="3060"/>
            </a:lvl9pPr>
          </a:lstStyle>
          <a:p>
            <a:pPr lvl="0"/>
            <a:r>
              <a:rPr lang="en-US"/>
              <a:t>Click to edit Master text styles</a:t>
            </a:r>
          </a:p>
        </p:txBody>
      </p:sp>
      <p:sp>
        <p:nvSpPr>
          <p:cNvPr id="5" name="Date Placeholder 4"/>
          <p:cNvSpPr>
            <a:spLocks noGrp="1"/>
          </p:cNvSpPr>
          <p:nvPr>
            <p:ph type="dt" sz="half" idx="10"/>
          </p:nvPr>
        </p:nvSpPr>
        <p:spPr/>
        <p:txBody>
          <a:bodyPr/>
          <a:lstStyle/>
          <a:p>
            <a:fld id="{E08793A0-7661-4B42-9EE7-0311DB40A674}"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150905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2382" y="11136511"/>
            <a:ext cx="15040930" cy="8046720"/>
          </a:xfrm>
        </p:spPr>
        <p:txBody>
          <a:bodyPr anchor="b">
            <a:normAutofit/>
          </a:bodyPr>
          <a:lstStyle>
            <a:lvl1pPr algn="l">
              <a:defRPr sz="81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8752503" y="-107290"/>
            <a:ext cx="8500211" cy="40501824"/>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5440"/>
            </a:lvl1pPr>
            <a:lvl2pPr marL="1554480" indent="0">
              <a:buNone/>
              <a:defRPr sz="5440"/>
            </a:lvl2pPr>
            <a:lvl3pPr marL="3108960" indent="0">
              <a:buNone/>
              <a:defRPr sz="5440"/>
            </a:lvl3pPr>
            <a:lvl4pPr marL="4663440" indent="0">
              <a:buNone/>
              <a:defRPr sz="5440"/>
            </a:lvl4pPr>
            <a:lvl5pPr marL="6217920" indent="0">
              <a:buNone/>
              <a:defRPr sz="5440"/>
            </a:lvl5pPr>
            <a:lvl6pPr marL="7772400" indent="0">
              <a:buNone/>
              <a:defRPr sz="5440"/>
            </a:lvl6pPr>
            <a:lvl7pPr marL="9326880" indent="0">
              <a:buNone/>
              <a:defRPr sz="5440"/>
            </a:lvl7pPr>
            <a:lvl8pPr marL="10881360" indent="0">
              <a:buNone/>
              <a:defRPr sz="5440"/>
            </a:lvl8pPr>
            <a:lvl9pPr marL="12435840" indent="0">
              <a:buNone/>
              <a:defRPr sz="5440"/>
            </a:lvl9pPr>
          </a:lstStyle>
          <a:p>
            <a:r>
              <a:rPr lang="en-US"/>
              <a:t>Click icon to add picture</a:t>
            </a:r>
            <a:endParaRPr lang="en-US" dirty="0"/>
          </a:p>
        </p:txBody>
      </p:sp>
      <p:sp>
        <p:nvSpPr>
          <p:cNvPr id="4" name="Text Placeholder 3"/>
          <p:cNvSpPr>
            <a:spLocks noGrp="1"/>
          </p:cNvSpPr>
          <p:nvPr>
            <p:ph type="body" sz="half" idx="2"/>
          </p:nvPr>
        </p:nvSpPr>
        <p:spPr>
          <a:xfrm>
            <a:off x="2778883" y="19183231"/>
            <a:ext cx="15040930" cy="10728960"/>
          </a:xfrm>
        </p:spPr>
        <p:txBody>
          <a:bodyPr>
            <a:normAutofit/>
          </a:bodyPr>
          <a:lstStyle>
            <a:lvl1pPr marL="0" indent="0">
              <a:buNone/>
              <a:defRPr sz="5440"/>
            </a:lvl1pPr>
            <a:lvl2pPr marL="1554480" indent="0">
              <a:buNone/>
              <a:defRPr sz="4080"/>
            </a:lvl2pPr>
            <a:lvl3pPr marL="3108960" indent="0">
              <a:buNone/>
              <a:defRPr sz="3400"/>
            </a:lvl3pPr>
            <a:lvl4pPr marL="4663440" indent="0">
              <a:buNone/>
              <a:defRPr sz="3060"/>
            </a:lvl4pPr>
            <a:lvl5pPr marL="6217920" indent="0">
              <a:buNone/>
              <a:defRPr sz="3060"/>
            </a:lvl5pPr>
            <a:lvl6pPr marL="7772400" indent="0">
              <a:buNone/>
              <a:defRPr sz="3060"/>
            </a:lvl6pPr>
            <a:lvl7pPr marL="9326880" indent="0">
              <a:buNone/>
              <a:defRPr sz="3060"/>
            </a:lvl7pPr>
            <a:lvl8pPr marL="10881360" indent="0">
              <a:buNone/>
              <a:defRPr sz="3060"/>
            </a:lvl8pPr>
            <a:lvl9pPr marL="12435840" indent="0">
              <a:buNone/>
              <a:defRPr sz="3060"/>
            </a:lvl9pPr>
          </a:lstStyle>
          <a:p>
            <a:pPr lvl="0"/>
            <a:r>
              <a:rPr lang="en-US"/>
              <a:t>Click to edit Master text styles</a:t>
            </a:r>
          </a:p>
        </p:txBody>
      </p:sp>
      <p:sp>
        <p:nvSpPr>
          <p:cNvPr id="5" name="Date Placeholder 4"/>
          <p:cNvSpPr>
            <a:spLocks noGrp="1"/>
          </p:cNvSpPr>
          <p:nvPr>
            <p:ph type="dt" sz="half" idx="10"/>
          </p:nvPr>
        </p:nvSpPr>
        <p:spPr>
          <a:xfrm>
            <a:off x="15380407" y="36263888"/>
            <a:ext cx="2442907" cy="2142067"/>
          </a:xfrm>
        </p:spPr>
        <p:txBody>
          <a:bodyPr/>
          <a:lstStyle/>
          <a:p>
            <a:fld id="{E08793A0-7661-4B42-9EE7-0311DB40A674}" type="datetimeFigureOut">
              <a:rPr lang="en-US" smtClean="0"/>
              <a:t>4/17/2019</a:t>
            </a:fld>
            <a:endParaRPr lang="en-US"/>
          </a:p>
        </p:txBody>
      </p:sp>
      <p:sp>
        <p:nvSpPr>
          <p:cNvPr id="6" name="Footer Placeholder 5"/>
          <p:cNvSpPr>
            <a:spLocks noGrp="1"/>
          </p:cNvSpPr>
          <p:nvPr>
            <p:ph type="ftr" sz="quarter" idx="11"/>
          </p:nvPr>
        </p:nvSpPr>
        <p:spPr>
          <a:xfrm>
            <a:off x="2782383" y="36263888"/>
            <a:ext cx="12598020" cy="2142067"/>
          </a:xfrm>
        </p:spPr>
        <p:txBody>
          <a:bodyPr/>
          <a:lstStyle/>
          <a:p>
            <a:endParaRPr lang="en-US"/>
          </a:p>
        </p:txBody>
      </p:sp>
      <p:sp>
        <p:nvSpPr>
          <p:cNvPr id="7" name="Slide Number Placeholder 6"/>
          <p:cNvSpPr>
            <a:spLocks noGrp="1"/>
          </p:cNvSpPr>
          <p:nvPr>
            <p:ph type="sldNum" sz="quarter" idx="12"/>
          </p:nvPr>
        </p:nvSpPr>
        <p:spPr>
          <a:xfrm>
            <a:off x="27282491" y="36263885"/>
            <a:ext cx="1037632" cy="1931600"/>
          </a:xfrm>
        </p:spPr>
        <p:txBody>
          <a:bodyPr/>
          <a:lstStyle/>
          <a:p>
            <a:fld id="{FB18C887-6040-7D40-9D90-2C10547DC86D}" type="slidenum">
              <a:rPr lang="en-US" smtClean="0"/>
              <a:t>‹#›</a:t>
            </a:fld>
            <a:endParaRPr lang="en-US"/>
          </a:p>
        </p:txBody>
      </p:sp>
    </p:spTree>
    <p:extLst>
      <p:ext uri="{BB962C8B-B14F-4D97-AF65-F5344CB8AC3E}">
        <p14:creationId xmlns:p14="http://schemas.microsoft.com/office/powerpoint/2010/main" val="241351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2382" y="3496639"/>
            <a:ext cx="25539008" cy="76998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82383" y="12090602"/>
            <a:ext cx="25539005" cy="237081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5807" y="36245795"/>
            <a:ext cx="4377378" cy="2142067"/>
          </a:xfrm>
          <a:prstGeom prst="rect">
            <a:avLst/>
          </a:prstGeom>
        </p:spPr>
        <p:txBody>
          <a:bodyPr vert="horz" lIns="91440" tIns="45720" rIns="91440" bIns="45720" rtlCol="0" anchor="ctr"/>
          <a:lstStyle>
            <a:lvl1pPr algn="r">
              <a:defRPr sz="2720" b="1" i="0">
                <a:solidFill>
                  <a:schemeClr val="tx1">
                    <a:lumMod val="75000"/>
                  </a:schemeClr>
                </a:solidFill>
                <a:effectLst>
                  <a:outerShdw blurRad="50800" dist="38100" dir="2700000" algn="tl" rotWithShape="0">
                    <a:srgbClr val="000000">
                      <a:alpha val="43000"/>
                    </a:srgbClr>
                  </a:outerShdw>
                </a:effectLst>
                <a:latin typeface="+mn-lt"/>
              </a:defRPr>
            </a:lvl1pPr>
          </a:lstStyle>
          <a:p>
            <a:fld id="{E08793A0-7661-4B42-9EE7-0311DB40A674}" type="datetimeFigureOut">
              <a:rPr lang="en-US" smtClean="0"/>
              <a:t>4/17/2019</a:t>
            </a:fld>
            <a:endParaRPr lang="en-US"/>
          </a:p>
        </p:txBody>
      </p:sp>
      <p:sp>
        <p:nvSpPr>
          <p:cNvPr id="5" name="Footer Placeholder 4"/>
          <p:cNvSpPr>
            <a:spLocks noGrp="1"/>
          </p:cNvSpPr>
          <p:nvPr>
            <p:ph type="ftr" sz="quarter" idx="3"/>
          </p:nvPr>
        </p:nvSpPr>
        <p:spPr>
          <a:xfrm>
            <a:off x="2782381" y="36245795"/>
            <a:ext cx="19122066" cy="2142067"/>
          </a:xfrm>
          <a:prstGeom prst="rect">
            <a:avLst/>
          </a:prstGeom>
        </p:spPr>
        <p:txBody>
          <a:bodyPr vert="horz" lIns="91440" tIns="45720" rIns="91440" bIns="45720" rtlCol="0" anchor="ctr"/>
          <a:lstStyle>
            <a:lvl1pPr algn="l">
              <a:defRPr sz="272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26918489" y="36245795"/>
            <a:ext cx="1405842" cy="2142067"/>
          </a:xfrm>
          <a:prstGeom prst="rect">
            <a:avLst/>
          </a:prstGeom>
        </p:spPr>
        <p:txBody>
          <a:bodyPr vert="horz" lIns="91440" tIns="45720" rIns="91440" bIns="45720" rtlCol="0" anchor="ctr"/>
          <a:lstStyle>
            <a:lvl1pPr algn="r">
              <a:defRPr sz="2720" b="1" i="0">
                <a:solidFill>
                  <a:schemeClr val="tx1">
                    <a:lumMod val="75000"/>
                  </a:schemeClr>
                </a:solidFill>
                <a:effectLst>
                  <a:outerShdw blurRad="50800" dist="38100" dir="2700000" algn="tl" rotWithShape="0">
                    <a:srgbClr val="000000">
                      <a:alpha val="43000"/>
                    </a:srgbClr>
                  </a:outerShdw>
                </a:effectLst>
                <a:latin typeface="+mn-lt"/>
              </a:defRPr>
            </a:lvl1pPr>
          </a:lstStyle>
          <a:p>
            <a:fld id="{FB18C887-6040-7D40-9D90-2C10547DC86D}" type="slidenum">
              <a:rPr lang="en-US" smtClean="0"/>
              <a:t>‹#›</a:t>
            </a:fld>
            <a:endParaRPr lang="en-US"/>
          </a:p>
        </p:txBody>
      </p:sp>
    </p:spTree>
    <p:extLst>
      <p:ext uri="{BB962C8B-B14F-4D97-AF65-F5344CB8AC3E}">
        <p14:creationId xmlns:p14="http://schemas.microsoft.com/office/powerpoint/2010/main" val="180732808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1554480" rtl="0" eaLnBrk="1" latinLnBrk="0" hangingPunct="1">
        <a:spcBef>
          <a:spcPct val="0"/>
        </a:spcBef>
        <a:buNone/>
        <a:defRPr sz="952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71550" indent="-971550" algn="l" defTabSz="1554480" rtl="0" eaLnBrk="1" latinLnBrk="0" hangingPunct="1">
        <a:spcBef>
          <a:spcPct val="20000"/>
        </a:spcBef>
        <a:spcAft>
          <a:spcPts val="2040"/>
        </a:spcAft>
        <a:buClr>
          <a:schemeClr val="tx1"/>
        </a:buClr>
        <a:buSzPct val="130000"/>
        <a:buFont typeface="Arial"/>
        <a:buChar char="•"/>
        <a:defRPr sz="612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2526030" indent="-971550" algn="l" defTabSz="1554480" rtl="0" eaLnBrk="1" latinLnBrk="0" hangingPunct="1">
        <a:spcBef>
          <a:spcPct val="20000"/>
        </a:spcBef>
        <a:spcAft>
          <a:spcPts val="2040"/>
        </a:spcAft>
        <a:buClr>
          <a:schemeClr val="tx1"/>
        </a:buClr>
        <a:buSzPct val="130000"/>
        <a:buFont typeface="Arial"/>
        <a:buChar char="•"/>
        <a:defRPr sz="54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4080510" indent="-971550" algn="l" defTabSz="1554480" rtl="0" eaLnBrk="1" latinLnBrk="0" hangingPunct="1">
        <a:spcBef>
          <a:spcPct val="20000"/>
        </a:spcBef>
        <a:spcAft>
          <a:spcPts val="2040"/>
        </a:spcAft>
        <a:buClr>
          <a:schemeClr val="tx1"/>
        </a:buClr>
        <a:buSzPct val="130000"/>
        <a:buFont typeface="Arial"/>
        <a:buChar char="•"/>
        <a:defRPr sz="476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5246370" indent="-582930" algn="l" defTabSz="1554480" rtl="0" eaLnBrk="1" latinLnBrk="0" hangingPunct="1">
        <a:spcBef>
          <a:spcPct val="20000"/>
        </a:spcBef>
        <a:spcAft>
          <a:spcPts val="2040"/>
        </a:spcAft>
        <a:buClr>
          <a:schemeClr val="tx1"/>
        </a:buClr>
        <a:buSzPct val="130000"/>
        <a:buFont typeface="Arial"/>
        <a:buChar char="•"/>
        <a:defRPr sz="476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6800850" indent="-582930" algn="l" defTabSz="1554480" rtl="0" eaLnBrk="1" latinLnBrk="0" hangingPunct="1">
        <a:spcBef>
          <a:spcPct val="20000"/>
        </a:spcBef>
        <a:spcAft>
          <a:spcPts val="2040"/>
        </a:spcAft>
        <a:buClr>
          <a:schemeClr val="tx1"/>
        </a:buClr>
        <a:buSzPct val="130000"/>
        <a:buFont typeface="Arial"/>
        <a:buChar char="•"/>
        <a:defRPr sz="408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8549640" indent="-777240" algn="l" defTabSz="1554480" rtl="0" eaLnBrk="1" latinLnBrk="0" hangingPunct="1">
        <a:spcBef>
          <a:spcPct val="20000"/>
        </a:spcBef>
        <a:spcAft>
          <a:spcPts val="2040"/>
        </a:spcAft>
        <a:buClr>
          <a:schemeClr val="tx1"/>
        </a:buClr>
        <a:buSzPct val="130000"/>
        <a:buFont typeface="Arial"/>
        <a:buChar char="•"/>
        <a:defRPr sz="37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10104120" indent="-777240" algn="l" defTabSz="1554480" rtl="0" eaLnBrk="1" latinLnBrk="0" hangingPunct="1">
        <a:spcBef>
          <a:spcPct val="20000"/>
        </a:spcBef>
        <a:spcAft>
          <a:spcPts val="2040"/>
        </a:spcAft>
        <a:buClr>
          <a:schemeClr val="tx1"/>
        </a:buClr>
        <a:buSzPct val="130000"/>
        <a:buFont typeface="Arial"/>
        <a:buChar char="•"/>
        <a:defRPr sz="37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11658600" indent="-777240" algn="l" defTabSz="1554480" rtl="0" eaLnBrk="1" latinLnBrk="0" hangingPunct="1">
        <a:spcBef>
          <a:spcPct val="20000"/>
        </a:spcBef>
        <a:spcAft>
          <a:spcPts val="2040"/>
        </a:spcAft>
        <a:buClr>
          <a:schemeClr val="tx1"/>
        </a:buClr>
        <a:buSzPct val="130000"/>
        <a:buFont typeface="Arial"/>
        <a:buChar char="•"/>
        <a:defRPr sz="37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13213080" indent="-777240" algn="l" defTabSz="1554480" rtl="0" eaLnBrk="1" latinLnBrk="0" hangingPunct="1">
        <a:spcBef>
          <a:spcPct val="20000"/>
        </a:spcBef>
        <a:spcAft>
          <a:spcPts val="2040"/>
        </a:spcAft>
        <a:buClr>
          <a:schemeClr val="tx1"/>
        </a:buClr>
        <a:buSzPct val="100000"/>
        <a:buFont typeface="Arial"/>
        <a:buChar char="•"/>
        <a:defRPr sz="37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1554480" rtl="0" eaLnBrk="1" latinLnBrk="0" hangingPunct="1">
        <a:defRPr sz="6120" kern="1200">
          <a:solidFill>
            <a:schemeClr val="tx1"/>
          </a:solidFill>
          <a:latin typeface="+mn-lt"/>
          <a:ea typeface="+mn-ea"/>
          <a:cs typeface="+mn-cs"/>
        </a:defRPr>
      </a:lvl1pPr>
      <a:lvl2pPr marL="1554480" algn="l" defTabSz="1554480" rtl="0" eaLnBrk="1" latinLnBrk="0" hangingPunct="1">
        <a:defRPr sz="6120" kern="1200">
          <a:solidFill>
            <a:schemeClr val="tx1"/>
          </a:solidFill>
          <a:latin typeface="+mn-lt"/>
          <a:ea typeface="+mn-ea"/>
          <a:cs typeface="+mn-cs"/>
        </a:defRPr>
      </a:lvl2pPr>
      <a:lvl3pPr marL="3108960" algn="l" defTabSz="1554480" rtl="0" eaLnBrk="1" latinLnBrk="0" hangingPunct="1">
        <a:defRPr sz="6120" kern="1200">
          <a:solidFill>
            <a:schemeClr val="tx1"/>
          </a:solidFill>
          <a:latin typeface="+mn-lt"/>
          <a:ea typeface="+mn-ea"/>
          <a:cs typeface="+mn-cs"/>
        </a:defRPr>
      </a:lvl3pPr>
      <a:lvl4pPr marL="4663440" algn="l" defTabSz="1554480" rtl="0" eaLnBrk="1" latinLnBrk="0" hangingPunct="1">
        <a:defRPr sz="6120" kern="1200">
          <a:solidFill>
            <a:schemeClr val="tx1"/>
          </a:solidFill>
          <a:latin typeface="+mn-lt"/>
          <a:ea typeface="+mn-ea"/>
          <a:cs typeface="+mn-cs"/>
        </a:defRPr>
      </a:lvl4pPr>
      <a:lvl5pPr marL="6217920" algn="l" defTabSz="1554480" rtl="0" eaLnBrk="1" latinLnBrk="0" hangingPunct="1">
        <a:defRPr sz="6120" kern="1200">
          <a:solidFill>
            <a:schemeClr val="tx1"/>
          </a:solidFill>
          <a:latin typeface="+mn-lt"/>
          <a:ea typeface="+mn-ea"/>
          <a:cs typeface="+mn-cs"/>
        </a:defRPr>
      </a:lvl5pPr>
      <a:lvl6pPr marL="7772400" algn="l" defTabSz="1554480" rtl="0" eaLnBrk="1" latinLnBrk="0" hangingPunct="1">
        <a:defRPr sz="6120" kern="1200">
          <a:solidFill>
            <a:schemeClr val="tx1"/>
          </a:solidFill>
          <a:latin typeface="+mn-lt"/>
          <a:ea typeface="+mn-ea"/>
          <a:cs typeface="+mn-cs"/>
        </a:defRPr>
      </a:lvl6pPr>
      <a:lvl7pPr marL="9326880" algn="l" defTabSz="1554480" rtl="0" eaLnBrk="1" latinLnBrk="0" hangingPunct="1">
        <a:defRPr sz="6120" kern="1200">
          <a:solidFill>
            <a:schemeClr val="tx1"/>
          </a:solidFill>
          <a:latin typeface="+mn-lt"/>
          <a:ea typeface="+mn-ea"/>
          <a:cs typeface="+mn-cs"/>
        </a:defRPr>
      </a:lvl7pPr>
      <a:lvl8pPr marL="10881360" algn="l" defTabSz="1554480" rtl="0" eaLnBrk="1" latinLnBrk="0" hangingPunct="1">
        <a:defRPr sz="6120" kern="1200">
          <a:solidFill>
            <a:schemeClr val="tx1"/>
          </a:solidFill>
          <a:latin typeface="+mn-lt"/>
          <a:ea typeface="+mn-ea"/>
          <a:cs typeface="+mn-cs"/>
        </a:defRPr>
      </a:lvl8pPr>
      <a:lvl9pPr marL="12435840" algn="l" defTabSz="155448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Isosceles Triangle 14">
            <a:extLst>
              <a:ext uri="{FF2B5EF4-FFF2-40B4-BE49-F238E27FC236}">
                <a16:creationId xmlns:a16="http://schemas.microsoft.com/office/drawing/2014/main" id="{CA4A3027-29F7-4C0C-9799-34ECF792AB41}"/>
              </a:ext>
            </a:extLst>
          </p:cNvPr>
          <p:cNvSpPr/>
          <p:nvPr/>
        </p:nvSpPr>
        <p:spPr>
          <a:xfrm>
            <a:off x="14596770" y="-161260"/>
            <a:ext cx="16436396" cy="3864529"/>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04E0217-C809-43CA-8022-468D8FCF6386}"/>
              </a:ext>
            </a:extLst>
          </p:cNvPr>
          <p:cNvSpPr/>
          <p:nvPr/>
        </p:nvSpPr>
        <p:spPr>
          <a:xfrm>
            <a:off x="0" y="29445383"/>
            <a:ext cx="31089600" cy="10645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a:extLst>
              <a:ext uri="{FF2B5EF4-FFF2-40B4-BE49-F238E27FC236}">
                <a16:creationId xmlns:a16="http://schemas.microsoft.com/office/drawing/2014/main" id="{F74042C3-168C-4CB6-87F3-20159B1E2B97}"/>
              </a:ext>
            </a:extLst>
          </p:cNvPr>
          <p:cNvSpPr/>
          <p:nvPr/>
        </p:nvSpPr>
        <p:spPr>
          <a:xfrm rot="10800000">
            <a:off x="0" y="-33219"/>
            <a:ext cx="31089600" cy="7401086"/>
          </a:xfrm>
          <a:prstGeom prst="triangle">
            <a:avLst>
              <a:gd name="adj" fmla="val 1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209FCAE-B9F0-9C4F-869D-9AF5E748D5E3}"/>
              </a:ext>
            </a:extLst>
          </p:cNvPr>
          <p:cNvSpPr txBox="1"/>
          <p:nvPr/>
        </p:nvSpPr>
        <p:spPr>
          <a:xfrm>
            <a:off x="4200825" y="107968"/>
            <a:ext cx="23185154" cy="1323439"/>
          </a:xfrm>
          <a:prstGeom prst="rect">
            <a:avLst/>
          </a:prstGeom>
          <a:noFill/>
          <a:ln>
            <a:noFill/>
          </a:ln>
        </p:spPr>
        <p:txBody>
          <a:bodyPr wrap="square" rtlCol="0">
            <a:spAutoFit/>
          </a:bodyPr>
          <a:lstStyle/>
          <a:p>
            <a:pPr algn="ctr"/>
            <a:r>
              <a:rPr lang="en-US" sz="8000" b="1" dirty="0">
                <a:solidFill>
                  <a:schemeClr val="tx2"/>
                </a:solidFill>
                <a:latin typeface="+mj-lt"/>
                <a:ea typeface="Roboto" pitchFamily="2" charset="0"/>
                <a:cs typeface="Utsaah" panose="020B0502040204020203" pitchFamily="34" charset="0"/>
                <a:sym typeface="Oswald"/>
              </a:rPr>
              <a:t>Control and Visualization for Drone Research</a:t>
            </a:r>
          </a:p>
        </p:txBody>
      </p:sp>
      <p:sp>
        <p:nvSpPr>
          <p:cNvPr id="6" name="TextBox 5">
            <a:extLst>
              <a:ext uri="{FF2B5EF4-FFF2-40B4-BE49-F238E27FC236}">
                <a16:creationId xmlns:a16="http://schemas.microsoft.com/office/drawing/2014/main" id="{BE28C3F6-D015-B541-BE86-202C21367E1D}"/>
              </a:ext>
            </a:extLst>
          </p:cNvPr>
          <p:cNvSpPr txBox="1"/>
          <p:nvPr/>
        </p:nvSpPr>
        <p:spPr>
          <a:xfrm>
            <a:off x="5001106" y="1708144"/>
            <a:ext cx="13586059" cy="1569660"/>
          </a:xfrm>
          <a:prstGeom prst="rect">
            <a:avLst/>
          </a:prstGeom>
          <a:noFill/>
        </p:spPr>
        <p:txBody>
          <a:bodyPr wrap="square" rtlCol="0">
            <a:spAutoFit/>
          </a:bodyPr>
          <a:lstStyle/>
          <a:p>
            <a:pPr algn="ctr"/>
            <a:r>
              <a:rPr lang="en-US" sz="4800" dirty="0">
                <a:solidFill>
                  <a:schemeClr val="accent4"/>
                </a:solidFill>
                <a:ea typeface="Droid Serif"/>
                <a:cs typeface="Arial" panose="020B0604020202020204" pitchFamily="34" charset="0"/>
                <a:sym typeface="Droid Serif"/>
              </a:rPr>
              <a:t>Alexis Alvarez, Austin Corum,</a:t>
            </a:r>
          </a:p>
          <a:p>
            <a:pPr algn="ctr"/>
            <a:r>
              <a:rPr lang="en-US" sz="4800" dirty="0">
                <a:solidFill>
                  <a:schemeClr val="accent4"/>
                </a:solidFill>
                <a:ea typeface="Droid Serif"/>
                <a:cs typeface="Arial" panose="020B0604020202020204" pitchFamily="34" charset="0"/>
                <a:sym typeface="Droid Serif"/>
              </a:rPr>
              <a:t> Adam Witzel, Gavin Valencia</a:t>
            </a:r>
          </a:p>
        </p:txBody>
      </p:sp>
      <p:pic>
        <p:nvPicPr>
          <p:cNvPr id="9" name="Picture 8">
            <a:extLst>
              <a:ext uri="{FF2B5EF4-FFF2-40B4-BE49-F238E27FC236}">
                <a16:creationId xmlns:a16="http://schemas.microsoft.com/office/drawing/2014/main" id="{AF237CD1-28A5-AC44-BA63-E1257E37102F}"/>
              </a:ext>
            </a:extLst>
          </p:cNvPr>
          <p:cNvPicPr>
            <a:picLocks noChangeAspect="1"/>
          </p:cNvPicPr>
          <p:nvPr/>
        </p:nvPicPr>
        <p:blipFill>
          <a:blip r:embed="rId2"/>
          <a:stretch>
            <a:fillRect/>
          </a:stretch>
        </p:blipFill>
        <p:spPr>
          <a:xfrm>
            <a:off x="894749" y="628662"/>
            <a:ext cx="3306076" cy="3894943"/>
          </a:xfrm>
          <a:prstGeom prst="rect">
            <a:avLst/>
          </a:prstGeom>
        </p:spPr>
      </p:pic>
      <p:sp>
        <p:nvSpPr>
          <p:cNvPr id="31" name="Rectangle 30">
            <a:extLst>
              <a:ext uri="{FF2B5EF4-FFF2-40B4-BE49-F238E27FC236}">
                <a16:creationId xmlns:a16="http://schemas.microsoft.com/office/drawing/2014/main" id="{6039BD7F-65DC-4B17-968F-10E4ABD24D85}"/>
              </a:ext>
            </a:extLst>
          </p:cNvPr>
          <p:cNvSpPr/>
          <p:nvPr/>
        </p:nvSpPr>
        <p:spPr>
          <a:xfrm>
            <a:off x="661083" y="5971787"/>
            <a:ext cx="8502329" cy="1270309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E1CC519-F235-4C81-AF80-32B1B64CFC32}"/>
              </a:ext>
            </a:extLst>
          </p:cNvPr>
          <p:cNvSpPr/>
          <p:nvPr/>
        </p:nvSpPr>
        <p:spPr>
          <a:xfrm>
            <a:off x="474116" y="19549797"/>
            <a:ext cx="8636000" cy="863985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32AEDE0-607F-44A2-ABD7-F6E70BCFE65E}"/>
              </a:ext>
            </a:extLst>
          </p:cNvPr>
          <p:cNvSpPr/>
          <p:nvPr/>
        </p:nvSpPr>
        <p:spPr>
          <a:xfrm>
            <a:off x="1329515" y="21139729"/>
            <a:ext cx="6756400" cy="203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8973852-B8D5-4543-9147-5F29B099D298}"/>
              </a:ext>
            </a:extLst>
          </p:cNvPr>
          <p:cNvSpPr txBox="1"/>
          <p:nvPr/>
        </p:nvSpPr>
        <p:spPr>
          <a:xfrm>
            <a:off x="2654158" y="19679061"/>
            <a:ext cx="4241800" cy="1107996"/>
          </a:xfrm>
          <a:prstGeom prst="rect">
            <a:avLst/>
          </a:prstGeom>
          <a:noFill/>
        </p:spPr>
        <p:txBody>
          <a:bodyPr wrap="square" rtlCol="0">
            <a:spAutoFit/>
          </a:bodyPr>
          <a:lstStyle/>
          <a:p>
            <a:r>
              <a:rPr lang="en-US" sz="6600" dirty="0"/>
              <a:t>Solution</a:t>
            </a:r>
          </a:p>
        </p:txBody>
      </p:sp>
      <p:sp>
        <p:nvSpPr>
          <p:cNvPr id="42" name="Rectangle 41">
            <a:extLst>
              <a:ext uri="{FF2B5EF4-FFF2-40B4-BE49-F238E27FC236}">
                <a16:creationId xmlns:a16="http://schemas.microsoft.com/office/drawing/2014/main" id="{935D52AF-7966-4D56-A152-4C09C743F4FD}"/>
              </a:ext>
            </a:extLst>
          </p:cNvPr>
          <p:cNvSpPr/>
          <p:nvPr/>
        </p:nvSpPr>
        <p:spPr>
          <a:xfrm>
            <a:off x="1386226" y="7550757"/>
            <a:ext cx="6651822" cy="2345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4" name="Rectangle 43">
            <a:extLst>
              <a:ext uri="{FF2B5EF4-FFF2-40B4-BE49-F238E27FC236}">
                <a16:creationId xmlns:a16="http://schemas.microsoft.com/office/drawing/2014/main" id="{790C2B57-D611-44BF-AD47-187C1552183D}"/>
              </a:ext>
            </a:extLst>
          </p:cNvPr>
          <p:cNvSpPr/>
          <p:nvPr/>
        </p:nvSpPr>
        <p:spPr>
          <a:xfrm>
            <a:off x="2562751" y="6212769"/>
            <a:ext cx="3844320" cy="1107996"/>
          </a:xfrm>
          <a:prstGeom prst="rect">
            <a:avLst/>
          </a:prstGeom>
        </p:spPr>
        <p:txBody>
          <a:bodyPr wrap="square">
            <a:spAutoFit/>
          </a:bodyPr>
          <a:lstStyle/>
          <a:p>
            <a:r>
              <a:rPr lang="en-US" sz="6600" dirty="0"/>
              <a:t>Problem</a:t>
            </a:r>
            <a:endParaRPr lang="en-US" sz="6000" dirty="0"/>
          </a:p>
        </p:txBody>
      </p:sp>
      <p:sp>
        <p:nvSpPr>
          <p:cNvPr id="47" name="TextBox 46">
            <a:extLst>
              <a:ext uri="{FF2B5EF4-FFF2-40B4-BE49-F238E27FC236}">
                <a16:creationId xmlns:a16="http://schemas.microsoft.com/office/drawing/2014/main" id="{F37EAE1F-A8DB-460C-90FC-00A8DC47EC5F}"/>
              </a:ext>
            </a:extLst>
          </p:cNvPr>
          <p:cNvSpPr txBox="1"/>
          <p:nvPr/>
        </p:nvSpPr>
        <p:spPr>
          <a:xfrm>
            <a:off x="1120637" y="21527947"/>
            <a:ext cx="7823200" cy="6001643"/>
          </a:xfrm>
          <a:prstGeom prst="rect">
            <a:avLst/>
          </a:prstGeom>
          <a:noFill/>
        </p:spPr>
        <p:txBody>
          <a:bodyPr wrap="square" rtlCol="0">
            <a:spAutoFit/>
          </a:bodyPr>
          <a:lstStyle/>
          <a:p>
            <a:r>
              <a:rPr lang="en-US" sz="3200" dirty="0"/>
              <a:t>To make analyzing the actual flights  easier and simplify the system setup a graphical user interface (GUI) has been designed to:</a:t>
            </a:r>
          </a:p>
          <a:p>
            <a:pPr marL="914400" lvl="1" indent="-457200" fontAlgn="base">
              <a:buFont typeface="Arial" panose="020B0604020202020204" pitchFamily="34" charset="0"/>
              <a:buChar char="•"/>
            </a:pPr>
            <a:r>
              <a:rPr lang="en-US" sz="3200" dirty="0"/>
              <a:t>connect with ROS, alleviating the need to manually connect</a:t>
            </a:r>
          </a:p>
          <a:p>
            <a:pPr marL="742950" lvl="1" indent="-285750" fontAlgn="base">
              <a:buFont typeface="Arial" panose="020B0604020202020204" pitchFamily="34" charset="0"/>
              <a:buChar char="•"/>
            </a:pPr>
            <a:r>
              <a:rPr lang="en-US" sz="3200" dirty="0"/>
              <a:t>take in user inputs to set up all necessary details to start a flight</a:t>
            </a:r>
          </a:p>
          <a:p>
            <a:pPr marL="742950" lvl="1" indent="-285750" fontAlgn="base">
              <a:buFont typeface="Arial" panose="020B0604020202020204" pitchFamily="34" charset="0"/>
              <a:buChar char="•"/>
            </a:pPr>
            <a:r>
              <a:rPr lang="en-US" sz="3200" dirty="0"/>
              <a:t>initiate and end a flight</a:t>
            </a:r>
          </a:p>
          <a:p>
            <a:pPr marL="742950" lvl="1" indent="-285750" fontAlgn="base">
              <a:buFont typeface="Arial" panose="020B0604020202020204" pitchFamily="34" charset="0"/>
              <a:buChar char="•"/>
            </a:pPr>
            <a:r>
              <a:rPr lang="en-US" sz="3200" dirty="0"/>
              <a:t>display the flight in real time</a:t>
            </a:r>
          </a:p>
          <a:p>
            <a:pPr marL="742950" lvl="1" indent="-285750" fontAlgn="base">
              <a:buFont typeface="Arial" panose="020B0604020202020204" pitchFamily="34" charset="0"/>
              <a:buChar char="•"/>
            </a:pPr>
            <a:r>
              <a:rPr lang="en-US" sz="3200" dirty="0"/>
              <a:t>log all requested details</a:t>
            </a:r>
          </a:p>
          <a:p>
            <a:endParaRPr lang="en-US" sz="3200" dirty="0"/>
          </a:p>
        </p:txBody>
      </p:sp>
      <p:sp>
        <p:nvSpPr>
          <p:cNvPr id="48" name="TextBox 47">
            <a:extLst>
              <a:ext uri="{FF2B5EF4-FFF2-40B4-BE49-F238E27FC236}">
                <a16:creationId xmlns:a16="http://schemas.microsoft.com/office/drawing/2014/main" id="{068C1952-BFC4-4E89-9638-0F4F10D31A04}"/>
              </a:ext>
            </a:extLst>
          </p:cNvPr>
          <p:cNvSpPr txBox="1"/>
          <p:nvPr/>
        </p:nvSpPr>
        <p:spPr>
          <a:xfrm>
            <a:off x="1244876" y="7629768"/>
            <a:ext cx="7693017" cy="8956298"/>
          </a:xfrm>
          <a:prstGeom prst="rect">
            <a:avLst/>
          </a:prstGeom>
          <a:noFill/>
          <a:effectLst/>
        </p:spPr>
        <p:txBody>
          <a:bodyPr wrap="square" rtlCol="0">
            <a:spAutoFit/>
          </a:bodyPr>
          <a:lstStyle/>
          <a:p>
            <a:endParaRPr lang="en-US" sz="3200" dirty="0"/>
          </a:p>
          <a:p>
            <a:r>
              <a:rPr lang="en-US" sz="3200" dirty="0"/>
              <a:t>Dr. Nghiem researches various topics in the SICCS department. One particular topic is researching how swarms of drones are controlled autonomously. The eventual goal of this research is to find the optimal way to perform numerous concurrent tasks using the drone swarm. However, the current workflow Dr. Nghiem uses is cumbersome.</a:t>
            </a:r>
          </a:p>
          <a:p>
            <a:endParaRPr lang="en-US" sz="3200" dirty="0"/>
          </a:p>
          <a:p>
            <a:r>
              <a:rPr lang="en-US" sz="3200" dirty="0"/>
              <a:t>Currently, the drone flight system involves writing a new Python script for each flight, changing file pointers across a myriad of different files, and initiating the flight with a video game controller</a:t>
            </a:r>
          </a:p>
        </p:txBody>
      </p:sp>
      <p:pic>
        <p:nvPicPr>
          <p:cNvPr id="1026" name="Picture 2" descr="https://lh6.googleusercontent.com/3GHU4XggkOF8T2IHk_zn7aHkeaAC-pOqCSNcnxOMh9n-b4XVm9FzdJR6h0WSKaRN4OSCRs1SpKH4fGbw1EHHI5DzdZLTJLabe8ouNywOWfsyz3V_Ar9KQJo-1u0sgiSstqZXVz_9yyY">
            <a:extLst>
              <a:ext uri="{FF2B5EF4-FFF2-40B4-BE49-F238E27FC236}">
                <a16:creationId xmlns:a16="http://schemas.microsoft.com/office/drawing/2014/main" id="{04A3BAC4-4ABE-4B7B-A310-6EC8E1466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6769" y="14620418"/>
            <a:ext cx="5591175" cy="6438900"/>
          </a:xfrm>
          <a:prstGeom prst="rect">
            <a:avLst/>
          </a:prstGeom>
          <a:noFill/>
          <a:ln w="152400">
            <a:solidFill>
              <a:schemeClr val="accent1"/>
            </a:solidFill>
          </a:ln>
          <a:extLst>
            <a:ext uri="{909E8E84-426E-40DD-AFC4-6F175D3DCCD1}">
              <a14:hiddenFill xmlns:a14="http://schemas.microsoft.com/office/drawing/2010/main">
                <a:solidFill>
                  <a:srgbClr val="FFFFFF"/>
                </a:solidFill>
              </a14:hiddenFill>
            </a:ext>
          </a:extLst>
        </p:spPr>
      </p:pic>
      <p:sp>
        <p:nvSpPr>
          <p:cNvPr id="49" name="Right Triangle 48">
            <a:extLst>
              <a:ext uri="{FF2B5EF4-FFF2-40B4-BE49-F238E27FC236}">
                <a16:creationId xmlns:a16="http://schemas.microsoft.com/office/drawing/2014/main" id="{DFDB135A-7E8C-4559-A296-84E5D9E2B1EE}"/>
              </a:ext>
            </a:extLst>
          </p:cNvPr>
          <p:cNvSpPr/>
          <p:nvPr/>
        </p:nvSpPr>
        <p:spPr>
          <a:xfrm>
            <a:off x="0" y="35255787"/>
            <a:ext cx="18643600" cy="498644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B05EAE7E-7554-4CEE-AA49-B3F18B44C164}"/>
              </a:ext>
            </a:extLst>
          </p:cNvPr>
          <p:cNvSpPr/>
          <p:nvPr/>
        </p:nvSpPr>
        <p:spPr>
          <a:xfrm>
            <a:off x="12801600" y="35762547"/>
            <a:ext cx="18288000" cy="4478440"/>
          </a:xfrm>
          <a:prstGeom prst="triangle">
            <a:avLst>
              <a:gd name="adj" fmla="val 10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TextBox 1036">
            <a:extLst>
              <a:ext uri="{FF2B5EF4-FFF2-40B4-BE49-F238E27FC236}">
                <a16:creationId xmlns:a16="http://schemas.microsoft.com/office/drawing/2014/main" id="{D708C487-7CC0-4DD6-AE6D-48F380E4DB6C}"/>
              </a:ext>
            </a:extLst>
          </p:cNvPr>
          <p:cNvSpPr txBox="1"/>
          <p:nvPr/>
        </p:nvSpPr>
        <p:spPr>
          <a:xfrm>
            <a:off x="26628380" y="2449641"/>
            <a:ext cx="5934562" cy="646331"/>
          </a:xfrm>
          <a:prstGeom prst="rect">
            <a:avLst/>
          </a:prstGeom>
          <a:noFill/>
        </p:spPr>
        <p:txBody>
          <a:bodyPr wrap="square" rtlCol="0">
            <a:spAutoFit/>
          </a:bodyPr>
          <a:lstStyle/>
          <a:p>
            <a:r>
              <a:rPr lang="en-US" dirty="0">
                <a:solidFill>
                  <a:schemeClr val="accent4"/>
                </a:solidFill>
              </a:rPr>
              <a:t>For More Information Visit</a:t>
            </a:r>
          </a:p>
          <a:p>
            <a:r>
              <a:rPr lang="en-US" dirty="0">
                <a:solidFill>
                  <a:schemeClr val="accent4"/>
                </a:solidFill>
              </a:rPr>
              <a:t>	bit.ly/compiledhive </a:t>
            </a:r>
          </a:p>
        </p:txBody>
      </p:sp>
      <p:sp>
        <p:nvSpPr>
          <p:cNvPr id="1038" name="Oval 1037">
            <a:extLst>
              <a:ext uri="{FF2B5EF4-FFF2-40B4-BE49-F238E27FC236}">
                <a16:creationId xmlns:a16="http://schemas.microsoft.com/office/drawing/2014/main" id="{8D8A3AFE-809E-473E-BEC7-92B83E5EF5DD}"/>
              </a:ext>
            </a:extLst>
          </p:cNvPr>
          <p:cNvSpPr/>
          <p:nvPr/>
        </p:nvSpPr>
        <p:spPr>
          <a:xfrm>
            <a:off x="24193008" y="2690811"/>
            <a:ext cx="1832131" cy="2803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TextBox 1038">
            <a:extLst>
              <a:ext uri="{FF2B5EF4-FFF2-40B4-BE49-F238E27FC236}">
                <a16:creationId xmlns:a16="http://schemas.microsoft.com/office/drawing/2014/main" id="{C98DC769-E924-4259-B2FE-6FCE54110A42}"/>
              </a:ext>
            </a:extLst>
          </p:cNvPr>
          <p:cNvSpPr txBox="1"/>
          <p:nvPr/>
        </p:nvSpPr>
        <p:spPr>
          <a:xfrm>
            <a:off x="26306357" y="1687534"/>
            <a:ext cx="5446457" cy="523220"/>
          </a:xfrm>
          <a:prstGeom prst="rect">
            <a:avLst/>
          </a:prstGeom>
          <a:noFill/>
        </p:spPr>
        <p:txBody>
          <a:bodyPr wrap="square" rtlCol="0">
            <a:spAutoFit/>
          </a:bodyPr>
          <a:lstStyle/>
          <a:p>
            <a:r>
              <a:rPr lang="en-US" sz="2800" dirty="0"/>
              <a:t>We Are CompiledHive</a:t>
            </a:r>
          </a:p>
        </p:txBody>
      </p:sp>
      <p:grpSp>
        <p:nvGrpSpPr>
          <p:cNvPr id="90" name="Group 89">
            <a:extLst>
              <a:ext uri="{FF2B5EF4-FFF2-40B4-BE49-F238E27FC236}">
                <a16:creationId xmlns:a16="http://schemas.microsoft.com/office/drawing/2014/main" id="{CF8C02FC-A983-4CE1-8539-7FEC124CA7FB}"/>
              </a:ext>
            </a:extLst>
          </p:cNvPr>
          <p:cNvGrpSpPr/>
          <p:nvPr/>
        </p:nvGrpSpPr>
        <p:grpSpPr>
          <a:xfrm>
            <a:off x="24393604" y="2130974"/>
            <a:ext cx="1889287" cy="920771"/>
            <a:chOff x="24073626" y="38906702"/>
            <a:chExt cx="1889287" cy="920771"/>
          </a:xfrm>
        </p:grpSpPr>
        <p:sp>
          <p:nvSpPr>
            <p:cNvPr id="81" name="Oval 80">
              <a:extLst>
                <a:ext uri="{FF2B5EF4-FFF2-40B4-BE49-F238E27FC236}">
                  <a16:creationId xmlns:a16="http://schemas.microsoft.com/office/drawing/2014/main" id="{F0A01771-CCF3-4770-9B3A-ED05F02CEE31}"/>
                </a:ext>
              </a:extLst>
            </p:cNvPr>
            <p:cNvSpPr/>
            <p:nvPr/>
          </p:nvSpPr>
          <p:spPr>
            <a:xfrm>
              <a:off x="24073626" y="39170599"/>
              <a:ext cx="1511042" cy="1663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3D587C9-DE57-42C4-8031-23BBBA59371E}"/>
                </a:ext>
              </a:extLst>
            </p:cNvPr>
            <p:cNvSpPr/>
            <p:nvPr/>
          </p:nvSpPr>
          <p:spPr>
            <a:xfrm>
              <a:off x="24327195" y="38906702"/>
              <a:ext cx="985982" cy="1663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0" name="Picture 8" descr="See the source image">
              <a:extLst>
                <a:ext uri="{FF2B5EF4-FFF2-40B4-BE49-F238E27FC236}">
                  <a16:creationId xmlns:a16="http://schemas.microsoft.com/office/drawing/2014/main" id="{CF5114EE-C656-493F-8C8B-CAB1E4BA41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76575" y="39205191"/>
              <a:ext cx="690378" cy="341144"/>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See the source image">
              <a:extLst>
                <a:ext uri="{FF2B5EF4-FFF2-40B4-BE49-F238E27FC236}">
                  <a16:creationId xmlns:a16="http://schemas.microsoft.com/office/drawing/2014/main" id="{09C52C65-46F6-4C0E-9168-2237D7FE1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2799" y="39486329"/>
              <a:ext cx="690378" cy="341144"/>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See the source image">
              <a:extLst>
                <a:ext uri="{FF2B5EF4-FFF2-40B4-BE49-F238E27FC236}">
                  <a16:creationId xmlns:a16="http://schemas.microsoft.com/office/drawing/2014/main" id="{FBF9A43F-82EC-437A-8830-8FB8F202B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2535" y="39368614"/>
              <a:ext cx="690378" cy="34114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45" name="Straight Connector 1044">
            <a:extLst>
              <a:ext uri="{FF2B5EF4-FFF2-40B4-BE49-F238E27FC236}">
                <a16:creationId xmlns:a16="http://schemas.microsoft.com/office/drawing/2014/main" id="{3F6D3E7B-FB49-4126-BFF3-C608A85547F3}"/>
              </a:ext>
            </a:extLst>
          </p:cNvPr>
          <p:cNvCxnSpPr/>
          <p:nvPr/>
        </p:nvCxnSpPr>
        <p:spPr>
          <a:xfrm flipH="1" flipV="1">
            <a:off x="3268141" y="30328368"/>
            <a:ext cx="811211" cy="645302"/>
          </a:xfrm>
          <a:prstGeom prst="line">
            <a:avLst/>
          </a:prstGeom>
        </p:spPr>
        <p:style>
          <a:lnRef idx="1">
            <a:schemeClr val="accent1"/>
          </a:lnRef>
          <a:fillRef idx="0">
            <a:schemeClr val="accent1"/>
          </a:fillRef>
          <a:effectRef idx="0">
            <a:schemeClr val="accent1"/>
          </a:effectRef>
          <a:fontRef idx="minor">
            <a:schemeClr val="tx1"/>
          </a:fontRef>
        </p:style>
      </p:cxnSp>
      <p:sp>
        <p:nvSpPr>
          <p:cNvPr id="1042" name="Speech Bubble: Rectangle 1041">
            <a:extLst>
              <a:ext uri="{FF2B5EF4-FFF2-40B4-BE49-F238E27FC236}">
                <a16:creationId xmlns:a16="http://schemas.microsoft.com/office/drawing/2014/main" id="{CCDB9C80-0128-4AD8-903B-FF543F9DDEDB}"/>
              </a:ext>
            </a:extLst>
          </p:cNvPr>
          <p:cNvSpPr/>
          <p:nvPr/>
        </p:nvSpPr>
        <p:spPr>
          <a:xfrm>
            <a:off x="20539392" y="17842592"/>
            <a:ext cx="4403385" cy="3477876"/>
          </a:xfrm>
          <a:prstGeom prst="wedgeRectCallout">
            <a:avLst>
              <a:gd name="adj1" fmla="val -68435"/>
              <a:gd name="adj2" fmla="val -2392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1" name="Picture 10" descr="https://lh6.googleusercontent.com/n9hGeVVgtvpm10jeY0G4mDauGAZuELEe7sJr8tEpr3Q7KYBXLMQFbPXaQWoaWeQiEtuv_haKof5_cgEC8f08OuhsRKmc6vv81JEZg1DoMbRijRjhLL9FzGuYj22UrGqQiIZxn0vD8k8">
            <a:extLst>
              <a:ext uri="{FF2B5EF4-FFF2-40B4-BE49-F238E27FC236}">
                <a16:creationId xmlns:a16="http://schemas.microsoft.com/office/drawing/2014/main" id="{76FB71D2-43F7-463F-8DC1-48F0EEDF66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34435" y="18018456"/>
            <a:ext cx="4013298" cy="312614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B660B8A4-F257-45D7-8560-E908E72C31F2}"/>
              </a:ext>
            </a:extLst>
          </p:cNvPr>
          <p:cNvGrpSpPr/>
          <p:nvPr/>
        </p:nvGrpSpPr>
        <p:grpSpPr>
          <a:xfrm>
            <a:off x="10131727" y="15657597"/>
            <a:ext cx="3244872" cy="3279317"/>
            <a:chOff x="9950958" y="16943843"/>
            <a:chExt cx="3244872" cy="3279317"/>
          </a:xfrm>
        </p:grpSpPr>
        <p:sp>
          <p:nvSpPr>
            <p:cNvPr id="55" name="Speech Bubble: Rectangle 54">
              <a:extLst>
                <a:ext uri="{FF2B5EF4-FFF2-40B4-BE49-F238E27FC236}">
                  <a16:creationId xmlns:a16="http://schemas.microsoft.com/office/drawing/2014/main" id="{76865B45-C88E-4790-8E06-4015CEA165CE}"/>
                </a:ext>
              </a:extLst>
            </p:cNvPr>
            <p:cNvSpPr/>
            <p:nvPr/>
          </p:nvSpPr>
          <p:spPr>
            <a:xfrm>
              <a:off x="9950958" y="16943843"/>
              <a:ext cx="3244872" cy="3279317"/>
            </a:xfrm>
            <a:prstGeom prst="wedgeRectCallout">
              <a:avLst>
                <a:gd name="adj1" fmla="val 115833"/>
                <a:gd name="adj2" fmla="val 928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ttps://lh6.googleusercontent.com/yolQFM7pvEDOqgSL3jgAAXHetE8G-BpjW2YEI5LrseqsnbcTIdGW0SiGdSDnJ_i8FZrPmhFxtpZDxUdFzulPp4ChL4tiHvXc19ZWdm0rmm5_q0B0mDA91_0GMjy7Y_GYydtPtWdSYWQ">
              <a:extLst>
                <a:ext uri="{FF2B5EF4-FFF2-40B4-BE49-F238E27FC236}">
                  <a16:creationId xmlns:a16="http://schemas.microsoft.com/office/drawing/2014/main" id="{B692E138-C1F5-46E4-A9E1-7FBACA25ED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22374" y="17113347"/>
              <a:ext cx="2895600" cy="2905125"/>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Speech Bubble: Rectangle 52">
            <a:extLst>
              <a:ext uri="{FF2B5EF4-FFF2-40B4-BE49-F238E27FC236}">
                <a16:creationId xmlns:a16="http://schemas.microsoft.com/office/drawing/2014/main" id="{552A7390-EC8C-40DE-B61F-5A365A32C87E}"/>
              </a:ext>
            </a:extLst>
          </p:cNvPr>
          <p:cNvSpPr/>
          <p:nvPr/>
        </p:nvSpPr>
        <p:spPr>
          <a:xfrm>
            <a:off x="20579037" y="12047784"/>
            <a:ext cx="5750085" cy="4514088"/>
          </a:xfrm>
          <a:prstGeom prst="wedgeRectCallout">
            <a:avLst>
              <a:gd name="adj1" fmla="val -64395"/>
              <a:gd name="adj2" fmla="val 680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https://lh5.googleusercontent.com/uHMWSDzf5nNa1wP5lipP9u9NouHul5-FE1UmfXA7pWU7OfbTnkQ7cLLkpr06SIAnsSGkV68EnwL2X8IVL7INEd_GA9LG2Th_xY5txvXKbnKvbAsq2N67lw0XibiKCMbSpocP-gTJhVA">
            <a:extLst>
              <a:ext uri="{FF2B5EF4-FFF2-40B4-BE49-F238E27FC236}">
                <a16:creationId xmlns:a16="http://schemas.microsoft.com/office/drawing/2014/main" id="{523589C9-EFFE-4847-B887-4C7D592884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37816" y="12161075"/>
            <a:ext cx="5467350" cy="4257675"/>
          </a:xfrm>
          <a:prstGeom prst="rect">
            <a:avLst/>
          </a:prstGeom>
          <a:noFill/>
          <a:extLst>
            <a:ext uri="{909E8E84-426E-40DD-AFC4-6F175D3DCCD1}">
              <a14:hiddenFill xmlns:a14="http://schemas.microsoft.com/office/drawing/2010/main">
                <a:solidFill>
                  <a:srgbClr val="FFFFFF"/>
                </a:solidFill>
              </a14:hiddenFill>
            </a:ext>
          </a:extLst>
        </p:spPr>
      </p:pic>
      <p:sp>
        <p:nvSpPr>
          <p:cNvPr id="1024" name="TextBox 1023">
            <a:extLst>
              <a:ext uri="{FF2B5EF4-FFF2-40B4-BE49-F238E27FC236}">
                <a16:creationId xmlns:a16="http://schemas.microsoft.com/office/drawing/2014/main" id="{D4592606-06E3-446C-8E8B-DD8F54140F30}"/>
              </a:ext>
            </a:extLst>
          </p:cNvPr>
          <p:cNvSpPr txBox="1"/>
          <p:nvPr/>
        </p:nvSpPr>
        <p:spPr>
          <a:xfrm>
            <a:off x="13998102" y="21832432"/>
            <a:ext cx="9966292" cy="769441"/>
          </a:xfrm>
          <a:prstGeom prst="rect">
            <a:avLst/>
          </a:prstGeom>
          <a:noFill/>
        </p:spPr>
        <p:txBody>
          <a:bodyPr wrap="square" rtlCol="0">
            <a:spAutoFit/>
          </a:bodyPr>
          <a:lstStyle/>
          <a:p>
            <a:pPr algn="ctr"/>
            <a:r>
              <a:rPr lang="en-US" sz="4400" dirty="0">
                <a:solidFill>
                  <a:schemeClr val="accent1"/>
                </a:solidFill>
              </a:rPr>
              <a:t>Technologies</a:t>
            </a:r>
            <a:endParaRPr lang="en-US" sz="3600" dirty="0">
              <a:solidFill>
                <a:schemeClr val="accent1"/>
              </a:solidFill>
            </a:endParaRPr>
          </a:p>
        </p:txBody>
      </p:sp>
      <p:sp>
        <p:nvSpPr>
          <p:cNvPr id="58" name="TextBox 57">
            <a:extLst>
              <a:ext uri="{FF2B5EF4-FFF2-40B4-BE49-F238E27FC236}">
                <a16:creationId xmlns:a16="http://schemas.microsoft.com/office/drawing/2014/main" id="{91675216-6855-43DD-9B71-FF846876A5BE}"/>
              </a:ext>
            </a:extLst>
          </p:cNvPr>
          <p:cNvSpPr txBox="1"/>
          <p:nvPr/>
        </p:nvSpPr>
        <p:spPr>
          <a:xfrm>
            <a:off x="10078952" y="23822253"/>
            <a:ext cx="9746041" cy="5262979"/>
          </a:xfrm>
          <a:prstGeom prst="rect">
            <a:avLst/>
          </a:prstGeom>
          <a:noFill/>
        </p:spPr>
        <p:txBody>
          <a:bodyPr wrap="square" rtlCol="0">
            <a:spAutoFit/>
          </a:bodyPr>
          <a:lstStyle/>
          <a:p>
            <a:r>
              <a:rPr lang="en-US" sz="2800" b="1" dirty="0">
                <a:solidFill>
                  <a:schemeClr val="accent1"/>
                </a:solidFill>
              </a:rPr>
              <a:t>Python 2.7 </a:t>
            </a:r>
            <a:r>
              <a:rPr lang="en-US" sz="2800" dirty="0">
                <a:solidFill>
                  <a:schemeClr val="accent1"/>
                </a:solidFill>
              </a:rPr>
              <a:t>is the main language used in this application. ROS and CrazyFlie both include numerous tools to interface with Python.</a:t>
            </a:r>
          </a:p>
          <a:p>
            <a:pPr marL="285750" indent="-285750">
              <a:buFont typeface="Arial" panose="020B0604020202020204" pitchFamily="34" charset="0"/>
              <a:buChar char="•"/>
            </a:pPr>
            <a:endParaRPr lang="en-US" sz="2800" dirty="0">
              <a:solidFill>
                <a:schemeClr val="accent1"/>
              </a:solidFill>
            </a:endParaRPr>
          </a:p>
          <a:p>
            <a:r>
              <a:rPr lang="en-US" sz="2800" b="1" dirty="0">
                <a:solidFill>
                  <a:schemeClr val="accent1"/>
                </a:solidFill>
              </a:rPr>
              <a:t>PyQt4 </a:t>
            </a:r>
            <a:r>
              <a:rPr lang="en-US" sz="2800" dirty="0">
                <a:solidFill>
                  <a:schemeClr val="accent1"/>
                </a:solidFill>
              </a:rPr>
              <a:t>is the basis of the GUI portion of the application. The framework allowed all necessary user inputs to be stored and transferred to the control module.</a:t>
            </a:r>
          </a:p>
          <a:p>
            <a:pPr marL="285750" indent="-285750">
              <a:buFont typeface="Arial" panose="020B0604020202020204" pitchFamily="34" charset="0"/>
              <a:buChar char="•"/>
            </a:pPr>
            <a:endParaRPr lang="en-US" sz="2800" dirty="0">
              <a:solidFill>
                <a:schemeClr val="accent1"/>
              </a:solidFill>
            </a:endParaRPr>
          </a:p>
          <a:p>
            <a:r>
              <a:rPr lang="en-US" sz="2800" b="1" dirty="0">
                <a:solidFill>
                  <a:schemeClr val="accent1"/>
                </a:solidFill>
              </a:rPr>
              <a:t>MatPlotLib </a:t>
            </a:r>
            <a:r>
              <a:rPr lang="en-US" sz="2800" dirty="0">
                <a:solidFill>
                  <a:schemeClr val="accent1"/>
                </a:solidFill>
              </a:rPr>
              <a:t>is a Python 2 based graphing tool. With slight modification it allows for continuous updating as more inputs are introduced. This is used to graph the real-time locations of each drone during a flight.</a:t>
            </a:r>
          </a:p>
        </p:txBody>
      </p:sp>
      <p:sp>
        <p:nvSpPr>
          <p:cNvPr id="59" name="TextBox 58">
            <a:extLst>
              <a:ext uri="{FF2B5EF4-FFF2-40B4-BE49-F238E27FC236}">
                <a16:creationId xmlns:a16="http://schemas.microsoft.com/office/drawing/2014/main" id="{6CFCB3E1-F81C-4FF3-A8F1-F2F6593EBAE5}"/>
              </a:ext>
            </a:extLst>
          </p:cNvPr>
          <p:cNvSpPr txBox="1"/>
          <p:nvPr/>
        </p:nvSpPr>
        <p:spPr>
          <a:xfrm>
            <a:off x="20323416" y="23877254"/>
            <a:ext cx="9746041" cy="4401205"/>
          </a:xfrm>
          <a:prstGeom prst="rect">
            <a:avLst/>
          </a:prstGeom>
          <a:noFill/>
        </p:spPr>
        <p:txBody>
          <a:bodyPr wrap="square" rtlCol="0">
            <a:spAutoFit/>
          </a:bodyPr>
          <a:lstStyle/>
          <a:p>
            <a:r>
              <a:rPr lang="en-US" sz="2800" b="1" dirty="0">
                <a:solidFill>
                  <a:schemeClr val="accent1"/>
                </a:solidFill>
              </a:rPr>
              <a:t>CrazyFlie 2.0 </a:t>
            </a:r>
            <a:r>
              <a:rPr lang="en-US" sz="2800" dirty="0">
                <a:solidFill>
                  <a:schemeClr val="accent1"/>
                </a:solidFill>
              </a:rPr>
              <a:t>and its software Loco Positioning System (LPS), was used to control the drone swarms.</a:t>
            </a:r>
          </a:p>
          <a:p>
            <a:pPr marL="285750" indent="-285750">
              <a:buFont typeface="Arial" panose="020B0604020202020204" pitchFamily="34" charset="0"/>
              <a:buChar char="•"/>
            </a:pPr>
            <a:endParaRPr lang="en-US" sz="2800" dirty="0">
              <a:solidFill>
                <a:schemeClr val="accent1"/>
              </a:solidFill>
            </a:endParaRPr>
          </a:p>
          <a:p>
            <a:r>
              <a:rPr lang="en-US" sz="2800" b="1">
                <a:solidFill>
                  <a:schemeClr val="accent1"/>
                </a:solidFill>
              </a:rPr>
              <a:t>ROS Kinetic </a:t>
            </a:r>
            <a:r>
              <a:rPr lang="en-US" sz="2800">
                <a:solidFill>
                  <a:schemeClr val="accent1"/>
                </a:solidFill>
              </a:rPr>
              <a:t>monitors </a:t>
            </a:r>
            <a:r>
              <a:rPr lang="en-US" sz="2800" dirty="0">
                <a:solidFill>
                  <a:schemeClr val="accent1"/>
                </a:solidFill>
              </a:rPr>
              <a:t>all the information about the flight. In this application, ROS was used to monitor the locations of everything within the flight area, including the drone locations, the sensor locations, and simulated obstacle locations. Due to its compatibility with Python, all this information is passed into the control module through built-in ROS commands.</a:t>
            </a:r>
          </a:p>
        </p:txBody>
      </p:sp>
      <p:grpSp>
        <p:nvGrpSpPr>
          <p:cNvPr id="12" name="Group 11">
            <a:extLst>
              <a:ext uri="{FF2B5EF4-FFF2-40B4-BE49-F238E27FC236}">
                <a16:creationId xmlns:a16="http://schemas.microsoft.com/office/drawing/2014/main" id="{A16C8215-1360-410A-AF6E-7A012DDA9EEA}"/>
              </a:ext>
            </a:extLst>
          </p:cNvPr>
          <p:cNvGrpSpPr/>
          <p:nvPr/>
        </p:nvGrpSpPr>
        <p:grpSpPr>
          <a:xfrm>
            <a:off x="13017974" y="22520574"/>
            <a:ext cx="1578795" cy="1144484"/>
            <a:chOff x="11402642" y="15986207"/>
            <a:chExt cx="1578795" cy="1144484"/>
          </a:xfrm>
          <a:solidFill>
            <a:schemeClr val="accent1"/>
          </a:solidFill>
        </p:grpSpPr>
        <p:pic>
          <p:nvPicPr>
            <p:cNvPr id="1031" name="Graphic 1030" descr="Browser window">
              <a:extLst>
                <a:ext uri="{FF2B5EF4-FFF2-40B4-BE49-F238E27FC236}">
                  <a16:creationId xmlns:a16="http://schemas.microsoft.com/office/drawing/2014/main" id="{74F3B9B9-3B0D-40D7-80CE-F21213C4ED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402642" y="15986207"/>
              <a:ext cx="980128" cy="980128"/>
            </a:xfrm>
            <a:prstGeom prst="rect">
              <a:avLst/>
            </a:prstGeom>
          </p:spPr>
        </p:pic>
        <p:pic>
          <p:nvPicPr>
            <p:cNvPr id="1027" name="Graphic 1026" descr="Cursor">
              <a:extLst>
                <a:ext uri="{FF2B5EF4-FFF2-40B4-BE49-F238E27FC236}">
                  <a16:creationId xmlns:a16="http://schemas.microsoft.com/office/drawing/2014/main" id="{75ADBC04-9433-43B4-8387-33CED66C33F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504233" y="16653487"/>
              <a:ext cx="477204" cy="477204"/>
            </a:xfrm>
            <a:prstGeom prst="rect">
              <a:avLst/>
            </a:prstGeom>
          </p:spPr>
        </p:pic>
      </p:grpSp>
      <p:pic>
        <p:nvPicPr>
          <p:cNvPr id="89" name="Picture 8" descr="See the source image">
            <a:extLst>
              <a:ext uri="{FF2B5EF4-FFF2-40B4-BE49-F238E27FC236}">
                <a16:creationId xmlns:a16="http://schemas.microsoft.com/office/drawing/2014/main" id="{3CBC848A-FB71-4891-8B45-D2A8149E9A46}"/>
              </a:ext>
            </a:extLst>
          </p:cNvPr>
          <p:cNvPicPr>
            <a:picLocks noChangeAspect="1" noChangeArrowheads="1"/>
          </p:cNvPicPr>
          <p:nvPr/>
        </p:nvPicPr>
        <p:blipFill>
          <a:blip r:embed="rId4">
            <a:duotone>
              <a:schemeClr val="accent1">
                <a:shade val="45000"/>
                <a:satMod val="135000"/>
              </a:schemeClr>
              <a:prstClr val="white"/>
            </a:duotone>
            <a:alphaModFix amt="70000"/>
            <a:extLst>
              <a:ext uri="{28A0092B-C50C-407E-A947-70E740481C1C}">
                <a14:useLocalDpi xmlns:a14="http://schemas.microsoft.com/office/drawing/2010/main" val="0"/>
              </a:ext>
            </a:extLst>
          </a:blip>
          <a:srcRect/>
          <a:stretch>
            <a:fillRect/>
          </a:stretch>
        </p:blipFill>
        <p:spPr bwMode="auto">
          <a:xfrm>
            <a:off x="24393604" y="22773246"/>
            <a:ext cx="1837172" cy="907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7" name="Graphic 66" descr="Game controller">
            <a:extLst>
              <a:ext uri="{FF2B5EF4-FFF2-40B4-BE49-F238E27FC236}">
                <a16:creationId xmlns:a16="http://schemas.microsoft.com/office/drawing/2014/main" id="{DE2CCB9D-8208-4B38-BA41-7C747DE213D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827992">
            <a:off x="3896755" y="17438559"/>
            <a:ext cx="597424" cy="597424"/>
          </a:xfrm>
          <a:prstGeom prst="rect">
            <a:avLst/>
          </a:prstGeom>
        </p:spPr>
      </p:pic>
      <p:sp>
        <p:nvSpPr>
          <p:cNvPr id="92" name="TextBox 91">
            <a:extLst>
              <a:ext uri="{FF2B5EF4-FFF2-40B4-BE49-F238E27FC236}">
                <a16:creationId xmlns:a16="http://schemas.microsoft.com/office/drawing/2014/main" id="{97441689-E954-4CE8-9327-9B9668451DBB}"/>
              </a:ext>
            </a:extLst>
          </p:cNvPr>
          <p:cNvSpPr txBox="1"/>
          <p:nvPr/>
        </p:nvSpPr>
        <p:spPr>
          <a:xfrm>
            <a:off x="10474933" y="5465349"/>
            <a:ext cx="12918164" cy="3539430"/>
          </a:xfrm>
          <a:prstGeom prst="rect">
            <a:avLst/>
          </a:prstGeom>
          <a:noFill/>
        </p:spPr>
        <p:txBody>
          <a:bodyPr wrap="square" rtlCol="0">
            <a:spAutoFit/>
          </a:bodyPr>
          <a:lstStyle/>
          <a:p>
            <a:r>
              <a:rPr lang="en-US" sz="2800" dirty="0">
                <a:solidFill>
                  <a:schemeClr val="accent1"/>
                </a:solidFill>
              </a:rPr>
              <a:t>The architecture includes 3 main modules. The control module (the central hub for the application), the GUI module (the user’s entry point into the application), and the flight script (which is interpreted by the backend and passed into CrazyFlie/ROS to control the drones). This system is loosely based on the Model View Controller model. Focus on the view portion of the model is less important to the overall product, and is relegated to being a part of the control portion. The diagram to the right details these main modules</a:t>
            </a:r>
            <a:endParaRPr lang="en-US" sz="4000" dirty="0">
              <a:solidFill>
                <a:schemeClr val="accent1"/>
              </a:solidFill>
            </a:endParaRPr>
          </a:p>
        </p:txBody>
      </p:sp>
      <p:sp>
        <p:nvSpPr>
          <p:cNvPr id="93" name="TextBox 92">
            <a:extLst>
              <a:ext uri="{FF2B5EF4-FFF2-40B4-BE49-F238E27FC236}">
                <a16:creationId xmlns:a16="http://schemas.microsoft.com/office/drawing/2014/main" id="{9AD7251C-4BF4-4D16-B38F-316A770C61FB}"/>
              </a:ext>
            </a:extLst>
          </p:cNvPr>
          <p:cNvSpPr txBox="1"/>
          <p:nvPr/>
        </p:nvSpPr>
        <p:spPr>
          <a:xfrm>
            <a:off x="25323853" y="18221171"/>
            <a:ext cx="4423599" cy="3477875"/>
          </a:xfrm>
          <a:prstGeom prst="rect">
            <a:avLst/>
          </a:prstGeom>
          <a:noFill/>
        </p:spPr>
        <p:txBody>
          <a:bodyPr wrap="square" rtlCol="0">
            <a:spAutoFit/>
          </a:bodyPr>
          <a:lstStyle/>
          <a:p>
            <a:r>
              <a:rPr lang="en-US" sz="2000" dirty="0">
                <a:solidFill>
                  <a:schemeClr val="accent1"/>
                </a:solidFill>
              </a:rPr>
              <a:t>The 3D visualization module receive these coordinates from the control node and display elements based on the config file. The visualization will include one element, the visualization itself.</a:t>
            </a:r>
          </a:p>
          <a:p>
            <a:br>
              <a:rPr lang="en-US" sz="2000" dirty="0">
                <a:solidFill>
                  <a:schemeClr val="accent1"/>
                </a:solidFill>
              </a:rPr>
            </a:br>
            <a:r>
              <a:rPr lang="en-US" sz="2000" dirty="0">
                <a:solidFill>
                  <a:schemeClr val="accent1"/>
                </a:solidFill>
              </a:rPr>
              <a:t>The ToggleVis class allows the user to determine which elements will be displayed in the visualization.. </a:t>
            </a:r>
            <a:br>
              <a:rPr lang="en-US" sz="2000" dirty="0">
                <a:solidFill>
                  <a:schemeClr val="accent1"/>
                </a:solidFill>
              </a:rPr>
            </a:br>
            <a:endParaRPr lang="en-US" sz="2000" dirty="0">
              <a:solidFill>
                <a:schemeClr val="accent1"/>
              </a:solidFill>
            </a:endParaRPr>
          </a:p>
        </p:txBody>
      </p:sp>
      <p:sp>
        <p:nvSpPr>
          <p:cNvPr id="94" name="TextBox 93">
            <a:extLst>
              <a:ext uri="{FF2B5EF4-FFF2-40B4-BE49-F238E27FC236}">
                <a16:creationId xmlns:a16="http://schemas.microsoft.com/office/drawing/2014/main" id="{0C018C5F-F5B5-42D2-90EC-A20D29E2BE7C}"/>
              </a:ext>
            </a:extLst>
          </p:cNvPr>
          <p:cNvSpPr txBox="1"/>
          <p:nvPr/>
        </p:nvSpPr>
        <p:spPr>
          <a:xfrm>
            <a:off x="9968944" y="19473144"/>
            <a:ext cx="3379407" cy="2246769"/>
          </a:xfrm>
          <a:prstGeom prst="rect">
            <a:avLst/>
          </a:prstGeom>
          <a:noFill/>
        </p:spPr>
        <p:txBody>
          <a:bodyPr wrap="square" rtlCol="0">
            <a:spAutoFit/>
          </a:bodyPr>
          <a:lstStyle/>
          <a:p>
            <a:r>
              <a:rPr lang="en-US" sz="2000" dirty="0">
                <a:solidFill>
                  <a:schemeClr val="accent1"/>
                </a:solidFill>
              </a:rPr>
              <a:t>The Objects class allows the user to add and remove  simulated obstacles to the flight area for the drones to navigate around. </a:t>
            </a:r>
            <a:br>
              <a:rPr lang="en-US" sz="2000" dirty="0">
                <a:solidFill>
                  <a:schemeClr val="accent1"/>
                </a:solidFill>
              </a:rPr>
            </a:br>
            <a:endParaRPr lang="en-US" sz="2000" dirty="0">
              <a:solidFill>
                <a:schemeClr val="accent1"/>
              </a:solidFill>
            </a:endParaRPr>
          </a:p>
        </p:txBody>
      </p:sp>
      <p:sp>
        <p:nvSpPr>
          <p:cNvPr id="141" name="Rectangle: Rounded Corners 140">
            <a:extLst>
              <a:ext uri="{FF2B5EF4-FFF2-40B4-BE49-F238E27FC236}">
                <a16:creationId xmlns:a16="http://schemas.microsoft.com/office/drawing/2014/main" id="{A86C16F4-D1B7-423D-BB10-EDDF0B855C79}"/>
              </a:ext>
            </a:extLst>
          </p:cNvPr>
          <p:cNvSpPr/>
          <p:nvPr/>
        </p:nvSpPr>
        <p:spPr>
          <a:xfrm>
            <a:off x="10667296" y="30177260"/>
            <a:ext cx="9190411" cy="9366794"/>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TextBox 1035">
            <a:extLst>
              <a:ext uri="{FF2B5EF4-FFF2-40B4-BE49-F238E27FC236}">
                <a16:creationId xmlns:a16="http://schemas.microsoft.com/office/drawing/2014/main" id="{B426BE5C-9517-49BE-AC6E-7A7A2EB80226}"/>
              </a:ext>
            </a:extLst>
          </p:cNvPr>
          <p:cNvSpPr txBox="1"/>
          <p:nvPr/>
        </p:nvSpPr>
        <p:spPr>
          <a:xfrm>
            <a:off x="11575783" y="31803183"/>
            <a:ext cx="7496903" cy="5632311"/>
          </a:xfrm>
          <a:prstGeom prst="rect">
            <a:avLst/>
          </a:prstGeom>
          <a:noFill/>
        </p:spPr>
        <p:txBody>
          <a:bodyPr wrap="square" rtlCol="0">
            <a:spAutoFit/>
          </a:bodyPr>
          <a:lstStyle/>
          <a:p>
            <a:r>
              <a:rPr lang="en-US" sz="2400" dirty="0">
                <a:solidFill>
                  <a:schemeClr val="accent1"/>
                </a:solidFill>
              </a:rPr>
              <a:t>The application will be put through numerous tests. The individual methods within the application will be tested using Unit tests. All methods that take in and modify information will be analyzed to ensure the data is returned as expected. The application also relies on multiple nodes communicating with each other to function, so extensive Integration testing will be held to confirm each link functions correctly.</a:t>
            </a:r>
          </a:p>
          <a:p>
            <a:r>
              <a:rPr lang="en-US" sz="2400" dirty="0">
                <a:solidFill>
                  <a:schemeClr val="accent1"/>
                </a:solidFill>
              </a:rPr>
              <a:t> </a:t>
            </a:r>
          </a:p>
          <a:p>
            <a:r>
              <a:rPr lang="en-US" sz="2400" dirty="0">
                <a:solidFill>
                  <a:schemeClr val="accent1"/>
                </a:solidFill>
              </a:rPr>
              <a:t>Lastly, multiple third parties will be asked to initiate various tasks using the system. After obtaining their feedback, the front end will be re-designed. With these tests, the application will be fully functional and ready to be released.</a:t>
            </a:r>
          </a:p>
        </p:txBody>
      </p:sp>
      <p:sp>
        <p:nvSpPr>
          <p:cNvPr id="95" name="TextBox 94">
            <a:extLst>
              <a:ext uri="{FF2B5EF4-FFF2-40B4-BE49-F238E27FC236}">
                <a16:creationId xmlns:a16="http://schemas.microsoft.com/office/drawing/2014/main" id="{13B199FC-5A96-479C-834D-F5E58DDB8E72}"/>
              </a:ext>
            </a:extLst>
          </p:cNvPr>
          <p:cNvSpPr txBox="1"/>
          <p:nvPr/>
        </p:nvSpPr>
        <p:spPr>
          <a:xfrm>
            <a:off x="6414111" y="35920923"/>
            <a:ext cx="1764505" cy="584775"/>
          </a:xfrm>
          <a:prstGeom prst="rect">
            <a:avLst/>
          </a:prstGeom>
          <a:noFill/>
        </p:spPr>
        <p:txBody>
          <a:bodyPr wrap="square" rtlCol="0">
            <a:spAutoFit/>
          </a:bodyPr>
          <a:lstStyle/>
          <a:p>
            <a:r>
              <a:rPr lang="en-US" sz="1600" dirty="0">
                <a:solidFill>
                  <a:schemeClr val="accent1"/>
                </a:solidFill>
              </a:rPr>
              <a:t>Current lab system setup</a:t>
            </a:r>
          </a:p>
        </p:txBody>
      </p:sp>
      <p:sp>
        <p:nvSpPr>
          <p:cNvPr id="96" name="TextBox 95">
            <a:extLst>
              <a:ext uri="{FF2B5EF4-FFF2-40B4-BE49-F238E27FC236}">
                <a16:creationId xmlns:a16="http://schemas.microsoft.com/office/drawing/2014/main" id="{C5658C3D-D0F1-48DE-8712-9D707B0F0CEF}"/>
              </a:ext>
            </a:extLst>
          </p:cNvPr>
          <p:cNvSpPr txBox="1"/>
          <p:nvPr/>
        </p:nvSpPr>
        <p:spPr>
          <a:xfrm>
            <a:off x="26591674" y="13214898"/>
            <a:ext cx="3465306" cy="3477875"/>
          </a:xfrm>
          <a:prstGeom prst="rect">
            <a:avLst/>
          </a:prstGeom>
          <a:noFill/>
        </p:spPr>
        <p:txBody>
          <a:bodyPr wrap="square" rtlCol="0">
            <a:spAutoFit/>
          </a:bodyPr>
          <a:lstStyle/>
          <a:p>
            <a:r>
              <a:rPr lang="en-US" sz="2000" dirty="0">
                <a:solidFill>
                  <a:schemeClr val="accent1"/>
                </a:solidFill>
              </a:rPr>
              <a:t>The GUI  allows the user to enter up to seven drones. The user can enter any name for the drone and the drone ID number. Then the user can select to choice a flight path or to manually enter coordinates.  Theses coordinates can be added or removed.</a:t>
            </a:r>
          </a:p>
        </p:txBody>
      </p:sp>
      <p:sp>
        <p:nvSpPr>
          <p:cNvPr id="144" name="Speech Bubble: Rectangle 143">
            <a:extLst>
              <a:ext uri="{FF2B5EF4-FFF2-40B4-BE49-F238E27FC236}">
                <a16:creationId xmlns:a16="http://schemas.microsoft.com/office/drawing/2014/main" id="{7E18F012-11BA-4ED6-8F8D-B2DD96C72A2A}"/>
              </a:ext>
            </a:extLst>
          </p:cNvPr>
          <p:cNvSpPr/>
          <p:nvPr/>
        </p:nvSpPr>
        <p:spPr>
          <a:xfrm>
            <a:off x="10261375" y="11557367"/>
            <a:ext cx="3019617" cy="3134452"/>
          </a:xfrm>
          <a:prstGeom prst="wedgeRectCallout">
            <a:avLst>
              <a:gd name="adj1" fmla="val 204500"/>
              <a:gd name="adj2" fmla="val 2035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a:extLst>
              <a:ext uri="{FF2B5EF4-FFF2-40B4-BE49-F238E27FC236}">
                <a16:creationId xmlns:a16="http://schemas.microsoft.com/office/drawing/2014/main" id="{D2B4EAC8-1DCC-4484-A439-45AE07475A14}"/>
              </a:ext>
            </a:extLst>
          </p:cNvPr>
          <p:cNvPicPr>
            <a:picLocks noChangeAspect="1"/>
          </p:cNvPicPr>
          <p:nvPr/>
        </p:nvPicPr>
        <p:blipFill>
          <a:blip r:embed="rId14"/>
          <a:stretch>
            <a:fillRect/>
          </a:stretch>
        </p:blipFill>
        <p:spPr>
          <a:xfrm>
            <a:off x="10426968" y="11736099"/>
            <a:ext cx="2647950" cy="2771775"/>
          </a:xfrm>
          <a:prstGeom prst="rect">
            <a:avLst/>
          </a:prstGeom>
        </p:spPr>
      </p:pic>
      <p:sp>
        <p:nvSpPr>
          <p:cNvPr id="100" name="TextBox 99">
            <a:extLst>
              <a:ext uri="{FF2B5EF4-FFF2-40B4-BE49-F238E27FC236}">
                <a16:creationId xmlns:a16="http://schemas.microsoft.com/office/drawing/2014/main" id="{A9A208F2-3FAC-4CC6-B61D-D4CDFA30A5B7}"/>
              </a:ext>
            </a:extLst>
          </p:cNvPr>
          <p:cNvSpPr txBox="1"/>
          <p:nvPr/>
        </p:nvSpPr>
        <p:spPr>
          <a:xfrm>
            <a:off x="13506511" y="11541447"/>
            <a:ext cx="6060634" cy="1631216"/>
          </a:xfrm>
          <a:prstGeom prst="rect">
            <a:avLst/>
          </a:prstGeom>
          <a:noFill/>
        </p:spPr>
        <p:txBody>
          <a:bodyPr wrap="square" numCol="1" rtlCol="0">
            <a:spAutoFit/>
          </a:bodyPr>
          <a:lstStyle/>
          <a:p>
            <a:r>
              <a:rPr lang="en-US" sz="2000" dirty="0">
                <a:solidFill>
                  <a:schemeClr val="accent1"/>
                </a:solidFill>
              </a:rPr>
              <a:t>The ToggleLog class toggles the elements logged post flight. The elements are:</a:t>
            </a:r>
          </a:p>
          <a:p>
            <a:endParaRPr lang="en-US" sz="2000" dirty="0">
              <a:solidFill>
                <a:schemeClr val="accent1"/>
              </a:solidFill>
            </a:endParaRPr>
          </a:p>
          <a:p>
            <a:endParaRPr lang="en-US" sz="2000" dirty="0">
              <a:solidFill>
                <a:schemeClr val="accent1"/>
              </a:solidFill>
            </a:endParaRPr>
          </a:p>
          <a:p>
            <a:endParaRPr lang="en-US" sz="2000" dirty="0">
              <a:solidFill>
                <a:schemeClr val="accent1"/>
              </a:solidFill>
            </a:endParaRPr>
          </a:p>
        </p:txBody>
      </p:sp>
      <p:sp>
        <p:nvSpPr>
          <p:cNvPr id="101" name="TextBox 100">
            <a:extLst>
              <a:ext uri="{FF2B5EF4-FFF2-40B4-BE49-F238E27FC236}">
                <a16:creationId xmlns:a16="http://schemas.microsoft.com/office/drawing/2014/main" id="{4DCC9AD5-05FA-4538-B52F-3FF980331E02}"/>
              </a:ext>
            </a:extLst>
          </p:cNvPr>
          <p:cNvSpPr txBox="1"/>
          <p:nvPr/>
        </p:nvSpPr>
        <p:spPr>
          <a:xfrm>
            <a:off x="13574316" y="12314341"/>
            <a:ext cx="6383922" cy="2308324"/>
          </a:xfrm>
          <a:prstGeom prst="rect">
            <a:avLst/>
          </a:prstGeom>
          <a:noFill/>
        </p:spPr>
        <p:txBody>
          <a:bodyPr wrap="square" numCol="2" rtlCol="0">
            <a:spAutoFit/>
          </a:bodyPr>
          <a:lstStyle/>
          <a:p>
            <a:pPr marL="342900" indent="-342900" fontAlgn="base">
              <a:buFont typeface="Arial" panose="020B0604020202020204" pitchFamily="34" charset="0"/>
              <a:buChar char="•"/>
            </a:pPr>
            <a:r>
              <a:rPr lang="en-US" dirty="0">
                <a:solidFill>
                  <a:schemeClr val="accent1"/>
                </a:solidFill>
              </a:rPr>
              <a:t>The active drones</a:t>
            </a:r>
          </a:p>
          <a:p>
            <a:pPr marL="342900" indent="-342900" fontAlgn="base">
              <a:buFont typeface="Arial" panose="020B0604020202020204" pitchFamily="34" charset="0"/>
              <a:buChar char="•"/>
            </a:pPr>
            <a:r>
              <a:rPr lang="en-US" dirty="0">
                <a:solidFill>
                  <a:schemeClr val="accent1"/>
                </a:solidFill>
              </a:rPr>
              <a:t>The drone locations</a:t>
            </a:r>
          </a:p>
          <a:p>
            <a:pPr marL="342900" indent="-342900" fontAlgn="base">
              <a:buFont typeface="Arial" panose="020B0604020202020204" pitchFamily="34" charset="0"/>
              <a:buChar char="•"/>
            </a:pPr>
            <a:r>
              <a:rPr lang="en-US" dirty="0">
                <a:solidFill>
                  <a:schemeClr val="accent1"/>
                </a:solidFill>
              </a:rPr>
              <a:t>The frequency of logging</a:t>
            </a:r>
          </a:p>
          <a:p>
            <a:pPr marL="342900" indent="-342900" fontAlgn="base">
              <a:buFont typeface="Arial" panose="020B0604020202020204" pitchFamily="34" charset="0"/>
              <a:buChar char="•"/>
            </a:pPr>
            <a:r>
              <a:rPr lang="en-US" dirty="0">
                <a:solidFill>
                  <a:schemeClr val="accent1"/>
                </a:solidFill>
              </a:rPr>
              <a:t>The simulated objects</a:t>
            </a:r>
          </a:p>
          <a:p>
            <a:pPr marL="342900" indent="-342900" fontAlgn="base">
              <a:buFont typeface="Arial" panose="020B0604020202020204" pitchFamily="34" charset="0"/>
              <a:buChar char="•"/>
            </a:pPr>
            <a:endParaRPr lang="en-US" dirty="0">
              <a:solidFill>
                <a:schemeClr val="accent1"/>
              </a:solidFill>
            </a:endParaRPr>
          </a:p>
          <a:p>
            <a:pPr fontAlgn="base"/>
            <a:endParaRPr lang="en-US" dirty="0">
              <a:solidFill>
                <a:schemeClr val="accent1"/>
              </a:solidFill>
            </a:endParaRPr>
          </a:p>
          <a:p>
            <a:pPr fontAlgn="base"/>
            <a:endParaRPr lang="en-US" dirty="0">
              <a:solidFill>
                <a:schemeClr val="accent1"/>
              </a:solidFill>
            </a:endParaRPr>
          </a:p>
          <a:p>
            <a:pPr marL="342900" indent="-342900" fontAlgn="base">
              <a:buFont typeface="Arial" panose="020B0604020202020204" pitchFamily="34" charset="0"/>
              <a:buChar char="•"/>
            </a:pPr>
            <a:r>
              <a:rPr lang="en-US" dirty="0">
                <a:solidFill>
                  <a:schemeClr val="accent1"/>
                </a:solidFill>
              </a:rPr>
              <a:t>The flight paths </a:t>
            </a:r>
          </a:p>
          <a:p>
            <a:pPr marL="342900" indent="-342900" fontAlgn="base">
              <a:buFont typeface="Arial" panose="020B0604020202020204" pitchFamily="34" charset="0"/>
              <a:buChar char="•"/>
            </a:pPr>
            <a:r>
              <a:rPr lang="en-US" dirty="0">
                <a:solidFill>
                  <a:schemeClr val="accent1"/>
                </a:solidFill>
              </a:rPr>
              <a:t>The coordinates entered</a:t>
            </a:r>
          </a:p>
          <a:p>
            <a:pPr marL="342900" indent="-342900" fontAlgn="base">
              <a:buFont typeface="Arial" panose="020B0604020202020204" pitchFamily="34" charset="0"/>
              <a:buChar char="•"/>
            </a:pPr>
            <a:r>
              <a:rPr lang="en-US" dirty="0">
                <a:solidFill>
                  <a:schemeClr val="accent1"/>
                </a:solidFill>
              </a:rPr>
              <a:t>Major events that occurred</a:t>
            </a:r>
          </a:p>
          <a:p>
            <a:pPr marL="342900" indent="-342900" fontAlgn="base">
              <a:buFont typeface="Arial" panose="020B0604020202020204" pitchFamily="34" charset="0"/>
              <a:buChar char="•"/>
            </a:pPr>
            <a:r>
              <a:rPr lang="en-US" dirty="0">
                <a:solidFill>
                  <a:schemeClr val="accent1"/>
                </a:solidFill>
              </a:rPr>
              <a:t>Save log information</a:t>
            </a:r>
          </a:p>
        </p:txBody>
      </p:sp>
      <p:pic>
        <p:nvPicPr>
          <p:cNvPr id="3" name="Picture 2">
            <a:extLst>
              <a:ext uri="{FF2B5EF4-FFF2-40B4-BE49-F238E27FC236}">
                <a16:creationId xmlns:a16="http://schemas.microsoft.com/office/drawing/2014/main" id="{A0BBB9B4-94EA-4E27-98F5-5CB40085E442}"/>
              </a:ext>
            </a:extLst>
          </p:cNvPr>
          <p:cNvPicPr>
            <a:picLocks noChangeAspect="1"/>
          </p:cNvPicPr>
          <p:nvPr/>
        </p:nvPicPr>
        <p:blipFill>
          <a:blip r:embed="rId15"/>
          <a:stretch>
            <a:fillRect/>
          </a:stretch>
        </p:blipFill>
        <p:spPr>
          <a:xfrm>
            <a:off x="23820120" y="4895304"/>
            <a:ext cx="6161039" cy="4666855"/>
          </a:xfrm>
          <a:prstGeom prst="rect">
            <a:avLst/>
          </a:prstGeom>
          <a:ln w="152400">
            <a:solidFill>
              <a:schemeClr val="accent1"/>
            </a:solidFill>
          </a:ln>
        </p:spPr>
      </p:pic>
      <p:sp>
        <p:nvSpPr>
          <p:cNvPr id="5" name="TextBox 4">
            <a:extLst>
              <a:ext uri="{FF2B5EF4-FFF2-40B4-BE49-F238E27FC236}">
                <a16:creationId xmlns:a16="http://schemas.microsoft.com/office/drawing/2014/main" id="{20193B85-1B52-4F90-8EA7-6DF97C793A15}"/>
              </a:ext>
            </a:extLst>
          </p:cNvPr>
          <p:cNvSpPr txBox="1"/>
          <p:nvPr/>
        </p:nvSpPr>
        <p:spPr>
          <a:xfrm>
            <a:off x="15599954" y="4122971"/>
            <a:ext cx="7433612" cy="1384995"/>
          </a:xfrm>
          <a:prstGeom prst="rect">
            <a:avLst/>
          </a:prstGeom>
          <a:noFill/>
        </p:spPr>
        <p:txBody>
          <a:bodyPr wrap="square" rtlCol="0">
            <a:spAutoFit/>
          </a:bodyPr>
          <a:lstStyle/>
          <a:p>
            <a:pPr algn="ctr"/>
            <a:r>
              <a:rPr lang="en-US" sz="4400" dirty="0">
                <a:solidFill>
                  <a:schemeClr val="accent1"/>
                </a:solidFill>
              </a:rPr>
              <a:t>Architecture</a:t>
            </a:r>
            <a:endParaRPr lang="en-US" sz="4000" dirty="0">
              <a:solidFill>
                <a:schemeClr val="accent1"/>
              </a:solidFill>
            </a:endParaRPr>
          </a:p>
          <a:p>
            <a:pPr algn="ctr"/>
            <a:endParaRPr lang="en-US" sz="4000" dirty="0">
              <a:solidFill>
                <a:schemeClr val="accent1"/>
              </a:solidFill>
            </a:endParaRPr>
          </a:p>
        </p:txBody>
      </p:sp>
      <p:sp>
        <p:nvSpPr>
          <p:cNvPr id="79" name="TextBox 78">
            <a:extLst>
              <a:ext uri="{FF2B5EF4-FFF2-40B4-BE49-F238E27FC236}">
                <a16:creationId xmlns:a16="http://schemas.microsoft.com/office/drawing/2014/main" id="{DF206EE0-7DF1-425A-8E49-F74B0DE66AF4}"/>
              </a:ext>
            </a:extLst>
          </p:cNvPr>
          <p:cNvSpPr txBox="1"/>
          <p:nvPr/>
        </p:nvSpPr>
        <p:spPr>
          <a:xfrm>
            <a:off x="15544800" y="9518481"/>
            <a:ext cx="7433612" cy="1384995"/>
          </a:xfrm>
          <a:prstGeom prst="rect">
            <a:avLst/>
          </a:prstGeom>
          <a:noFill/>
        </p:spPr>
        <p:txBody>
          <a:bodyPr wrap="square" rtlCol="0">
            <a:spAutoFit/>
          </a:bodyPr>
          <a:lstStyle/>
          <a:p>
            <a:pPr algn="ctr"/>
            <a:r>
              <a:rPr lang="en-US" sz="4400" dirty="0">
                <a:solidFill>
                  <a:schemeClr val="accent1"/>
                </a:solidFill>
              </a:rPr>
              <a:t>Key Features</a:t>
            </a:r>
            <a:endParaRPr lang="en-US" sz="4000" dirty="0">
              <a:solidFill>
                <a:schemeClr val="accent1"/>
              </a:solidFill>
            </a:endParaRPr>
          </a:p>
          <a:p>
            <a:pPr algn="ctr"/>
            <a:endParaRPr lang="en-US" sz="4000" dirty="0">
              <a:solidFill>
                <a:schemeClr val="accent1"/>
              </a:solidFill>
            </a:endParaRPr>
          </a:p>
        </p:txBody>
      </p:sp>
      <p:sp>
        <p:nvSpPr>
          <p:cNvPr id="7" name="TextBox 6">
            <a:extLst>
              <a:ext uri="{FF2B5EF4-FFF2-40B4-BE49-F238E27FC236}">
                <a16:creationId xmlns:a16="http://schemas.microsoft.com/office/drawing/2014/main" id="{AC87DB66-4BE4-471E-BFAE-6C243DB6ADA7}"/>
              </a:ext>
            </a:extLst>
          </p:cNvPr>
          <p:cNvSpPr txBox="1"/>
          <p:nvPr/>
        </p:nvSpPr>
        <p:spPr>
          <a:xfrm>
            <a:off x="26622446" y="11847295"/>
            <a:ext cx="3465306" cy="1384995"/>
          </a:xfrm>
          <a:prstGeom prst="rect">
            <a:avLst/>
          </a:prstGeom>
          <a:noFill/>
        </p:spPr>
        <p:txBody>
          <a:bodyPr wrap="square" rtlCol="0">
            <a:spAutoFit/>
          </a:bodyPr>
          <a:lstStyle/>
          <a:p>
            <a:r>
              <a:rPr lang="en-US" sz="2800" b="1" dirty="0">
                <a:solidFill>
                  <a:schemeClr val="accent1"/>
                </a:solidFill>
                <a:latin typeface="+mj-lt"/>
              </a:rPr>
              <a:t>Drone Configuration  setup</a:t>
            </a:r>
          </a:p>
        </p:txBody>
      </p:sp>
      <p:sp>
        <p:nvSpPr>
          <p:cNvPr id="8" name="TextBox 7">
            <a:extLst>
              <a:ext uri="{FF2B5EF4-FFF2-40B4-BE49-F238E27FC236}">
                <a16:creationId xmlns:a16="http://schemas.microsoft.com/office/drawing/2014/main" id="{3080BB42-A27D-41B8-BBBA-65AB064ED8C1}"/>
              </a:ext>
            </a:extLst>
          </p:cNvPr>
          <p:cNvSpPr txBox="1"/>
          <p:nvPr/>
        </p:nvSpPr>
        <p:spPr>
          <a:xfrm>
            <a:off x="24066600" y="17630864"/>
            <a:ext cx="5428163" cy="523220"/>
          </a:xfrm>
          <a:prstGeom prst="rect">
            <a:avLst/>
          </a:prstGeom>
          <a:noFill/>
        </p:spPr>
        <p:txBody>
          <a:bodyPr wrap="square" rtlCol="0">
            <a:spAutoFit/>
          </a:bodyPr>
          <a:lstStyle/>
          <a:p>
            <a:pPr algn="ctr"/>
            <a:r>
              <a:rPr lang="en-US" sz="2800" b="1" dirty="0">
                <a:solidFill>
                  <a:schemeClr val="accent1"/>
                </a:solidFill>
                <a:latin typeface="+mj-lt"/>
              </a:rPr>
              <a:t>3D Visualization</a:t>
            </a:r>
          </a:p>
        </p:txBody>
      </p:sp>
      <p:sp>
        <p:nvSpPr>
          <p:cNvPr id="10" name="TextBox 9">
            <a:extLst>
              <a:ext uri="{FF2B5EF4-FFF2-40B4-BE49-F238E27FC236}">
                <a16:creationId xmlns:a16="http://schemas.microsoft.com/office/drawing/2014/main" id="{C6FCB51C-3BCE-4BB8-BF25-CA72BF78D6BB}"/>
              </a:ext>
            </a:extLst>
          </p:cNvPr>
          <p:cNvSpPr txBox="1"/>
          <p:nvPr/>
        </p:nvSpPr>
        <p:spPr>
          <a:xfrm>
            <a:off x="11790761" y="10990358"/>
            <a:ext cx="5788851" cy="523220"/>
          </a:xfrm>
          <a:prstGeom prst="rect">
            <a:avLst/>
          </a:prstGeom>
          <a:noFill/>
        </p:spPr>
        <p:txBody>
          <a:bodyPr wrap="square" rtlCol="0">
            <a:spAutoFit/>
          </a:bodyPr>
          <a:lstStyle/>
          <a:p>
            <a:pPr algn="ctr"/>
            <a:r>
              <a:rPr lang="en-US" sz="2800" b="1" dirty="0">
                <a:solidFill>
                  <a:schemeClr val="accent1"/>
                </a:solidFill>
                <a:latin typeface="+mj-lt"/>
              </a:rPr>
              <a:t>Test Logging</a:t>
            </a:r>
          </a:p>
        </p:txBody>
      </p:sp>
      <p:sp>
        <p:nvSpPr>
          <p:cNvPr id="11" name="TextBox 10">
            <a:extLst>
              <a:ext uri="{FF2B5EF4-FFF2-40B4-BE49-F238E27FC236}">
                <a16:creationId xmlns:a16="http://schemas.microsoft.com/office/drawing/2014/main" id="{3DC6429D-1841-471B-94D6-440D7B726548}"/>
              </a:ext>
            </a:extLst>
          </p:cNvPr>
          <p:cNvSpPr txBox="1"/>
          <p:nvPr/>
        </p:nvSpPr>
        <p:spPr>
          <a:xfrm>
            <a:off x="9081987" y="18975120"/>
            <a:ext cx="5514782" cy="523220"/>
          </a:xfrm>
          <a:prstGeom prst="rect">
            <a:avLst/>
          </a:prstGeom>
          <a:noFill/>
        </p:spPr>
        <p:txBody>
          <a:bodyPr wrap="square" rtlCol="0">
            <a:spAutoFit/>
          </a:bodyPr>
          <a:lstStyle/>
          <a:p>
            <a:pPr algn="ctr"/>
            <a:r>
              <a:rPr lang="en-US" sz="2800" b="1" dirty="0">
                <a:solidFill>
                  <a:schemeClr val="accent1"/>
                </a:solidFill>
              </a:rPr>
              <a:t>Simulated Obstacles</a:t>
            </a:r>
          </a:p>
        </p:txBody>
      </p:sp>
      <p:sp>
        <p:nvSpPr>
          <p:cNvPr id="123" name="Rectangle: Rounded Corners 122">
            <a:extLst>
              <a:ext uri="{FF2B5EF4-FFF2-40B4-BE49-F238E27FC236}">
                <a16:creationId xmlns:a16="http://schemas.microsoft.com/office/drawing/2014/main" id="{12082EC9-0797-41B0-B87B-EEE919B03F6F}"/>
              </a:ext>
            </a:extLst>
          </p:cNvPr>
          <p:cNvSpPr/>
          <p:nvPr/>
        </p:nvSpPr>
        <p:spPr>
          <a:xfrm>
            <a:off x="710225" y="30120512"/>
            <a:ext cx="9190411" cy="9423542"/>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13390DCD-5E41-4211-B38B-E8204758442F}"/>
              </a:ext>
            </a:extLst>
          </p:cNvPr>
          <p:cNvGrpSpPr/>
          <p:nvPr/>
        </p:nvGrpSpPr>
        <p:grpSpPr>
          <a:xfrm>
            <a:off x="4621025" y="16307830"/>
            <a:ext cx="2146324" cy="1403498"/>
            <a:chOff x="12041296" y="33790549"/>
            <a:chExt cx="4055188" cy="3211623"/>
          </a:xfrm>
        </p:grpSpPr>
        <p:sp>
          <p:nvSpPr>
            <p:cNvPr id="88" name="Rectangle 87">
              <a:extLst>
                <a:ext uri="{FF2B5EF4-FFF2-40B4-BE49-F238E27FC236}">
                  <a16:creationId xmlns:a16="http://schemas.microsoft.com/office/drawing/2014/main" id="{A9B81CD3-1363-4067-99D4-B2907463A209}"/>
                </a:ext>
              </a:extLst>
            </p:cNvPr>
            <p:cNvSpPr/>
            <p:nvPr/>
          </p:nvSpPr>
          <p:spPr>
            <a:xfrm>
              <a:off x="12177794" y="33935976"/>
              <a:ext cx="2909806" cy="22265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3231B011-3E17-4F6C-86D4-B5E18F482869}"/>
                </a:ext>
              </a:extLst>
            </p:cNvPr>
            <p:cNvCxnSpPr>
              <a:cxnSpLocks/>
            </p:cNvCxnSpPr>
            <p:nvPr/>
          </p:nvCxnSpPr>
          <p:spPr>
            <a:xfrm>
              <a:off x="12177794" y="33985950"/>
              <a:ext cx="923413" cy="734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E7B26C-A676-44FC-B415-DDF950ECE85D}"/>
                </a:ext>
              </a:extLst>
            </p:cNvPr>
            <p:cNvCxnSpPr>
              <a:cxnSpLocks/>
            </p:cNvCxnSpPr>
            <p:nvPr/>
          </p:nvCxnSpPr>
          <p:spPr>
            <a:xfrm>
              <a:off x="14878655" y="33908707"/>
              <a:ext cx="805848" cy="6220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C5E0D39-5C18-43D0-AC31-900B456186EE}"/>
                </a:ext>
              </a:extLst>
            </p:cNvPr>
            <p:cNvCxnSpPr/>
            <p:nvPr/>
          </p:nvCxnSpPr>
          <p:spPr>
            <a:xfrm flipH="1" flipV="1">
              <a:off x="14985666" y="36060185"/>
              <a:ext cx="867312" cy="6453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54BB0CA-8E3A-422C-AF88-8B3F522A1D03}"/>
                </a:ext>
              </a:extLst>
            </p:cNvPr>
            <p:cNvCxnSpPr/>
            <p:nvPr/>
          </p:nvCxnSpPr>
          <p:spPr>
            <a:xfrm flipH="1" flipV="1">
              <a:off x="12177794" y="36108522"/>
              <a:ext cx="867312" cy="6220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4" name="Graphic 103" descr="Wireless router">
              <a:extLst>
                <a:ext uri="{FF2B5EF4-FFF2-40B4-BE49-F238E27FC236}">
                  <a16:creationId xmlns:a16="http://schemas.microsoft.com/office/drawing/2014/main" id="{EAD03AE2-4DF2-428D-8B0F-0AD4015CB81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5400000">
              <a:off x="12177794" y="35645156"/>
              <a:ext cx="622016" cy="622016"/>
            </a:xfrm>
            <a:prstGeom prst="rect">
              <a:avLst/>
            </a:prstGeom>
          </p:spPr>
        </p:pic>
        <p:pic>
          <p:nvPicPr>
            <p:cNvPr id="105" name="Graphic 104" descr="Wireless router">
              <a:extLst>
                <a:ext uri="{FF2B5EF4-FFF2-40B4-BE49-F238E27FC236}">
                  <a16:creationId xmlns:a16="http://schemas.microsoft.com/office/drawing/2014/main" id="{61403236-1F40-47D2-98F9-9E074C2E35B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5400000">
              <a:off x="12866595" y="36380156"/>
              <a:ext cx="622016" cy="622016"/>
            </a:xfrm>
            <a:prstGeom prst="rect">
              <a:avLst/>
            </a:prstGeom>
          </p:spPr>
        </p:pic>
        <p:pic>
          <p:nvPicPr>
            <p:cNvPr id="110" name="Graphic 109" descr="Wireless router">
              <a:extLst>
                <a:ext uri="{FF2B5EF4-FFF2-40B4-BE49-F238E27FC236}">
                  <a16:creationId xmlns:a16="http://schemas.microsoft.com/office/drawing/2014/main" id="{3AC26613-3789-422D-9CCF-74336064B7C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5400000">
              <a:off x="12041296" y="33790549"/>
              <a:ext cx="622016" cy="622016"/>
            </a:xfrm>
            <a:prstGeom prst="rect">
              <a:avLst/>
            </a:prstGeom>
          </p:spPr>
        </p:pic>
        <p:pic>
          <p:nvPicPr>
            <p:cNvPr id="114" name="Graphic 113" descr="Wireless router">
              <a:extLst>
                <a:ext uri="{FF2B5EF4-FFF2-40B4-BE49-F238E27FC236}">
                  <a16:creationId xmlns:a16="http://schemas.microsoft.com/office/drawing/2014/main" id="{752B9904-9EB7-499A-9209-2995AAA9616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5400000">
              <a:off x="12867149" y="34449489"/>
              <a:ext cx="622016" cy="622016"/>
            </a:xfrm>
            <a:prstGeom prst="rect">
              <a:avLst/>
            </a:prstGeom>
          </p:spPr>
        </p:pic>
        <p:pic>
          <p:nvPicPr>
            <p:cNvPr id="115" name="Picture 8" descr="See the source image">
              <a:extLst>
                <a:ext uri="{FF2B5EF4-FFF2-40B4-BE49-F238E27FC236}">
                  <a16:creationId xmlns:a16="http://schemas.microsoft.com/office/drawing/2014/main" id="{128E8F2B-2EC5-4F72-A3E1-4A96D87AF2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8585" y="35257687"/>
              <a:ext cx="1451393" cy="717193"/>
            </a:xfrm>
            <a:prstGeom prst="rect">
              <a:avLst/>
            </a:prstGeom>
            <a:noFill/>
            <a:extLst>
              <a:ext uri="{909E8E84-426E-40DD-AFC4-6F175D3DCCD1}">
                <a14:hiddenFill xmlns:a14="http://schemas.microsoft.com/office/drawing/2010/main">
                  <a:solidFill>
                    <a:srgbClr val="FFFFFF"/>
                  </a:solidFill>
                </a14:hiddenFill>
              </a:ext>
            </a:extLst>
          </p:spPr>
        </p:pic>
        <p:pic>
          <p:nvPicPr>
            <p:cNvPr id="117" name="Graphic 116" descr="Wireless router">
              <a:extLst>
                <a:ext uri="{FF2B5EF4-FFF2-40B4-BE49-F238E27FC236}">
                  <a16:creationId xmlns:a16="http://schemas.microsoft.com/office/drawing/2014/main" id="{DAAD442E-9C01-495C-A29B-DBA7C0EAB87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14607156" y="35754625"/>
              <a:ext cx="622016" cy="622016"/>
            </a:xfrm>
            <a:prstGeom prst="rect">
              <a:avLst/>
            </a:prstGeom>
          </p:spPr>
        </p:pic>
        <p:pic>
          <p:nvPicPr>
            <p:cNvPr id="118" name="Graphic 117" descr="Wireless router">
              <a:extLst>
                <a:ext uri="{FF2B5EF4-FFF2-40B4-BE49-F238E27FC236}">
                  <a16:creationId xmlns:a16="http://schemas.microsoft.com/office/drawing/2014/main" id="{DBE59655-B5D4-4105-820E-3C4FC4B5BA7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15474468" y="36265817"/>
              <a:ext cx="622016" cy="622016"/>
            </a:xfrm>
            <a:prstGeom prst="rect">
              <a:avLst/>
            </a:prstGeom>
          </p:spPr>
        </p:pic>
        <p:pic>
          <p:nvPicPr>
            <p:cNvPr id="119" name="Graphic 118" descr="Wireless router">
              <a:extLst>
                <a:ext uri="{FF2B5EF4-FFF2-40B4-BE49-F238E27FC236}">
                  <a16:creationId xmlns:a16="http://schemas.microsoft.com/office/drawing/2014/main" id="{ADD9F36A-53A0-4CAE-B261-2C6935AF589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15448073" y="34393168"/>
              <a:ext cx="622016" cy="622016"/>
            </a:xfrm>
            <a:prstGeom prst="rect">
              <a:avLst/>
            </a:prstGeom>
          </p:spPr>
        </p:pic>
        <p:pic>
          <p:nvPicPr>
            <p:cNvPr id="120" name="Graphic 119" descr="Wireless router">
              <a:extLst>
                <a:ext uri="{FF2B5EF4-FFF2-40B4-BE49-F238E27FC236}">
                  <a16:creationId xmlns:a16="http://schemas.microsoft.com/office/drawing/2014/main" id="{473469EA-79B5-49E7-B771-218F774CB6C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14607156" y="33892117"/>
              <a:ext cx="622016" cy="622016"/>
            </a:xfrm>
            <a:prstGeom prst="rect">
              <a:avLst/>
            </a:prstGeom>
          </p:spPr>
        </p:pic>
        <p:sp>
          <p:nvSpPr>
            <p:cNvPr id="121" name="Rectangle 120">
              <a:extLst>
                <a:ext uri="{FF2B5EF4-FFF2-40B4-BE49-F238E27FC236}">
                  <a16:creationId xmlns:a16="http://schemas.microsoft.com/office/drawing/2014/main" id="{5A68DB2B-2F46-4171-BC1C-250E57680E2B}"/>
                </a:ext>
              </a:extLst>
            </p:cNvPr>
            <p:cNvSpPr/>
            <p:nvPr/>
          </p:nvSpPr>
          <p:spPr>
            <a:xfrm>
              <a:off x="13045106" y="34581278"/>
              <a:ext cx="2909806" cy="222659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2" name="Rectangle: Rounded Corners 121">
            <a:extLst>
              <a:ext uri="{FF2B5EF4-FFF2-40B4-BE49-F238E27FC236}">
                <a16:creationId xmlns:a16="http://schemas.microsoft.com/office/drawing/2014/main" id="{AD631606-77B3-48D0-B916-CA1646915A12}"/>
              </a:ext>
            </a:extLst>
          </p:cNvPr>
          <p:cNvSpPr/>
          <p:nvPr/>
        </p:nvSpPr>
        <p:spPr>
          <a:xfrm>
            <a:off x="20795841" y="30177261"/>
            <a:ext cx="9190411" cy="9366794"/>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TextBox 1034">
            <a:extLst>
              <a:ext uri="{FF2B5EF4-FFF2-40B4-BE49-F238E27FC236}">
                <a16:creationId xmlns:a16="http://schemas.microsoft.com/office/drawing/2014/main" id="{9C8077DA-9692-49BC-A712-F85AC083EE7D}"/>
              </a:ext>
            </a:extLst>
          </p:cNvPr>
          <p:cNvSpPr txBox="1"/>
          <p:nvPr/>
        </p:nvSpPr>
        <p:spPr>
          <a:xfrm>
            <a:off x="1244876" y="31803183"/>
            <a:ext cx="8208313" cy="7109639"/>
          </a:xfrm>
          <a:prstGeom prst="rect">
            <a:avLst/>
          </a:prstGeom>
          <a:noFill/>
        </p:spPr>
        <p:txBody>
          <a:bodyPr wrap="square" rtlCol="0">
            <a:spAutoFit/>
          </a:bodyPr>
          <a:lstStyle/>
          <a:p>
            <a:r>
              <a:rPr lang="en-US" sz="2400" dirty="0">
                <a:solidFill>
                  <a:schemeClr val="accent1"/>
                </a:solidFill>
              </a:rPr>
              <a:t>During the course of this project we overcame several challenges the main challenges are the following.</a:t>
            </a:r>
          </a:p>
          <a:p>
            <a:r>
              <a:rPr lang="en-US" sz="2400" dirty="0">
                <a:solidFill>
                  <a:schemeClr val="accent1"/>
                </a:solidFill>
              </a:rPr>
              <a:t> </a:t>
            </a:r>
          </a:p>
          <a:p>
            <a:r>
              <a:rPr lang="en-US" sz="2400" dirty="0">
                <a:solidFill>
                  <a:schemeClr val="accent1"/>
                </a:solidFill>
              </a:rPr>
              <a:t>The most recent issue the team faced was packet loss through ROS. Which caused the system to crash if it occurred during setup. This lead to our team re-writing the back end node to stop this error.</a:t>
            </a:r>
          </a:p>
          <a:p>
            <a:r>
              <a:rPr lang="en-US" sz="2400" dirty="0">
                <a:solidFill>
                  <a:schemeClr val="accent1"/>
                </a:solidFill>
              </a:rPr>
              <a:t> </a:t>
            </a:r>
          </a:p>
          <a:p>
            <a:r>
              <a:rPr lang="en-US" sz="2400" dirty="0">
                <a:solidFill>
                  <a:schemeClr val="accent1"/>
                </a:solidFill>
              </a:rPr>
              <a:t>The initial implementation of the drone system was non-functional. Our team attempted to refactor the initial flight control system such that it could properly interface with ROS. Due to time constraints, we chose to simulate the hardware interfaces that are responsible for sending and receiving coordinates information to the drones. The simulation was designed to reflect the system so that when repaired, it can easily replace the simulation. Fixing the system wasn’t part of our requirements, however it did became a stretch goal.</a:t>
            </a:r>
          </a:p>
        </p:txBody>
      </p:sp>
      <p:sp>
        <p:nvSpPr>
          <p:cNvPr id="13" name="TextBox 12">
            <a:extLst>
              <a:ext uri="{FF2B5EF4-FFF2-40B4-BE49-F238E27FC236}">
                <a16:creationId xmlns:a16="http://schemas.microsoft.com/office/drawing/2014/main" id="{FB59AC77-BEEA-44CD-B186-1FBD8EFF7193}"/>
              </a:ext>
            </a:extLst>
          </p:cNvPr>
          <p:cNvSpPr txBox="1"/>
          <p:nvPr/>
        </p:nvSpPr>
        <p:spPr>
          <a:xfrm>
            <a:off x="21832384" y="31864409"/>
            <a:ext cx="7300400" cy="5262979"/>
          </a:xfrm>
          <a:prstGeom prst="rect">
            <a:avLst/>
          </a:prstGeom>
          <a:noFill/>
        </p:spPr>
        <p:txBody>
          <a:bodyPr wrap="square" rtlCol="0">
            <a:spAutoFit/>
          </a:bodyPr>
          <a:lstStyle/>
          <a:p>
            <a:r>
              <a:rPr lang="en-US" sz="2400" dirty="0">
                <a:solidFill>
                  <a:schemeClr val="accent1"/>
                </a:solidFill>
              </a:rPr>
              <a:t>In the future, the application can be improved upon but adding static analysis and add additional types of obstacles shapes. The application in a later version should allow the user to draw the path they want a drone to follow rather an entering coordinates to reduce the setup time of each test.</a:t>
            </a:r>
          </a:p>
          <a:p>
            <a:r>
              <a:rPr lang="en-US" sz="2400" dirty="0">
                <a:solidFill>
                  <a:schemeClr val="accent1"/>
                </a:solidFill>
              </a:rPr>
              <a:t> </a:t>
            </a:r>
          </a:p>
          <a:p>
            <a:r>
              <a:rPr lang="en-US" sz="2400" dirty="0">
                <a:solidFill>
                  <a:schemeClr val="accent1"/>
                </a:solidFill>
              </a:rPr>
              <a:t>This application drastically reduces the logistical complexity of the parameterization and initialization of drone flights.  By reducing this complexity, our client can save time. Having a strong foundation, our application can easily be expanded to serve our client’s future needs.</a:t>
            </a:r>
          </a:p>
        </p:txBody>
      </p:sp>
      <p:sp>
        <p:nvSpPr>
          <p:cNvPr id="125" name="Rectangle 124">
            <a:extLst>
              <a:ext uri="{FF2B5EF4-FFF2-40B4-BE49-F238E27FC236}">
                <a16:creationId xmlns:a16="http://schemas.microsoft.com/office/drawing/2014/main" id="{C6CECE8E-CB20-4689-A46E-3EFA30ED4685}"/>
              </a:ext>
            </a:extLst>
          </p:cNvPr>
          <p:cNvSpPr/>
          <p:nvPr/>
        </p:nvSpPr>
        <p:spPr>
          <a:xfrm>
            <a:off x="15793402" y="22931080"/>
            <a:ext cx="6192387" cy="5069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8B3849E-1C00-40F5-86DF-91B7DC8A8AD5}"/>
              </a:ext>
            </a:extLst>
          </p:cNvPr>
          <p:cNvSpPr txBox="1"/>
          <p:nvPr/>
        </p:nvSpPr>
        <p:spPr>
          <a:xfrm>
            <a:off x="6873254" y="16792552"/>
            <a:ext cx="1988354" cy="923330"/>
          </a:xfrm>
          <a:prstGeom prst="rect">
            <a:avLst/>
          </a:prstGeom>
          <a:noFill/>
        </p:spPr>
        <p:txBody>
          <a:bodyPr wrap="square" rtlCol="0">
            <a:spAutoFit/>
          </a:bodyPr>
          <a:lstStyle/>
          <a:p>
            <a:r>
              <a:rPr lang="en-US" dirty="0"/>
              <a:t>Current lab system setup</a:t>
            </a:r>
          </a:p>
          <a:p>
            <a:endParaRPr lang="en-US" dirty="0"/>
          </a:p>
        </p:txBody>
      </p:sp>
      <p:sp>
        <p:nvSpPr>
          <p:cNvPr id="91" name="Rectangle 90">
            <a:extLst>
              <a:ext uri="{FF2B5EF4-FFF2-40B4-BE49-F238E27FC236}">
                <a16:creationId xmlns:a16="http://schemas.microsoft.com/office/drawing/2014/main" id="{357F53FF-B6BC-493E-B97A-A9A25E6459DD}"/>
              </a:ext>
            </a:extLst>
          </p:cNvPr>
          <p:cNvSpPr/>
          <p:nvPr/>
        </p:nvSpPr>
        <p:spPr>
          <a:xfrm>
            <a:off x="12156472" y="31626962"/>
            <a:ext cx="6192387" cy="5069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764EF366-EF78-4410-8B17-3688592EA3C1}"/>
              </a:ext>
            </a:extLst>
          </p:cNvPr>
          <p:cNvSpPr/>
          <p:nvPr/>
        </p:nvSpPr>
        <p:spPr>
          <a:xfrm>
            <a:off x="22294852" y="31626962"/>
            <a:ext cx="6192387" cy="5069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068B1FFA-1417-4E42-B32A-C2F72035D527}"/>
              </a:ext>
            </a:extLst>
          </p:cNvPr>
          <p:cNvSpPr/>
          <p:nvPr/>
        </p:nvSpPr>
        <p:spPr>
          <a:xfrm>
            <a:off x="2190287" y="31596316"/>
            <a:ext cx="6192387" cy="5069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7A575976-2435-4730-BA44-9988DFA4DAE5}"/>
              </a:ext>
            </a:extLst>
          </p:cNvPr>
          <p:cNvSpPr/>
          <p:nvPr/>
        </p:nvSpPr>
        <p:spPr>
          <a:xfrm>
            <a:off x="15680290" y="10481182"/>
            <a:ext cx="6192387" cy="5069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10E3AFB-D6B8-488D-9428-F722A0F57257}"/>
              </a:ext>
            </a:extLst>
          </p:cNvPr>
          <p:cNvSpPr/>
          <p:nvPr/>
        </p:nvSpPr>
        <p:spPr>
          <a:xfrm>
            <a:off x="15639996" y="5231667"/>
            <a:ext cx="6192387" cy="5069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74FD0A52-82A8-4AAC-AB1B-A53D91F15924}"/>
              </a:ext>
            </a:extLst>
          </p:cNvPr>
          <p:cNvSpPr/>
          <p:nvPr/>
        </p:nvSpPr>
        <p:spPr>
          <a:xfrm>
            <a:off x="1135263" y="19727853"/>
            <a:ext cx="1229236" cy="1146828"/>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2</a:t>
            </a:r>
          </a:p>
        </p:txBody>
      </p:sp>
      <p:sp>
        <p:nvSpPr>
          <p:cNvPr id="127" name="Oval 126">
            <a:extLst>
              <a:ext uri="{FF2B5EF4-FFF2-40B4-BE49-F238E27FC236}">
                <a16:creationId xmlns:a16="http://schemas.microsoft.com/office/drawing/2014/main" id="{39E574B8-0776-4A5D-88A1-8E934A57179E}"/>
              </a:ext>
            </a:extLst>
          </p:cNvPr>
          <p:cNvSpPr/>
          <p:nvPr/>
        </p:nvSpPr>
        <p:spPr>
          <a:xfrm>
            <a:off x="1016550" y="6165283"/>
            <a:ext cx="1229236" cy="1146828"/>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1</a:t>
            </a:r>
          </a:p>
        </p:txBody>
      </p:sp>
      <p:sp>
        <p:nvSpPr>
          <p:cNvPr id="134" name="Oval 133">
            <a:extLst>
              <a:ext uri="{FF2B5EF4-FFF2-40B4-BE49-F238E27FC236}">
                <a16:creationId xmlns:a16="http://schemas.microsoft.com/office/drawing/2014/main" id="{87C5BD4F-6C43-4D8D-B36E-037BB1BDF4B5}"/>
              </a:ext>
            </a:extLst>
          </p:cNvPr>
          <p:cNvSpPr/>
          <p:nvPr/>
        </p:nvSpPr>
        <p:spPr>
          <a:xfrm>
            <a:off x="22478251" y="30330266"/>
            <a:ext cx="1229236" cy="1146828"/>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8</a:t>
            </a:r>
          </a:p>
        </p:txBody>
      </p:sp>
      <p:sp>
        <p:nvSpPr>
          <p:cNvPr id="135" name="Oval 134">
            <a:extLst>
              <a:ext uri="{FF2B5EF4-FFF2-40B4-BE49-F238E27FC236}">
                <a16:creationId xmlns:a16="http://schemas.microsoft.com/office/drawing/2014/main" id="{AEEB0C32-BFF2-4D7D-A650-49FD94D9636E}"/>
              </a:ext>
            </a:extLst>
          </p:cNvPr>
          <p:cNvSpPr/>
          <p:nvPr/>
        </p:nvSpPr>
        <p:spPr>
          <a:xfrm>
            <a:off x="12298336" y="30328368"/>
            <a:ext cx="1229236" cy="1146828"/>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7</a:t>
            </a:r>
          </a:p>
        </p:txBody>
      </p:sp>
      <p:sp>
        <p:nvSpPr>
          <p:cNvPr id="136" name="Oval 135">
            <a:extLst>
              <a:ext uri="{FF2B5EF4-FFF2-40B4-BE49-F238E27FC236}">
                <a16:creationId xmlns:a16="http://schemas.microsoft.com/office/drawing/2014/main" id="{32AD08F2-10EF-4791-BB67-6083A843E094}"/>
              </a:ext>
            </a:extLst>
          </p:cNvPr>
          <p:cNvSpPr/>
          <p:nvPr/>
        </p:nvSpPr>
        <p:spPr>
          <a:xfrm>
            <a:off x="2660929" y="30327939"/>
            <a:ext cx="1229236" cy="1146828"/>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6</a:t>
            </a:r>
          </a:p>
        </p:txBody>
      </p:sp>
      <p:sp>
        <p:nvSpPr>
          <p:cNvPr id="137" name="Oval 136">
            <a:extLst>
              <a:ext uri="{FF2B5EF4-FFF2-40B4-BE49-F238E27FC236}">
                <a16:creationId xmlns:a16="http://schemas.microsoft.com/office/drawing/2014/main" id="{D6E72408-6586-4973-B954-7E66F813AE81}"/>
              </a:ext>
            </a:extLst>
          </p:cNvPr>
          <p:cNvSpPr/>
          <p:nvPr/>
        </p:nvSpPr>
        <p:spPr>
          <a:xfrm>
            <a:off x="15616055" y="21594205"/>
            <a:ext cx="1229236" cy="1146828"/>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5</a:t>
            </a:r>
          </a:p>
        </p:txBody>
      </p:sp>
      <p:sp>
        <p:nvSpPr>
          <p:cNvPr id="138" name="Oval 137">
            <a:extLst>
              <a:ext uri="{FF2B5EF4-FFF2-40B4-BE49-F238E27FC236}">
                <a16:creationId xmlns:a16="http://schemas.microsoft.com/office/drawing/2014/main" id="{990AE2DF-6D6D-4670-B4DC-D8C2BB4FA440}"/>
              </a:ext>
            </a:extLst>
          </p:cNvPr>
          <p:cNvSpPr/>
          <p:nvPr/>
        </p:nvSpPr>
        <p:spPr>
          <a:xfrm>
            <a:off x="15946182" y="9153424"/>
            <a:ext cx="1229236" cy="1146828"/>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4</a:t>
            </a:r>
          </a:p>
        </p:txBody>
      </p:sp>
      <p:sp>
        <p:nvSpPr>
          <p:cNvPr id="139" name="Oval 138">
            <a:extLst>
              <a:ext uri="{FF2B5EF4-FFF2-40B4-BE49-F238E27FC236}">
                <a16:creationId xmlns:a16="http://schemas.microsoft.com/office/drawing/2014/main" id="{008DD263-11CE-46EE-A8B7-F4D2B54432AB}"/>
              </a:ext>
            </a:extLst>
          </p:cNvPr>
          <p:cNvSpPr/>
          <p:nvPr/>
        </p:nvSpPr>
        <p:spPr>
          <a:xfrm>
            <a:off x="16180989" y="3930901"/>
            <a:ext cx="1229236" cy="1146828"/>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3</a:t>
            </a:r>
          </a:p>
        </p:txBody>
      </p:sp>
      <p:sp>
        <p:nvSpPr>
          <p:cNvPr id="18" name="TextBox 17">
            <a:extLst>
              <a:ext uri="{FF2B5EF4-FFF2-40B4-BE49-F238E27FC236}">
                <a16:creationId xmlns:a16="http://schemas.microsoft.com/office/drawing/2014/main" id="{C44A61D5-4C92-479D-B968-93DA6A8679BE}"/>
              </a:ext>
            </a:extLst>
          </p:cNvPr>
          <p:cNvSpPr txBox="1"/>
          <p:nvPr/>
        </p:nvSpPr>
        <p:spPr>
          <a:xfrm>
            <a:off x="4101183" y="30608652"/>
            <a:ext cx="4303322" cy="1200329"/>
          </a:xfrm>
          <a:prstGeom prst="rect">
            <a:avLst/>
          </a:prstGeom>
          <a:noFill/>
        </p:spPr>
        <p:txBody>
          <a:bodyPr wrap="square" rtlCol="0">
            <a:spAutoFit/>
          </a:bodyPr>
          <a:lstStyle/>
          <a:p>
            <a:r>
              <a:rPr lang="en-US" sz="3600" dirty="0">
                <a:solidFill>
                  <a:schemeClr val="accent1"/>
                </a:solidFill>
                <a:latin typeface="+mj-lt"/>
              </a:rPr>
              <a:t>Challenges</a:t>
            </a:r>
          </a:p>
          <a:p>
            <a:endParaRPr lang="en-US" sz="3600" dirty="0">
              <a:solidFill>
                <a:schemeClr val="accent1"/>
              </a:solidFill>
              <a:latin typeface="+mj-lt"/>
            </a:endParaRPr>
          </a:p>
        </p:txBody>
      </p:sp>
      <p:sp>
        <p:nvSpPr>
          <p:cNvPr id="19" name="TextBox 18">
            <a:extLst>
              <a:ext uri="{FF2B5EF4-FFF2-40B4-BE49-F238E27FC236}">
                <a16:creationId xmlns:a16="http://schemas.microsoft.com/office/drawing/2014/main" id="{4B1BD939-8AD8-4C05-A502-EA4BBB82E4EF}"/>
              </a:ext>
            </a:extLst>
          </p:cNvPr>
          <p:cNvSpPr txBox="1"/>
          <p:nvPr/>
        </p:nvSpPr>
        <p:spPr>
          <a:xfrm>
            <a:off x="14396573" y="30584736"/>
            <a:ext cx="3952286" cy="1200329"/>
          </a:xfrm>
          <a:prstGeom prst="rect">
            <a:avLst/>
          </a:prstGeom>
          <a:noFill/>
        </p:spPr>
        <p:txBody>
          <a:bodyPr wrap="square" rtlCol="0">
            <a:spAutoFit/>
          </a:bodyPr>
          <a:lstStyle/>
          <a:p>
            <a:r>
              <a:rPr lang="en-US" sz="3600" dirty="0">
                <a:solidFill>
                  <a:schemeClr val="accent1"/>
                </a:solidFill>
                <a:latin typeface="+mj-lt"/>
              </a:rPr>
              <a:t>Testing</a:t>
            </a:r>
          </a:p>
          <a:p>
            <a:endParaRPr lang="en-US" sz="3600" dirty="0">
              <a:solidFill>
                <a:schemeClr val="accent1"/>
              </a:solidFill>
              <a:latin typeface="+mj-lt"/>
            </a:endParaRPr>
          </a:p>
        </p:txBody>
      </p:sp>
      <p:sp>
        <p:nvSpPr>
          <p:cNvPr id="20" name="TextBox 19">
            <a:extLst>
              <a:ext uri="{FF2B5EF4-FFF2-40B4-BE49-F238E27FC236}">
                <a16:creationId xmlns:a16="http://schemas.microsoft.com/office/drawing/2014/main" id="{35A659E0-3715-45B6-B42D-1D86EF51809A}"/>
              </a:ext>
            </a:extLst>
          </p:cNvPr>
          <p:cNvSpPr txBox="1"/>
          <p:nvPr/>
        </p:nvSpPr>
        <p:spPr>
          <a:xfrm>
            <a:off x="24193008" y="30599558"/>
            <a:ext cx="3628451" cy="1261884"/>
          </a:xfrm>
          <a:prstGeom prst="rect">
            <a:avLst/>
          </a:prstGeom>
          <a:noFill/>
        </p:spPr>
        <p:txBody>
          <a:bodyPr wrap="square" rtlCol="0">
            <a:spAutoFit/>
          </a:bodyPr>
          <a:lstStyle/>
          <a:p>
            <a:r>
              <a:rPr lang="en-US" sz="3600" dirty="0">
                <a:solidFill>
                  <a:schemeClr val="accent1"/>
                </a:solidFill>
                <a:latin typeface="+mj-lt"/>
              </a:rPr>
              <a:t>Conclusion</a:t>
            </a:r>
          </a:p>
          <a:p>
            <a:endParaRPr lang="en-US" sz="4000" dirty="0"/>
          </a:p>
        </p:txBody>
      </p:sp>
    </p:spTree>
    <p:extLst>
      <p:ext uri="{BB962C8B-B14F-4D97-AF65-F5344CB8AC3E}">
        <p14:creationId xmlns:p14="http://schemas.microsoft.com/office/powerpoint/2010/main" val="4220405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4154</TotalTime>
  <Words>942</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Gothic</vt:lpstr>
      <vt:lpstr>Mesh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Alexis Alvarez</cp:lastModifiedBy>
  <cp:revision>67</cp:revision>
  <dcterms:created xsi:type="dcterms:W3CDTF">2018-10-11T18:39:58Z</dcterms:created>
  <dcterms:modified xsi:type="dcterms:W3CDTF">2019-04-18T04:04:52Z</dcterms:modified>
</cp:coreProperties>
</file>