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64" r:id="rId3"/>
    <p:sldId id="257" r:id="rId4"/>
    <p:sldId id="263" r:id="rId5"/>
    <p:sldId id="265" r:id="rId6"/>
    <p:sldId id="258"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59E88E-CA60-4BC7-B33F-E8B808043374}">
          <p14:sldIdLst>
            <p14:sldId id="256"/>
            <p14:sldId id="264"/>
            <p14:sldId id="257"/>
            <p14:sldId id="263"/>
            <p14:sldId id="265"/>
            <p14:sldId id="258"/>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AC0A17-17FE-4766-9CDC-79EC1615F133}" v="638" dt="2020-06-22T13:06:10.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94660"/>
  </p:normalViewPr>
  <p:slideViewPr>
    <p:cSldViewPr snapToGrid="0">
      <p:cViewPr>
        <p:scale>
          <a:sx n="70" d="100"/>
          <a:sy n="70" d="100"/>
        </p:scale>
        <p:origin x="576" y="48"/>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Booker" userId="9165a0e63fecbc9d" providerId="LiveId" clId="{F7AC0A17-17FE-4766-9CDC-79EC1615F133}"/>
    <pc:docChg chg="undo custSel mod addSld delSld modSld sldOrd delSection modSection">
      <pc:chgData name="Alexis Booker" userId="9165a0e63fecbc9d" providerId="LiveId" clId="{F7AC0A17-17FE-4766-9CDC-79EC1615F133}" dt="2020-06-22T13:06:10.074" v="6705" actId="20577"/>
      <pc:docMkLst>
        <pc:docMk/>
      </pc:docMkLst>
      <pc:sldChg chg="addSp delSp modSp mod setBg delDesignElem">
        <pc:chgData name="Alexis Booker" userId="9165a0e63fecbc9d" providerId="LiveId" clId="{F7AC0A17-17FE-4766-9CDC-79EC1615F133}" dt="2020-06-04T17:37:44.427" v="1347" actId="1076"/>
        <pc:sldMkLst>
          <pc:docMk/>
          <pc:sldMk cId="865450683" sldId="256"/>
        </pc:sldMkLst>
        <pc:spChg chg="mod">
          <ac:chgData name="Alexis Booker" userId="9165a0e63fecbc9d" providerId="LiveId" clId="{F7AC0A17-17FE-4766-9CDC-79EC1615F133}" dt="2020-06-04T17:37:08.180" v="1344" actId="1076"/>
          <ac:spMkLst>
            <pc:docMk/>
            <pc:sldMk cId="865450683" sldId="256"/>
            <ac:spMk id="2" creationId="{81AFD184-252A-4F57-920B-31516F5A44DA}"/>
          </ac:spMkLst>
        </pc:spChg>
        <pc:spChg chg="mod">
          <ac:chgData name="Alexis Booker" userId="9165a0e63fecbc9d" providerId="LiveId" clId="{F7AC0A17-17FE-4766-9CDC-79EC1615F133}" dt="2020-06-04T17:37:26.007" v="1346" actId="14100"/>
          <ac:spMkLst>
            <pc:docMk/>
            <pc:sldMk cId="865450683" sldId="256"/>
            <ac:spMk id="3" creationId="{AA9D793B-2AD2-4522-BBA9-501909B6B303}"/>
          </ac:spMkLst>
        </pc:spChg>
        <pc:spChg chg="add del">
          <ac:chgData name="Alexis Booker" userId="9165a0e63fecbc9d" providerId="LiveId" clId="{F7AC0A17-17FE-4766-9CDC-79EC1615F133}" dt="2020-06-04T17:35:38.716" v="1339"/>
          <ac:spMkLst>
            <pc:docMk/>
            <pc:sldMk cId="865450683" sldId="256"/>
            <ac:spMk id="10" creationId="{35555856-9970-4BC3-9AA9-6A917F53AFBD}"/>
          </ac:spMkLst>
        </pc:spChg>
        <pc:spChg chg="add del">
          <ac:chgData name="Alexis Booker" userId="9165a0e63fecbc9d" providerId="LiveId" clId="{F7AC0A17-17FE-4766-9CDC-79EC1615F133}" dt="2020-06-04T17:35:38.716" v="1339"/>
          <ac:spMkLst>
            <pc:docMk/>
            <pc:sldMk cId="865450683" sldId="256"/>
            <ac:spMk id="14" creationId="{13722DD7-BA73-4776-93A3-94491FEF7260}"/>
          </ac:spMkLst>
        </pc:spChg>
        <pc:picChg chg="add mod">
          <ac:chgData name="Alexis Booker" userId="9165a0e63fecbc9d" providerId="LiveId" clId="{F7AC0A17-17FE-4766-9CDC-79EC1615F133}" dt="2020-06-04T17:37:44.427" v="1347" actId="1076"/>
          <ac:picMkLst>
            <pc:docMk/>
            <pc:sldMk cId="865450683" sldId="256"/>
            <ac:picMk id="7" creationId="{D347F4D6-2E92-4427-9A7C-4F48CDC2967F}"/>
          </ac:picMkLst>
        </pc:picChg>
        <pc:picChg chg="add del">
          <ac:chgData name="Alexis Booker" userId="9165a0e63fecbc9d" providerId="LiveId" clId="{F7AC0A17-17FE-4766-9CDC-79EC1615F133}" dt="2020-06-04T17:35:38.716" v="1339"/>
          <ac:picMkLst>
            <pc:docMk/>
            <pc:sldMk cId="865450683" sldId="256"/>
            <ac:picMk id="12" creationId="{7F487851-BFAF-46D8-A1ED-50CAD6E46F59}"/>
          </ac:picMkLst>
        </pc:picChg>
      </pc:sldChg>
      <pc:sldChg chg="addSp delSp modSp mod modNotesTx">
        <pc:chgData name="Alexis Booker" userId="9165a0e63fecbc9d" providerId="LiveId" clId="{F7AC0A17-17FE-4766-9CDC-79EC1615F133}" dt="2020-06-08T15:00:52.356" v="5923" actId="403"/>
        <pc:sldMkLst>
          <pc:docMk/>
          <pc:sldMk cId="4129593029" sldId="257"/>
        </pc:sldMkLst>
        <pc:spChg chg="mod">
          <ac:chgData name="Alexis Booker" userId="9165a0e63fecbc9d" providerId="LiveId" clId="{F7AC0A17-17FE-4766-9CDC-79EC1615F133}" dt="2020-06-08T15:00:39.884" v="5921" actId="1076"/>
          <ac:spMkLst>
            <pc:docMk/>
            <pc:sldMk cId="4129593029" sldId="257"/>
            <ac:spMk id="5" creationId="{897DEC24-5E56-428A-84F8-1851B3BAFA0D}"/>
          </ac:spMkLst>
        </pc:spChg>
        <pc:spChg chg="mod">
          <ac:chgData name="Alexis Booker" userId="9165a0e63fecbc9d" providerId="LiveId" clId="{F7AC0A17-17FE-4766-9CDC-79EC1615F133}" dt="2020-06-08T15:00:52.356" v="5923" actId="403"/>
          <ac:spMkLst>
            <pc:docMk/>
            <pc:sldMk cId="4129593029" sldId="257"/>
            <ac:spMk id="6" creationId="{28135E4A-4D07-4BB1-A7D0-E60B4044C029}"/>
          </ac:spMkLst>
        </pc:spChg>
        <pc:spChg chg="add del mod">
          <ac:chgData name="Alexis Booker" userId="9165a0e63fecbc9d" providerId="LiveId" clId="{F7AC0A17-17FE-4766-9CDC-79EC1615F133}" dt="2020-06-05T17:31:32.896" v="1481"/>
          <ac:spMkLst>
            <pc:docMk/>
            <pc:sldMk cId="4129593029" sldId="257"/>
            <ac:spMk id="11" creationId="{6313BCBD-D54C-41FF-8CA9-CAF79C53422D}"/>
          </ac:spMkLst>
        </pc:spChg>
        <pc:spChg chg="add del mod">
          <ac:chgData name="Alexis Booker" userId="9165a0e63fecbc9d" providerId="LiveId" clId="{F7AC0A17-17FE-4766-9CDC-79EC1615F133}" dt="2020-06-05T21:53:18.261" v="1617"/>
          <ac:spMkLst>
            <pc:docMk/>
            <pc:sldMk cId="4129593029" sldId="257"/>
            <ac:spMk id="13" creationId="{791F1985-7A26-4E7E-BC26-96A1D56684DC}"/>
          </ac:spMkLst>
        </pc:spChg>
        <pc:graphicFrameChg chg="del mod">
          <ac:chgData name="Alexis Booker" userId="9165a0e63fecbc9d" providerId="LiveId" clId="{F7AC0A17-17FE-4766-9CDC-79EC1615F133}" dt="2020-06-05T17:29:49.338" v="1479" actId="478"/>
          <ac:graphicFrameMkLst>
            <pc:docMk/>
            <pc:sldMk cId="4129593029" sldId="257"/>
            <ac:graphicFrameMk id="8" creationId="{3DEC59FC-5B60-4DFC-A993-D307CBD7E632}"/>
          </ac:graphicFrameMkLst>
        </pc:graphicFrameChg>
        <pc:graphicFrameChg chg="add del modGraphic">
          <ac:chgData name="Alexis Booker" userId="9165a0e63fecbc9d" providerId="LiveId" clId="{F7AC0A17-17FE-4766-9CDC-79EC1615F133}" dt="2020-06-05T17:28:32.685" v="1477" actId="478"/>
          <ac:graphicFrameMkLst>
            <pc:docMk/>
            <pc:sldMk cId="4129593029" sldId="257"/>
            <ac:graphicFrameMk id="10" creationId="{13C239AF-E2E1-4E39-95F1-9B25D06D9078}"/>
          </ac:graphicFrameMkLst>
        </pc:graphicFrameChg>
        <pc:graphicFrameChg chg="add del mod">
          <ac:chgData name="Alexis Booker" userId="9165a0e63fecbc9d" providerId="LiveId" clId="{F7AC0A17-17FE-4766-9CDC-79EC1615F133}" dt="2020-06-05T21:53:04.211" v="1612" actId="478"/>
          <ac:graphicFrameMkLst>
            <pc:docMk/>
            <pc:sldMk cId="4129593029" sldId="257"/>
            <ac:graphicFrameMk id="12" creationId="{3DEC59FC-5B60-4DFC-A993-D307CBD7E632}"/>
          </ac:graphicFrameMkLst>
        </pc:graphicFrameChg>
        <pc:graphicFrameChg chg="add del">
          <ac:chgData name="Alexis Booker" userId="9165a0e63fecbc9d" providerId="LiveId" clId="{F7AC0A17-17FE-4766-9CDC-79EC1615F133}" dt="2020-06-05T21:53:15.612" v="1615" actId="478"/>
          <ac:graphicFrameMkLst>
            <pc:docMk/>
            <pc:sldMk cId="4129593029" sldId="257"/>
            <ac:graphicFrameMk id="14" creationId="{3DEC59FC-5B60-4DFC-A993-D307CBD7E632}"/>
          </ac:graphicFrameMkLst>
        </pc:graphicFrameChg>
        <pc:graphicFrameChg chg="add mod">
          <ac:chgData name="Alexis Booker" userId="9165a0e63fecbc9d" providerId="LiveId" clId="{F7AC0A17-17FE-4766-9CDC-79EC1615F133}" dt="2020-06-05T23:25:31.478" v="1655"/>
          <ac:graphicFrameMkLst>
            <pc:docMk/>
            <pc:sldMk cId="4129593029" sldId="257"/>
            <ac:graphicFrameMk id="15" creationId="{3DEC59FC-5B60-4DFC-A993-D307CBD7E632}"/>
          </ac:graphicFrameMkLst>
        </pc:graphicFrameChg>
      </pc:sldChg>
      <pc:sldChg chg="addSp delSp modSp mod ord setBg delDesignElem modNotesTx">
        <pc:chgData name="Alexis Booker" userId="9165a0e63fecbc9d" providerId="LiveId" clId="{F7AC0A17-17FE-4766-9CDC-79EC1615F133}" dt="2020-06-08T15:01:11.939" v="5927" actId="20577"/>
        <pc:sldMkLst>
          <pc:docMk/>
          <pc:sldMk cId="3003243493" sldId="258"/>
        </pc:sldMkLst>
        <pc:spChg chg="mod">
          <ac:chgData name="Alexis Booker" userId="9165a0e63fecbc9d" providerId="LiveId" clId="{F7AC0A17-17FE-4766-9CDC-79EC1615F133}" dt="2020-06-08T15:01:11.939" v="5927" actId="20577"/>
          <ac:spMkLst>
            <pc:docMk/>
            <pc:sldMk cId="3003243493" sldId="258"/>
            <ac:spMk id="4" creationId="{1B45C0EC-E063-46B4-912C-EBFB14B18D36}"/>
          </ac:spMkLst>
        </pc:spChg>
        <pc:spChg chg="add del">
          <ac:chgData name="Alexis Booker" userId="9165a0e63fecbc9d" providerId="LiveId" clId="{F7AC0A17-17FE-4766-9CDC-79EC1615F133}" dt="2020-06-04T02:38:43.473" v="1030"/>
          <ac:spMkLst>
            <pc:docMk/>
            <pc:sldMk cId="3003243493" sldId="258"/>
            <ac:spMk id="5" creationId="{5EE45D7C-7004-4C34-9FCB-39FD36D48749}"/>
          </ac:spMkLst>
        </pc:spChg>
        <pc:spChg chg="mod">
          <ac:chgData name="Alexis Booker" userId="9165a0e63fecbc9d" providerId="LiveId" clId="{F7AC0A17-17FE-4766-9CDC-79EC1615F133}" dt="2020-06-08T14:59:59.436" v="5915" actId="27636"/>
          <ac:spMkLst>
            <pc:docMk/>
            <pc:sldMk cId="3003243493" sldId="258"/>
            <ac:spMk id="6" creationId="{11CA12A9-A8AE-468D-9ACB-47575618D46E}"/>
          </ac:spMkLst>
        </pc:spChg>
        <pc:spChg chg="add del mod">
          <ac:chgData name="Alexis Booker" userId="9165a0e63fecbc9d" providerId="LiveId" clId="{F7AC0A17-17FE-4766-9CDC-79EC1615F133}" dt="2020-06-04T02:38:38.864" v="1028"/>
          <ac:spMkLst>
            <pc:docMk/>
            <pc:sldMk cId="3003243493" sldId="258"/>
            <ac:spMk id="7" creationId="{4A837674-C3D2-49DF-8E0B-AB615AA51644}"/>
          </ac:spMkLst>
        </pc:spChg>
        <pc:spChg chg="add del mod">
          <ac:chgData name="Alexis Booker" userId="9165a0e63fecbc9d" providerId="LiveId" clId="{F7AC0A17-17FE-4766-9CDC-79EC1615F133}" dt="2020-06-04T02:38:38.864" v="1028"/>
          <ac:spMkLst>
            <pc:docMk/>
            <pc:sldMk cId="3003243493" sldId="258"/>
            <ac:spMk id="8" creationId="{7AFB96FB-9DBB-4E1F-A966-B2AD12B86F3D}"/>
          </ac:spMkLst>
        </pc:spChg>
        <pc:spChg chg="add del mod">
          <ac:chgData name="Alexis Booker" userId="9165a0e63fecbc9d" providerId="LiveId" clId="{F7AC0A17-17FE-4766-9CDC-79EC1615F133}" dt="2020-06-04T02:38:38.864" v="1028"/>
          <ac:spMkLst>
            <pc:docMk/>
            <pc:sldMk cId="3003243493" sldId="258"/>
            <ac:spMk id="9" creationId="{89BB8C88-4936-4DEF-8418-3653A29AA566}"/>
          </ac:spMkLst>
        </pc:spChg>
        <pc:spChg chg="add del mod">
          <ac:chgData name="Alexis Booker" userId="9165a0e63fecbc9d" providerId="LiveId" clId="{F7AC0A17-17FE-4766-9CDC-79EC1615F133}" dt="2020-06-04T15:05:02.829" v="1055"/>
          <ac:spMkLst>
            <pc:docMk/>
            <pc:sldMk cId="3003243493" sldId="258"/>
            <ac:spMk id="12" creationId="{564D470D-CF94-4BF9-81B8-ED51A80D3DAA}"/>
          </ac:spMkLst>
        </pc:spChg>
        <pc:spChg chg="add del mod">
          <ac:chgData name="Alexis Booker" userId="9165a0e63fecbc9d" providerId="LiveId" clId="{F7AC0A17-17FE-4766-9CDC-79EC1615F133}" dt="2020-06-04T15:05:14.629" v="1056"/>
          <ac:spMkLst>
            <pc:docMk/>
            <pc:sldMk cId="3003243493" sldId="258"/>
            <ac:spMk id="14" creationId="{52AAF048-3A4E-4FE1-86BC-B9509C57726B}"/>
          </ac:spMkLst>
        </pc:spChg>
        <pc:spChg chg="add del mod">
          <ac:chgData name="Alexis Booker" userId="9165a0e63fecbc9d" providerId="LiveId" clId="{F7AC0A17-17FE-4766-9CDC-79EC1615F133}" dt="2020-06-04T15:07:13.931" v="1110"/>
          <ac:spMkLst>
            <pc:docMk/>
            <pc:sldMk cId="3003243493" sldId="258"/>
            <ac:spMk id="15" creationId="{ED3DC1A4-08BD-49B6-B6DF-437BE2A061FF}"/>
          </ac:spMkLst>
        </pc:spChg>
        <pc:spChg chg="add del">
          <ac:chgData name="Alexis Booker" userId="9165a0e63fecbc9d" providerId="LiveId" clId="{F7AC0A17-17FE-4766-9CDC-79EC1615F133}" dt="2020-06-05T23:55:43.888" v="1713"/>
          <ac:spMkLst>
            <pc:docMk/>
            <pc:sldMk cId="3003243493" sldId="258"/>
            <ac:spMk id="16" creationId="{7DE3B1B8-DC38-48E8-8C31-EF790659B582}"/>
          </ac:spMkLst>
        </pc:spChg>
        <pc:spChg chg="add del">
          <ac:chgData name="Alexis Booker" userId="9165a0e63fecbc9d" providerId="LiveId" clId="{F7AC0A17-17FE-4766-9CDC-79EC1615F133}" dt="2020-06-04T18:12:15.808" v="1382" actId="26606"/>
          <ac:spMkLst>
            <pc:docMk/>
            <pc:sldMk cId="3003243493" sldId="258"/>
            <ac:spMk id="18" creationId="{7D379150-F6B4-45C8-BE10-6B278AD400EB}"/>
          </ac:spMkLst>
        </pc:spChg>
        <pc:spChg chg="add del">
          <ac:chgData name="Alexis Booker" userId="9165a0e63fecbc9d" providerId="LiveId" clId="{F7AC0A17-17FE-4766-9CDC-79EC1615F133}" dt="2020-06-05T23:55:43.888" v="1713"/>
          <ac:spMkLst>
            <pc:docMk/>
            <pc:sldMk cId="3003243493" sldId="258"/>
            <ac:spMk id="19" creationId="{9E63FFFE-1DB2-4A0F-B495-35782F162299}"/>
          </ac:spMkLst>
        </pc:spChg>
        <pc:spChg chg="add del">
          <ac:chgData name="Alexis Booker" userId="9165a0e63fecbc9d" providerId="LiveId" clId="{F7AC0A17-17FE-4766-9CDC-79EC1615F133}" dt="2020-06-04T18:12:15.808" v="1382" actId="26606"/>
          <ac:spMkLst>
            <pc:docMk/>
            <pc:sldMk cId="3003243493" sldId="258"/>
            <ac:spMk id="20" creationId="{5FFCF544-A370-4A5D-A95F-CA6E0E7191E6}"/>
          </ac:spMkLst>
        </pc:spChg>
        <pc:spChg chg="add del">
          <ac:chgData name="Alexis Booker" userId="9165a0e63fecbc9d" providerId="LiveId" clId="{F7AC0A17-17FE-4766-9CDC-79EC1615F133}" dt="2020-06-05T23:55:43.888" v="1713"/>
          <ac:spMkLst>
            <pc:docMk/>
            <pc:sldMk cId="3003243493" sldId="258"/>
            <ac:spMk id="23" creationId="{0AB6E427-3F73-4C06-A5D5-AE52C3883B50}"/>
          </ac:spMkLst>
        </pc:spChg>
        <pc:spChg chg="add del">
          <ac:chgData name="Alexis Booker" userId="9165a0e63fecbc9d" providerId="LiveId" clId="{F7AC0A17-17FE-4766-9CDC-79EC1615F133}" dt="2020-06-04T18:12:15.808" v="1382" actId="26606"/>
          <ac:spMkLst>
            <pc:docMk/>
            <pc:sldMk cId="3003243493" sldId="258"/>
            <ac:spMk id="24" creationId="{284B70D5-875B-433D-BDBD-1522A85D6C1D}"/>
          </ac:spMkLst>
        </pc:spChg>
        <pc:spChg chg="add del">
          <ac:chgData name="Alexis Booker" userId="9165a0e63fecbc9d" providerId="LiveId" clId="{F7AC0A17-17FE-4766-9CDC-79EC1615F133}" dt="2020-06-05T23:55:43.888" v="1713"/>
          <ac:spMkLst>
            <pc:docMk/>
            <pc:sldMk cId="3003243493" sldId="258"/>
            <ac:spMk id="25" creationId="{D8C9BDAA-0390-4B39-9B5C-BC95E5120DA4}"/>
          </ac:spMkLst>
        </pc:spChg>
        <pc:spChg chg="add del">
          <ac:chgData name="Alexis Booker" userId="9165a0e63fecbc9d" providerId="LiveId" clId="{F7AC0A17-17FE-4766-9CDC-79EC1615F133}" dt="2020-06-05T23:55:43.888" v="1713"/>
          <ac:spMkLst>
            <pc:docMk/>
            <pc:sldMk cId="3003243493" sldId="258"/>
            <ac:spMk id="27" creationId="{F9DB1FE5-9D46-433B-99D1-2F1B8DC79855}"/>
          </ac:spMkLst>
        </pc:spChg>
        <pc:spChg chg="add del">
          <ac:chgData name="Alexis Booker" userId="9165a0e63fecbc9d" providerId="LiveId" clId="{F7AC0A17-17FE-4766-9CDC-79EC1615F133}" dt="2020-06-04T18:12:15.808" v="1382" actId="26606"/>
          <ac:spMkLst>
            <pc:docMk/>
            <pc:sldMk cId="3003243493" sldId="258"/>
            <ac:spMk id="28" creationId="{1E299956-A9E7-4FC1-A0B1-D590CA9730E8}"/>
          </ac:spMkLst>
        </pc:spChg>
        <pc:spChg chg="add del mod">
          <ac:chgData name="Alexis Booker" userId="9165a0e63fecbc9d" providerId="LiveId" clId="{F7AC0A17-17FE-4766-9CDC-79EC1615F133}" dt="2020-06-05T23:55:43.888" v="1713"/>
          <ac:spMkLst>
            <pc:docMk/>
            <pc:sldMk cId="3003243493" sldId="258"/>
            <ac:spMk id="29" creationId="{274DDC8A-FA50-4B35-866D-FD61F7E54866}"/>
          </ac:spMkLst>
        </pc:spChg>
        <pc:spChg chg="add del">
          <ac:chgData name="Alexis Booker" userId="9165a0e63fecbc9d" providerId="LiveId" clId="{F7AC0A17-17FE-4766-9CDC-79EC1615F133}" dt="2020-06-04T18:12:15.808" v="1382" actId="26606"/>
          <ac:spMkLst>
            <pc:docMk/>
            <pc:sldMk cId="3003243493" sldId="258"/>
            <ac:spMk id="30" creationId="{17FC539C-B783-4B03-9F9E-D13430F3F64F}"/>
          </ac:spMkLst>
        </pc:spChg>
        <pc:spChg chg="add del mod">
          <ac:chgData name="Alexis Booker" userId="9165a0e63fecbc9d" providerId="LiveId" clId="{F7AC0A17-17FE-4766-9CDC-79EC1615F133}" dt="2020-06-05T23:55:43.888" v="1713"/>
          <ac:spMkLst>
            <pc:docMk/>
            <pc:sldMk cId="3003243493" sldId="258"/>
            <ac:spMk id="31" creationId="{C69A3137-1D94-45D4-9CD2-CEF5378410EA}"/>
          </ac:spMkLst>
        </pc:spChg>
        <pc:spChg chg="add del">
          <ac:chgData name="Alexis Booker" userId="9165a0e63fecbc9d" providerId="LiveId" clId="{F7AC0A17-17FE-4766-9CDC-79EC1615F133}" dt="2020-06-05T23:19:52.519" v="1633"/>
          <ac:spMkLst>
            <pc:docMk/>
            <pc:sldMk cId="3003243493" sldId="258"/>
            <ac:spMk id="32" creationId="{7D379150-F6B4-45C8-BE10-6B278AD400EB}"/>
          </ac:spMkLst>
        </pc:spChg>
        <pc:spChg chg="add del">
          <ac:chgData name="Alexis Booker" userId="9165a0e63fecbc9d" providerId="LiveId" clId="{F7AC0A17-17FE-4766-9CDC-79EC1615F133}" dt="2020-06-05T23:19:52.519" v="1633"/>
          <ac:spMkLst>
            <pc:docMk/>
            <pc:sldMk cId="3003243493" sldId="258"/>
            <ac:spMk id="33" creationId="{5FFCF544-A370-4A5D-A95F-CA6E0E7191E6}"/>
          </ac:spMkLst>
        </pc:spChg>
        <pc:spChg chg="add del">
          <ac:chgData name="Alexis Booker" userId="9165a0e63fecbc9d" providerId="LiveId" clId="{F7AC0A17-17FE-4766-9CDC-79EC1615F133}" dt="2020-06-05T23:19:52.519" v="1633"/>
          <ac:spMkLst>
            <pc:docMk/>
            <pc:sldMk cId="3003243493" sldId="258"/>
            <ac:spMk id="35" creationId="{44CC594A-A820-450F-B363-C19201FCFEC6}"/>
          </ac:spMkLst>
        </pc:spChg>
        <pc:spChg chg="add del">
          <ac:chgData name="Alexis Booker" userId="9165a0e63fecbc9d" providerId="LiveId" clId="{F7AC0A17-17FE-4766-9CDC-79EC1615F133}" dt="2020-06-05T23:19:52.519" v="1633"/>
          <ac:spMkLst>
            <pc:docMk/>
            <pc:sldMk cId="3003243493" sldId="258"/>
            <ac:spMk id="36" creationId="{59FAB3DA-E9ED-4574-ABCC-378BC0FF1BBC}"/>
          </ac:spMkLst>
        </pc:spChg>
        <pc:spChg chg="add del">
          <ac:chgData name="Alexis Booker" userId="9165a0e63fecbc9d" providerId="LiveId" clId="{F7AC0A17-17FE-4766-9CDC-79EC1615F133}" dt="2020-06-05T23:19:52.519" v="1633"/>
          <ac:spMkLst>
            <pc:docMk/>
            <pc:sldMk cId="3003243493" sldId="258"/>
            <ac:spMk id="37" creationId="{53B8D6B0-55D6-48DC-86D8-FD95D5F118AB}"/>
          </ac:spMkLst>
        </pc:spChg>
        <pc:spChg chg="add del mod">
          <ac:chgData name="Alexis Booker" userId="9165a0e63fecbc9d" providerId="LiveId" clId="{F7AC0A17-17FE-4766-9CDC-79EC1615F133}" dt="2020-06-05T23:55:43.888" v="1713"/>
          <ac:spMkLst>
            <pc:docMk/>
            <pc:sldMk cId="3003243493" sldId="258"/>
            <ac:spMk id="38" creationId="{5527E3B5-3193-4263-BD9F-0468BC1B1C68}"/>
          </ac:spMkLst>
        </pc:spChg>
        <pc:graphicFrameChg chg="add mod">
          <ac:chgData name="Alexis Booker" userId="9165a0e63fecbc9d" providerId="LiveId" clId="{F7AC0A17-17FE-4766-9CDC-79EC1615F133}" dt="2020-06-04T02:38:38.370" v="1027"/>
          <ac:graphicFrameMkLst>
            <pc:docMk/>
            <pc:sldMk cId="3003243493" sldId="258"/>
            <ac:graphicFrameMk id="10" creationId="{37F3646F-1F7C-4E39-8B0B-09BF588235F1}"/>
          </ac:graphicFrameMkLst>
        </pc:graphicFrameChg>
        <pc:graphicFrameChg chg="add del mod">
          <ac:chgData name="Alexis Booker" userId="9165a0e63fecbc9d" providerId="LiveId" clId="{F7AC0A17-17FE-4766-9CDC-79EC1615F133}" dt="2020-06-04T14:46:07.613" v="1051" actId="478"/>
          <ac:graphicFrameMkLst>
            <pc:docMk/>
            <pc:sldMk cId="3003243493" sldId="258"/>
            <ac:graphicFrameMk id="11" creationId="{37F3646F-1F7C-4E39-8B0B-09BF588235F1}"/>
          </ac:graphicFrameMkLst>
        </pc:graphicFrameChg>
        <pc:graphicFrameChg chg="add del mod">
          <ac:chgData name="Alexis Booker" userId="9165a0e63fecbc9d" providerId="LiveId" clId="{F7AC0A17-17FE-4766-9CDC-79EC1615F133}" dt="2020-06-05T23:54:01.318" v="1659" actId="478"/>
          <ac:graphicFrameMkLst>
            <pc:docMk/>
            <pc:sldMk cId="3003243493" sldId="258"/>
            <ac:graphicFrameMk id="13" creationId="{C0F5B733-9934-4C61-B8C6-C8C883831DEE}"/>
          </ac:graphicFrameMkLst>
        </pc:graphicFrameChg>
        <pc:graphicFrameChg chg="add del modGraphic">
          <ac:chgData name="Alexis Booker" userId="9165a0e63fecbc9d" providerId="LiveId" clId="{F7AC0A17-17FE-4766-9CDC-79EC1615F133}" dt="2020-06-04T17:02:34.666" v="1134" actId="478"/>
          <ac:graphicFrameMkLst>
            <pc:docMk/>
            <pc:sldMk cId="3003243493" sldId="258"/>
            <ac:graphicFrameMk id="17" creationId="{35B147D6-26BB-48C4-B68E-DA59D04A6745}"/>
          </ac:graphicFrameMkLst>
        </pc:graphicFrameChg>
        <pc:graphicFrameChg chg="add del mod">
          <ac:chgData name="Alexis Booker" userId="9165a0e63fecbc9d" providerId="LiveId" clId="{F7AC0A17-17FE-4766-9CDC-79EC1615F133}" dt="2020-06-06T12:52:37.975" v="1757" actId="478"/>
          <ac:graphicFrameMkLst>
            <pc:docMk/>
            <pc:sldMk cId="3003243493" sldId="258"/>
            <ac:graphicFrameMk id="39" creationId="{2E08FBD8-1989-4D48-B6C3-987088EF14A3}"/>
          </ac:graphicFrameMkLst>
        </pc:graphicFrameChg>
        <pc:graphicFrameChg chg="add del mod">
          <ac:chgData name="Alexis Booker" userId="9165a0e63fecbc9d" providerId="LiveId" clId="{F7AC0A17-17FE-4766-9CDC-79EC1615F133}" dt="2020-06-06T00:01:02.659" v="1729" actId="478"/>
          <ac:graphicFrameMkLst>
            <pc:docMk/>
            <pc:sldMk cId="3003243493" sldId="258"/>
            <ac:graphicFrameMk id="40" creationId="{B84D1439-0E1B-4598-9BB4-5A9F4D323FF6}"/>
          </ac:graphicFrameMkLst>
        </pc:graphicFrameChg>
        <pc:graphicFrameChg chg="add del">
          <ac:chgData name="Alexis Booker" userId="9165a0e63fecbc9d" providerId="LiveId" clId="{F7AC0A17-17FE-4766-9CDC-79EC1615F133}" dt="2020-06-06T13:53:01.567" v="1789" actId="478"/>
          <ac:graphicFrameMkLst>
            <pc:docMk/>
            <pc:sldMk cId="3003243493" sldId="258"/>
            <ac:graphicFrameMk id="41" creationId="{99374391-CF54-4A1D-A699-D4DAF0DB6F05}"/>
          </ac:graphicFrameMkLst>
        </pc:graphicFrameChg>
        <pc:graphicFrameChg chg="add mod">
          <ac:chgData name="Alexis Booker" userId="9165a0e63fecbc9d" providerId="LiveId" clId="{F7AC0A17-17FE-4766-9CDC-79EC1615F133}" dt="2020-06-06T14:03:56.071" v="1845" actId="207"/>
          <ac:graphicFrameMkLst>
            <pc:docMk/>
            <pc:sldMk cId="3003243493" sldId="258"/>
            <ac:graphicFrameMk id="42" creationId="{009B3CBB-A0BB-4A88-B735-4278518EAD7E}"/>
          </ac:graphicFrameMkLst>
        </pc:graphicFrameChg>
        <pc:graphicFrameChg chg="add mod">
          <ac:chgData name="Alexis Booker" userId="9165a0e63fecbc9d" providerId="LiveId" clId="{F7AC0A17-17FE-4766-9CDC-79EC1615F133}" dt="2020-06-06T14:00:00.140" v="1842" actId="208"/>
          <ac:graphicFrameMkLst>
            <pc:docMk/>
            <pc:sldMk cId="3003243493" sldId="258"/>
            <ac:graphicFrameMk id="43" creationId="{3AC4871D-5696-419A-930D-6A387C3A73F9}"/>
          </ac:graphicFrameMkLst>
        </pc:graphicFrameChg>
        <pc:cxnChg chg="add del">
          <ac:chgData name="Alexis Booker" userId="9165a0e63fecbc9d" providerId="LiveId" clId="{F7AC0A17-17FE-4766-9CDC-79EC1615F133}" dt="2020-06-05T23:55:43.888" v="1713"/>
          <ac:cxnSpMkLst>
            <pc:docMk/>
            <pc:sldMk cId="3003243493" sldId="258"/>
            <ac:cxnSpMk id="21" creationId="{32BB9A07-8AB8-4D82-B3BC-B500DDEC79A1}"/>
          </ac:cxnSpMkLst>
        </pc:cxnChg>
        <pc:cxnChg chg="add del">
          <ac:chgData name="Alexis Booker" userId="9165a0e63fecbc9d" providerId="LiveId" clId="{F7AC0A17-17FE-4766-9CDC-79EC1615F133}" dt="2020-06-04T18:12:15.808" v="1382" actId="26606"/>
          <ac:cxnSpMkLst>
            <pc:docMk/>
            <pc:sldMk cId="3003243493" sldId="258"/>
            <ac:cxnSpMk id="22" creationId="{6EEB3B97-A638-498B-8083-54191CE71E01}"/>
          </ac:cxnSpMkLst>
        </pc:cxnChg>
        <pc:cxnChg chg="add del">
          <ac:chgData name="Alexis Booker" userId="9165a0e63fecbc9d" providerId="LiveId" clId="{F7AC0A17-17FE-4766-9CDC-79EC1615F133}" dt="2020-06-04T18:12:15.808" v="1382" actId="26606"/>
          <ac:cxnSpMkLst>
            <pc:docMk/>
            <pc:sldMk cId="3003243493" sldId="258"/>
            <ac:cxnSpMk id="26" creationId="{C947DF4A-614C-4B4C-8B80-E5B9D8E8CFED}"/>
          </ac:cxnSpMkLst>
        </pc:cxnChg>
        <pc:cxnChg chg="add del">
          <ac:chgData name="Alexis Booker" userId="9165a0e63fecbc9d" providerId="LiveId" clId="{F7AC0A17-17FE-4766-9CDC-79EC1615F133}" dt="2020-06-05T23:19:52.519" v="1633"/>
          <ac:cxnSpMkLst>
            <pc:docMk/>
            <pc:sldMk cId="3003243493" sldId="258"/>
            <ac:cxnSpMk id="34" creationId="{6EEB3B97-A638-498B-8083-54191CE71E01}"/>
          </ac:cxnSpMkLst>
        </pc:cxnChg>
      </pc:sldChg>
      <pc:sldChg chg="addSp delSp modSp mod setBg delDesignElem modNotesTx">
        <pc:chgData name="Alexis Booker" userId="9165a0e63fecbc9d" providerId="LiveId" clId="{F7AC0A17-17FE-4766-9CDC-79EC1615F133}" dt="2020-06-08T15:01:18.586" v="5928" actId="20577"/>
        <pc:sldMkLst>
          <pc:docMk/>
          <pc:sldMk cId="1811568231" sldId="259"/>
        </pc:sldMkLst>
        <pc:spChg chg="del">
          <ac:chgData name="Alexis Booker" userId="9165a0e63fecbc9d" providerId="LiveId" clId="{F7AC0A17-17FE-4766-9CDC-79EC1615F133}" dt="2020-06-04T02:01:54.008" v="808"/>
          <ac:spMkLst>
            <pc:docMk/>
            <pc:sldMk cId="1811568231" sldId="259"/>
            <ac:spMk id="2" creationId="{9F3C94CB-D4D3-4F01-BEDD-EF365D266380}"/>
          </ac:spMkLst>
        </pc:spChg>
        <pc:spChg chg="del">
          <ac:chgData name="Alexis Booker" userId="9165a0e63fecbc9d" providerId="LiveId" clId="{F7AC0A17-17FE-4766-9CDC-79EC1615F133}" dt="2020-06-04T02:01:54.008" v="808"/>
          <ac:spMkLst>
            <pc:docMk/>
            <pc:sldMk cId="1811568231" sldId="259"/>
            <ac:spMk id="3" creationId="{13A1DD7A-CC4F-4113-9A1B-FCD07CDE210C}"/>
          </ac:spMkLst>
        </pc:spChg>
        <pc:spChg chg="add mod">
          <ac:chgData name="Alexis Booker" userId="9165a0e63fecbc9d" providerId="LiveId" clId="{F7AC0A17-17FE-4766-9CDC-79EC1615F133}" dt="2020-06-08T15:01:18.586" v="5928" actId="20577"/>
          <ac:spMkLst>
            <pc:docMk/>
            <pc:sldMk cId="1811568231" sldId="259"/>
            <ac:spMk id="5" creationId="{3509C57A-BC6B-4AD1-868C-1D38B43CF47A}"/>
          </ac:spMkLst>
        </pc:spChg>
        <pc:spChg chg="add del mod">
          <ac:chgData name="Alexis Booker" userId="9165a0e63fecbc9d" providerId="LiveId" clId="{F7AC0A17-17FE-4766-9CDC-79EC1615F133}" dt="2020-06-04T02:02:07.478" v="810"/>
          <ac:spMkLst>
            <pc:docMk/>
            <pc:sldMk cId="1811568231" sldId="259"/>
            <ac:spMk id="6" creationId="{0A9D93BB-4639-4B2B-857E-D5862420A2F7}"/>
          </ac:spMkLst>
        </pc:spChg>
        <pc:spChg chg="add mod">
          <ac:chgData name="Alexis Booker" userId="9165a0e63fecbc9d" providerId="LiveId" clId="{F7AC0A17-17FE-4766-9CDC-79EC1615F133}" dt="2020-06-08T15:00:23.715" v="5920" actId="1076"/>
          <ac:spMkLst>
            <pc:docMk/>
            <pc:sldMk cId="1811568231" sldId="259"/>
            <ac:spMk id="7" creationId="{B900EC6C-7F96-4471-AA18-1A2E3BD516C8}"/>
          </ac:spMkLst>
        </pc:spChg>
        <pc:spChg chg="add del mod">
          <ac:chgData name="Alexis Booker" userId="9165a0e63fecbc9d" providerId="LiveId" clId="{F7AC0A17-17FE-4766-9CDC-79EC1615F133}" dt="2020-06-04T16:57:13.805" v="1123"/>
          <ac:spMkLst>
            <pc:docMk/>
            <pc:sldMk cId="1811568231" sldId="259"/>
            <ac:spMk id="9" creationId="{92FAF4DE-DC52-4CCC-9FA2-589F264E97E7}"/>
          </ac:spMkLst>
        </pc:spChg>
        <pc:spChg chg="add del mod">
          <ac:chgData name="Alexis Booker" userId="9165a0e63fecbc9d" providerId="LiveId" clId="{F7AC0A17-17FE-4766-9CDC-79EC1615F133}" dt="2020-06-04T17:00:17.036" v="1126"/>
          <ac:spMkLst>
            <pc:docMk/>
            <pc:sldMk cId="1811568231" sldId="259"/>
            <ac:spMk id="11" creationId="{EAD9B9E4-071D-4064-A08F-E52086A34158}"/>
          </ac:spMkLst>
        </pc:spChg>
        <pc:spChg chg="add del mod">
          <ac:chgData name="Alexis Booker" userId="9165a0e63fecbc9d" providerId="LiveId" clId="{F7AC0A17-17FE-4766-9CDC-79EC1615F133}" dt="2020-06-04T17:01:29.551" v="1129"/>
          <ac:spMkLst>
            <pc:docMk/>
            <pc:sldMk cId="1811568231" sldId="259"/>
            <ac:spMk id="12" creationId="{0EA0F5C4-9B6C-4FB2-964F-6AD401C41DCF}"/>
          </ac:spMkLst>
        </pc:spChg>
        <pc:spChg chg="add del">
          <ac:chgData name="Alexis Booker" userId="9165a0e63fecbc9d" providerId="LiveId" clId="{F7AC0A17-17FE-4766-9CDC-79EC1615F133}" dt="2020-06-05T23:19:52.519" v="1633"/>
          <ac:spMkLst>
            <pc:docMk/>
            <pc:sldMk cId="1811568231" sldId="259"/>
            <ac:spMk id="18" creationId="{7D379150-F6B4-45C8-BE10-6B278AD400EB}"/>
          </ac:spMkLst>
        </pc:spChg>
        <pc:spChg chg="add del">
          <ac:chgData name="Alexis Booker" userId="9165a0e63fecbc9d" providerId="LiveId" clId="{F7AC0A17-17FE-4766-9CDC-79EC1615F133}" dt="2020-06-05T23:19:52.519" v="1633"/>
          <ac:spMkLst>
            <pc:docMk/>
            <pc:sldMk cId="1811568231" sldId="259"/>
            <ac:spMk id="20" creationId="{5FFCF544-A370-4A5D-A95F-CA6E0E7191E6}"/>
          </ac:spMkLst>
        </pc:spChg>
        <pc:spChg chg="add">
          <ac:chgData name="Alexis Booker" userId="9165a0e63fecbc9d" providerId="LiveId" clId="{F7AC0A17-17FE-4766-9CDC-79EC1615F133}" dt="2020-06-06T17:33:16.126" v="2861" actId="26606"/>
          <ac:spMkLst>
            <pc:docMk/>
            <pc:sldMk cId="1811568231" sldId="259"/>
            <ac:spMk id="23" creationId="{7DE3B1B8-DC38-48E8-8C31-EF790659B582}"/>
          </ac:spMkLst>
        </pc:spChg>
        <pc:spChg chg="add del">
          <ac:chgData name="Alexis Booker" userId="9165a0e63fecbc9d" providerId="LiveId" clId="{F7AC0A17-17FE-4766-9CDC-79EC1615F133}" dt="2020-06-05T23:19:52.519" v="1633"/>
          <ac:spMkLst>
            <pc:docMk/>
            <pc:sldMk cId="1811568231" sldId="259"/>
            <ac:spMk id="24" creationId="{44CC594A-A820-450F-B363-C19201FCFEC6}"/>
          </ac:spMkLst>
        </pc:spChg>
        <pc:spChg chg="add">
          <ac:chgData name="Alexis Booker" userId="9165a0e63fecbc9d" providerId="LiveId" clId="{F7AC0A17-17FE-4766-9CDC-79EC1615F133}" dt="2020-06-06T17:33:16.126" v="2861" actId="26606"/>
          <ac:spMkLst>
            <pc:docMk/>
            <pc:sldMk cId="1811568231" sldId="259"/>
            <ac:spMk id="25" creationId="{9E63FFFE-1DB2-4A0F-B495-35782F162299}"/>
          </ac:spMkLst>
        </pc:spChg>
        <pc:spChg chg="add del">
          <ac:chgData name="Alexis Booker" userId="9165a0e63fecbc9d" providerId="LiveId" clId="{F7AC0A17-17FE-4766-9CDC-79EC1615F133}" dt="2020-06-05T23:19:52.519" v="1633"/>
          <ac:spMkLst>
            <pc:docMk/>
            <pc:sldMk cId="1811568231" sldId="259"/>
            <ac:spMk id="26" creationId="{59FAB3DA-E9ED-4574-ABCC-378BC0FF1BBC}"/>
          </ac:spMkLst>
        </pc:spChg>
        <pc:spChg chg="add del">
          <ac:chgData name="Alexis Booker" userId="9165a0e63fecbc9d" providerId="LiveId" clId="{F7AC0A17-17FE-4766-9CDC-79EC1615F133}" dt="2020-06-05T23:19:52.519" v="1633"/>
          <ac:spMkLst>
            <pc:docMk/>
            <pc:sldMk cId="1811568231" sldId="259"/>
            <ac:spMk id="28" creationId="{53B8D6B0-55D6-48DC-86D8-FD95D5F118AB}"/>
          </ac:spMkLst>
        </pc:spChg>
        <pc:spChg chg="add">
          <ac:chgData name="Alexis Booker" userId="9165a0e63fecbc9d" providerId="LiveId" clId="{F7AC0A17-17FE-4766-9CDC-79EC1615F133}" dt="2020-06-06T17:33:16.126" v="2861" actId="26606"/>
          <ac:spMkLst>
            <pc:docMk/>
            <pc:sldMk cId="1811568231" sldId="259"/>
            <ac:spMk id="32" creationId="{0AB6E427-3F73-4C06-A5D5-AE52C3883B50}"/>
          </ac:spMkLst>
        </pc:spChg>
        <pc:spChg chg="add">
          <ac:chgData name="Alexis Booker" userId="9165a0e63fecbc9d" providerId="LiveId" clId="{F7AC0A17-17FE-4766-9CDC-79EC1615F133}" dt="2020-06-06T17:33:16.126" v="2861" actId="26606"/>
          <ac:spMkLst>
            <pc:docMk/>
            <pc:sldMk cId="1811568231" sldId="259"/>
            <ac:spMk id="34" creationId="{D8C9BDAA-0390-4B39-9B5C-BC95E5120DA4}"/>
          </ac:spMkLst>
        </pc:spChg>
        <pc:spChg chg="add">
          <ac:chgData name="Alexis Booker" userId="9165a0e63fecbc9d" providerId="LiveId" clId="{F7AC0A17-17FE-4766-9CDC-79EC1615F133}" dt="2020-06-06T17:33:16.126" v="2861" actId="26606"/>
          <ac:spMkLst>
            <pc:docMk/>
            <pc:sldMk cId="1811568231" sldId="259"/>
            <ac:spMk id="36" creationId="{F9DB1FE5-9D46-433B-99D1-2F1B8DC79855}"/>
          </ac:spMkLst>
        </pc:spChg>
        <pc:graphicFrameChg chg="add del mod">
          <ac:chgData name="Alexis Booker" userId="9165a0e63fecbc9d" providerId="LiveId" clId="{F7AC0A17-17FE-4766-9CDC-79EC1615F133}" dt="2020-06-04T15:58:57.004" v="1120" actId="478"/>
          <ac:graphicFrameMkLst>
            <pc:docMk/>
            <pc:sldMk cId="1811568231" sldId="259"/>
            <ac:graphicFrameMk id="8" creationId="{39CB3432-F96D-4EDC-A04D-DE3D5BF93CC1}"/>
          </ac:graphicFrameMkLst>
        </pc:graphicFrameChg>
        <pc:graphicFrameChg chg="add del mod">
          <ac:chgData name="Alexis Booker" userId="9165a0e63fecbc9d" providerId="LiveId" clId="{F7AC0A17-17FE-4766-9CDC-79EC1615F133}" dt="2020-06-04T17:08:30.233" v="1207" actId="478"/>
          <ac:graphicFrameMkLst>
            <pc:docMk/>
            <pc:sldMk cId="1811568231" sldId="259"/>
            <ac:graphicFrameMk id="10" creationId="{C0F5B733-9934-4C61-B8C6-C8C883831DEE}"/>
          </ac:graphicFrameMkLst>
        </pc:graphicFrameChg>
        <pc:graphicFrameChg chg="add del mod">
          <ac:chgData name="Alexis Booker" userId="9165a0e63fecbc9d" providerId="LiveId" clId="{F7AC0A17-17FE-4766-9CDC-79EC1615F133}" dt="2020-06-06T17:32:43.792" v="2857" actId="478"/>
          <ac:graphicFrameMkLst>
            <pc:docMk/>
            <pc:sldMk cId="1811568231" sldId="259"/>
            <ac:graphicFrameMk id="13" creationId="{39CB3432-F96D-4EDC-A04D-DE3D5BF93CC1}"/>
          </ac:graphicFrameMkLst>
        </pc:graphicFrameChg>
        <pc:graphicFrameChg chg="add del mod">
          <ac:chgData name="Alexis Booker" userId="9165a0e63fecbc9d" providerId="LiveId" clId="{F7AC0A17-17FE-4766-9CDC-79EC1615F133}" dt="2020-06-06T17:37:56.047" v="2871" actId="478"/>
          <ac:graphicFrameMkLst>
            <pc:docMk/>
            <pc:sldMk cId="1811568231" sldId="259"/>
            <ac:graphicFrameMk id="21" creationId="{8A8BCA32-B7C4-4CC7-9C5C-2594EB7AD179}"/>
          </ac:graphicFrameMkLst>
        </pc:graphicFrameChg>
        <pc:graphicFrameChg chg="add mod">
          <ac:chgData name="Alexis Booker" userId="9165a0e63fecbc9d" providerId="LiveId" clId="{F7AC0A17-17FE-4766-9CDC-79EC1615F133}" dt="2020-06-06T18:39:34.751" v="2948" actId="403"/>
          <ac:graphicFrameMkLst>
            <pc:docMk/>
            <pc:sldMk cId="1811568231" sldId="259"/>
            <ac:graphicFrameMk id="27" creationId="{8A8BCA32-B7C4-4CC7-9C5C-2594EB7AD179}"/>
          </ac:graphicFrameMkLst>
        </pc:graphicFrameChg>
        <pc:cxnChg chg="add del">
          <ac:chgData name="Alexis Booker" userId="9165a0e63fecbc9d" providerId="LiveId" clId="{F7AC0A17-17FE-4766-9CDC-79EC1615F133}" dt="2020-06-05T23:19:52.519" v="1633"/>
          <ac:cxnSpMkLst>
            <pc:docMk/>
            <pc:sldMk cId="1811568231" sldId="259"/>
            <ac:cxnSpMk id="22" creationId="{6EEB3B97-A638-498B-8083-54191CE71E01}"/>
          </ac:cxnSpMkLst>
        </pc:cxnChg>
        <pc:cxnChg chg="add">
          <ac:chgData name="Alexis Booker" userId="9165a0e63fecbc9d" providerId="LiveId" clId="{F7AC0A17-17FE-4766-9CDC-79EC1615F133}" dt="2020-06-06T17:33:16.126" v="2861" actId="26606"/>
          <ac:cxnSpMkLst>
            <pc:docMk/>
            <pc:sldMk cId="1811568231" sldId="259"/>
            <ac:cxnSpMk id="30" creationId="{32BB9A07-8AB8-4D82-B3BC-B500DDEC79A1}"/>
          </ac:cxnSpMkLst>
        </pc:cxnChg>
      </pc:sldChg>
      <pc:sldChg chg="del ord">
        <pc:chgData name="Alexis Booker" userId="9165a0e63fecbc9d" providerId="LiveId" clId="{F7AC0A17-17FE-4766-9CDC-79EC1615F133}" dt="2020-06-06T19:53:00.517" v="3562" actId="2696"/>
        <pc:sldMkLst>
          <pc:docMk/>
          <pc:sldMk cId="3854854726" sldId="260"/>
        </pc:sldMkLst>
      </pc:sldChg>
      <pc:sldChg chg="del">
        <pc:chgData name="Alexis Booker" userId="9165a0e63fecbc9d" providerId="LiveId" clId="{F7AC0A17-17FE-4766-9CDC-79EC1615F133}" dt="2020-06-06T19:53:07.719" v="3563" actId="2696"/>
        <pc:sldMkLst>
          <pc:docMk/>
          <pc:sldMk cId="65839676" sldId="261"/>
        </pc:sldMkLst>
      </pc:sldChg>
      <pc:sldChg chg="addSp delSp modSp add del mod">
        <pc:chgData name="Alexis Booker" userId="9165a0e63fecbc9d" providerId="LiveId" clId="{F7AC0A17-17FE-4766-9CDC-79EC1615F133}" dt="2020-06-06T16:50:08.511" v="2854" actId="2696"/>
        <pc:sldMkLst>
          <pc:docMk/>
          <pc:sldMk cId="9158426" sldId="262"/>
        </pc:sldMkLst>
        <pc:spChg chg="add mod">
          <ac:chgData name="Alexis Booker" userId="9165a0e63fecbc9d" providerId="LiveId" clId="{F7AC0A17-17FE-4766-9CDC-79EC1615F133}" dt="2020-06-06T13:16:48.012" v="1788" actId="20577"/>
          <ac:spMkLst>
            <pc:docMk/>
            <pc:sldMk cId="9158426" sldId="262"/>
            <ac:spMk id="3" creationId="{B7387689-CDA9-42F9-9802-61EBBE26EE6B}"/>
          </ac:spMkLst>
        </pc:spChg>
        <pc:spChg chg="add del mod">
          <ac:chgData name="Alexis Booker" userId="9165a0e63fecbc9d" providerId="LiveId" clId="{F7AC0A17-17FE-4766-9CDC-79EC1615F133}" dt="2020-06-06T13:16:14.712" v="1767"/>
          <ac:spMkLst>
            <pc:docMk/>
            <pc:sldMk cId="9158426" sldId="262"/>
            <ac:spMk id="4" creationId="{53A38024-C45F-4E0B-B635-D50E7A2DB537}"/>
          </ac:spMkLst>
        </pc:spChg>
        <pc:spChg chg="add mod">
          <ac:chgData name="Alexis Booker" userId="9165a0e63fecbc9d" providerId="LiveId" clId="{F7AC0A17-17FE-4766-9CDC-79EC1615F133}" dt="2020-06-06T13:15:44.062" v="1764"/>
          <ac:spMkLst>
            <pc:docMk/>
            <pc:sldMk cId="9158426" sldId="262"/>
            <ac:spMk id="5" creationId="{B59B5E1C-5729-4398-BA5F-43A2078FC7B2}"/>
          </ac:spMkLst>
        </pc:spChg>
        <pc:graphicFrameChg chg="add del">
          <ac:chgData name="Alexis Booker" userId="9165a0e63fecbc9d" providerId="LiveId" clId="{F7AC0A17-17FE-4766-9CDC-79EC1615F133}" dt="2020-06-06T13:16:10.729" v="1765" actId="478"/>
          <ac:graphicFrameMkLst>
            <pc:docMk/>
            <pc:sldMk cId="9158426" sldId="262"/>
            <ac:graphicFrameMk id="2" creationId="{99374391-CF54-4A1D-A699-D4DAF0DB6F05}"/>
          </ac:graphicFrameMkLst>
        </pc:graphicFrameChg>
        <pc:graphicFrameChg chg="add mod">
          <ac:chgData name="Alexis Booker" userId="9165a0e63fecbc9d" providerId="LiveId" clId="{F7AC0A17-17FE-4766-9CDC-79EC1615F133}" dt="2020-06-06T13:57:06.621" v="1820" actId="403"/>
          <ac:graphicFrameMkLst>
            <pc:docMk/>
            <pc:sldMk cId="9158426" sldId="262"/>
            <ac:graphicFrameMk id="6" creationId="{99374391-CF54-4A1D-A699-D4DAF0DB6F05}"/>
          </ac:graphicFrameMkLst>
        </pc:graphicFrameChg>
      </pc:sldChg>
      <pc:sldChg chg="addSp delSp modSp add modNotesTx">
        <pc:chgData name="Alexis Booker" userId="9165a0e63fecbc9d" providerId="LiveId" clId="{F7AC0A17-17FE-4766-9CDC-79EC1615F133}" dt="2020-06-06T23:01:00.048" v="5757" actId="20577"/>
        <pc:sldMkLst>
          <pc:docMk/>
          <pc:sldMk cId="2525022453" sldId="262"/>
        </pc:sldMkLst>
        <pc:spChg chg="mod">
          <ac:chgData name="Alexis Booker" userId="9165a0e63fecbc9d" providerId="LiveId" clId="{F7AC0A17-17FE-4766-9CDC-79EC1615F133}" dt="2020-06-06T19:16:42.227" v="2966" actId="20577"/>
          <ac:spMkLst>
            <pc:docMk/>
            <pc:sldMk cId="2525022453" sldId="262"/>
            <ac:spMk id="2" creationId="{7F3B34A9-AAD3-432D-83C9-58A860CE11FE}"/>
          </ac:spMkLst>
        </pc:spChg>
        <pc:spChg chg="mod">
          <ac:chgData name="Alexis Booker" userId="9165a0e63fecbc9d" providerId="LiveId" clId="{F7AC0A17-17FE-4766-9CDC-79EC1615F133}" dt="2020-06-06T23:01:00.048" v="5757" actId="20577"/>
          <ac:spMkLst>
            <pc:docMk/>
            <pc:sldMk cId="2525022453" sldId="262"/>
            <ac:spMk id="3" creationId="{068890C4-4F18-4B58-AE80-3390162E4267}"/>
          </ac:spMkLst>
        </pc:spChg>
        <pc:spChg chg="add del">
          <ac:chgData name="Alexis Booker" userId="9165a0e63fecbc9d" providerId="LiveId" clId="{F7AC0A17-17FE-4766-9CDC-79EC1615F133}" dt="2020-06-06T22:41:44.077" v="5270"/>
          <ac:spMkLst>
            <pc:docMk/>
            <pc:sldMk cId="2525022453" sldId="262"/>
            <ac:spMk id="4" creationId="{95B590CB-F15D-452E-A3C0-E866F603B766}"/>
          </ac:spMkLst>
        </pc:spChg>
      </pc:sldChg>
      <pc:sldChg chg="addSp delSp modSp add mod ord setBg">
        <pc:chgData name="Alexis Booker" userId="9165a0e63fecbc9d" providerId="LiveId" clId="{F7AC0A17-17FE-4766-9CDC-79EC1615F133}" dt="2020-06-15T02:11:13.118" v="6009" actId="207"/>
        <pc:sldMkLst>
          <pc:docMk/>
          <pc:sldMk cId="973251847" sldId="263"/>
        </pc:sldMkLst>
        <pc:spChg chg="mod">
          <ac:chgData name="Alexis Booker" userId="9165a0e63fecbc9d" providerId="LiveId" clId="{F7AC0A17-17FE-4766-9CDC-79EC1615F133}" dt="2020-06-15T02:11:13.118" v="6009" actId="207"/>
          <ac:spMkLst>
            <pc:docMk/>
            <pc:sldMk cId="973251847" sldId="263"/>
            <ac:spMk id="2" creationId="{375B56AC-3FDA-4A1F-8C50-22374422DC71}"/>
          </ac:spMkLst>
        </pc:spChg>
        <pc:spChg chg="del">
          <ac:chgData name="Alexis Booker" userId="9165a0e63fecbc9d" providerId="LiveId" clId="{F7AC0A17-17FE-4766-9CDC-79EC1615F133}" dt="2020-06-09T13:31:35.565" v="5958"/>
          <ac:spMkLst>
            <pc:docMk/>
            <pc:sldMk cId="973251847" sldId="263"/>
            <ac:spMk id="3" creationId="{0AF9EB04-2098-4535-BA60-30C43E286183}"/>
          </ac:spMkLst>
        </pc:spChg>
        <pc:spChg chg="del mod">
          <ac:chgData name="Alexis Booker" userId="9165a0e63fecbc9d" providerId="LiveId" clId="{F7AC0A17-17FE-4766-9CDC-79EC1615F133}" dt="2020-06-15T02:10:46.469" v="6007"/>
          <ac:spMkLst>
            <pc:docMk/>
            <pc:sldMk cId="973251847" sldId="263"/>
            <ac:spMk id="4" creationId="{E101C516-1AB3-4CC1-B4FF-D5ED66387C9B}"/>
          </ac:spMkLst>
        </pc:spChg>
        <pc:spChg chg="add del mod">
          <ac:chgData name="Alexis Booker" userId="9165a0e63fecbc9d" providerId="LiveId" clId="{F7AC0A17-17FE-4766-9CDC-79EC1615F133}" dt="2020-06-09T13:48:16.331" v="5993"/>
          <ac:spMkLst>
            <pc:docMk/>
            <pc:sldMk cId="973251847" sldId="263"/>
            <ac:spMk id="6" creationId="{61EFAEFD-72D2-4F79-AB94-AF3650F2735C}"/>
          </ac:spMkLst>
        </pc:spChg>
        <pc:spChg chg="add">
          <ac:chgData name="Alexis Booker" userId="9165a0e63fecbc9d" providerId="LiveId" clId="{F7AC0A17-17FE-4766-9CDC-79EC1615F133}" dt="2020-06-15T02:11:02.241" v="6008" actId="26606"/>
          <ac:spMkLst>
            <pc:docMk/>
            <pc:sldMk cId="973251847" sldId="263"/>
            <ac:spMk id="12" creationId="{EE1530B0-6F96-46C0-8B3E-3215CB756BE4}"/>
          </ac:spMkLst>
        </pc:spChg>
        <pc:spChg chg="add">
          <ac:chgData name="Alexis Booker" userId="9165a0e63fecbc9d" providerId="LiveId" clId="{F7AC0A17-17FE-4766-9CDC-79EC1615F133}" dt="2020-06-15T02:11:02.241" v="6008" actId="26606"/>
          <ac:spMkLst>
            <pc:docMk/>
            <pc:sldMk cId="973251847" sldId="263"/>
            <ac:spMk id="14" creationId="{754910CF-1B56-45D3-960A-E89F7B3B9131}"/>
          </ac:spMkLst>
        </pc:spChg>
        <pc:spChg chg="add">
          <ac:chgData name="Alexis Booker" userId="9165a0e63fecbc9d" providerId="LiveId" clId="{F7AC0A17-17FE-4766-9CDC-79EC1615F133}" dt="2020-06-15T02:11:02.241" v="6008" actId="26606"/>
          <ac:spMkLst>
            <pc:docMk/>
            <pc:sldMk cId="973251847" sldId="263"/>
            <ac:spMk id="16" creationId="{6669F804-A677-4B75-95F4-A5E4426FB774}"/>
          </ac:spMkLst>
        </pc:spChg>
        <pc:graphicFrameChg chg="add del mod">
          <ac:chgData name="Alexis Booker" userId="9165a0e63fecbc9d" providerId="LiveId" clId="{F7AC0A17-17FE-4766-9CDC-79EC1615F133}" dt="2020-06-09T13:46:50.093" v="5991" actId="478"/>
          <ac:graphicFrameMkLst>
            <pc:docMk/>
            <pc:sldMk cId="973251847" sldId="263"/>
            <ac:graphicFrameMk id="5" creationId="{A1A8F8BE-057A-4F5C-98F9-5DED98A6E48E}"/>
          </ac:graphicFrameMkLst>
        </pc:graphicFrameChg>
        <pc:graphicFrameChg chg="add mod">
          <ac:chgData name="Alexis Booker" userId="9165a0e63fecbc9d" providerId="LiveId" clId="{F7AC0A17-17FE-4766-9CDC-79EC1615F133}" dt="2020-06-15T02:11:02.241" v="6008" actId="26606"/>
          <ac:graphicFrameMkLst>
            <pc:docMk/>
            <pc:sldMk cId="973251847" sldId="263"/>
            <ac:graphicFrameMk id="7" creationId="{A1A8F8BE-057A-4F5C-98F9-5DED98A6E48E}"/>
          </ac:graphicFrameMkLst>
        </pc:graphicFrameChg>
      </pc:sldChg>
      <pc:sldChg chg="add del">
        <pc:chgData name="Alexis Booker" userId="9165a0e63fecbc9d" providerId="LiveId" clId="{F7AC0A17-17FE-4766-9CDC-79EC1615F133}" dt="2020-06-06T19:52:56.497" v="3561" actId="2696"/>
        <pc:sldMkLst>
          <pc:docMk/>
          <pc:sldMk cId="4090405214" sldId="263"/>
        </pc:sldMkLst>
      </pc:sldChg>
      <pc:sldChg chg="addSp delSp modSp add mod setBg modNotesTx">
        <pc:chgData name="Alexis Booker" userId="9165a0e63fecbc9d" providerId="LiveId" clId="{F7AC0A17-17FE-4766-9CDC-79EC1615F133}" dt="2020-06-22T13:06:10.074" v="6705" actId="20577"/>
        <pc:sldMkLst>
          <pc:docMk/>
          <pc:sldMk cId="720884865" sldId="264"/>
        </pc:sldMkLst>
        <pc:spChg chg="mod">
          <ac:chgData name="Alexis Booker" userId="9165a0e63fecbc9d" providerId="LiveId" clId="{F7AC0A17-17FE-4766-9CDC-79EC1615F133}" dt="2020-06-15T02:14:27.330" v="6245" actId="26606"/>
          <ac:spMkLst>
            <pc:docMk/>
            <pc:sldMk cId="720884865" sldId="264"/>
            <ac:spMk id="2" creationId="{061BE8A7-C9C5-4D10-B1D9-2E7F0D4D05F3}"/>
          </ac:spMkLst>
        </pc:spChg>
        <pc:spChg chg="del mod">
          <ac:chgData name="Alexis Booker" userId="9165a0e63fecbc9d" providerId="LiveId" clId="{F7AC0A17-17FE-4766-9CDC-79EC1615F133}" dt="2020-06-15T02:14:27.330" v="6245" actId="26606"/>
          <ac:spMkLst>
            <pc:docMk/>
            <pc:sldMk cId="720884865" sldId="264"/>
            <ac:spMk id="3" creationId="{FA81558E-0007-4D86-AC65-503ECA556485}"/>
          </ac:spMkLst>
        </pc:spChg>
        <pc:spChg chg="add">
          <ac:chgData name="Alexis Booker" userId="9165a0e63fecbc9d" providerId="LiveId" clId="{F7AC0A17-17FE-4766-9CDC-79EC1615F133}" dt="2020-06-15T02:28:18.969" v="6623"/>
          <ac:spMkLst>
            <pc:docMk/>
            <pc:sldMk cId="720884865" sldId="264"/>
            <ac:spMk id="4" creationId="{0BD7767A-42DD-428A-AC73-28F53D3CDCEE}"/>
          </ac:spMkLst>
        </pc:spChg>
        <pc:spChg chg="add">
          <ac:chgData name="Alexis Booker" userId="9165a0e63fecbc9d" providerId="LiveId" clId="{F7AC0A17-17FE-4766-9CDC-79EC1615F133}" dt="2020-06-15T02:14:27.330" v="6245" actId="26606"/>
          <ac:spMkLst>
            <pc:docMk/>
            <pc:sldMk cId="720884865" sldId="264"/>
            <ac:spMk id="9" creationId="{EE1530B0-6F96-46C0-8B3E-3215CB756BE4}"/>
          </ac:spMkLst>
        </pc:spChg>
        <pc:spChg chg="add">
          <ac:chgData name="Alexis Booker" userId="9165a0e63fecbc9d" providerId="LiveId" clId="{F7AC0A17-17FE-4766-9CDC-79EC1615F133}" dt="2020-06-15T02:14:27.330" v="6245" actId="26606"/>
          <ac:spMkLst>
            <pc:docMk/>
            <pc:sldMk cId="720884865" sldId="264"/>
            <ac:spMk id="11" creationId="{754910CF-1B56-45D3-960A-E89F7B3B9131}"/>
          </ac:spMkLst>
        </pc:spChg>
        <pc:spChg chg="add">
          <ac:chgData name="Alexis Booker" userId="9165a0e63fecbc9d" providerId="LiveId" clId="{F7AC0A17-17FE-4766-9CDC-79EC1615F133}" dt="2020-06-15T02:14:27.330" v="6245" actId="26606"/>
          <ac:spMkLst>
            <pc:docMk/>
            <pc:sldMk cId="720884865" sldId="264"/>
            <ac:spMk id="13" creationId="{6669F804-A677-4B75-95F4-A5E4426FB774}"/>
          </ac:spMkLst>
        </pc:spChg>
        <pc:graphicFrameChg chg="add mod">
          <ac:chgData name="Alexis Booker" userId="9165a0e63fecbc9d" providerId="LiveId" clId="{F7AC0A17-17FE-4766-9CDC-79EC1615F133}" dt="2020-06-22T13:06:10.074" v="6705" actId="20577"/>
          <ac:graphicFrameMkLst>
            <pc:docMk/>
            <pc:sldMk cId="720884865" sldId="264"/>
            <ac:graphicFrameMk id="5" creationId="{DABBCD7D-5AE2-4ED2-B070-66DD5036684E}"/>
          </ac:graphicFrameMkLst>
        </pc:graphicFrameChg>
      </pc:sldChg>
      <pc:sldChg chg="addSp delSp modSp add mod setBg setClrOvrMap">
        <pc:chgData name="Alexis Booker" userId="9165a0e63fecbc9d" providerId="LiveId" clId="{F7AC0A17-17FE-4766-9CDC-79EC1615F133}" dt="2020-06-15T02:35:20.851" v="6661" actId="207"/>
        <pc:sldMkLst>
          <pc:docMk/>
          <pc:sldMk cId="1068293998" sldId="265"/>
        </pc:sldMkLst>
        <pc:spChg chg="mod">
          <ac:chgData name="Alexis Booker" userId="9165a0e63fecbc9d" providerId="LiveId" clId="{F7AC0A17-17FE-4766-9CDC-79EC1615F133}" dt="2020-06-15T02:35:20.851" v="6661" actId="207"/>
          <ac:spMkLst>
            <pc:docMk/>
            <pc:sldMk cId="1068293998" sldId="265"/>
            <ac:spMk id="2" creationId="{8275CB68-A045-4505-ACB1-964AC2CA23A7}"/>
          </ac:spMkLst>
        </pc:spChg>
        <pc:spChg chg="mod">
          <ac:chgData name="Alexis Booker" userId="9165a0e63fecbc9d" providerId="LiveId" clId="{F7AC0A17-17FE-4766-9CDC-79EC1615F133}" dt="2020-06-15T02:30:36.218" v="6658" actId="20577"/>
          <ac:spMkLst>
            <pc:docMk/>
            <pc:sldMk cId="1068293998" sldId="265"/>
            <ac:spMk id="3" creationId="{7163C8E6-D596-4050-87D9-9E37AE423C50}"/>
          </ac:spMkLst>
        </pc:spChg>
        <pc:spChg chg="add del">
          <ac:chgData name="Alexis Booker" userId="9165a0e63fecbc9d" providerId="LiveId" clId="{F7AC0A17-17FE-4766-9CDC-79EC1615F133}" dt="2020-06-15T02:28:30.528" v="6625"/>
          <ac:spMkLst>
            <pc:docMk/>
            <pc:sldMk cId="1068293998" sldId="265"/>
            <ac:spMk id="4" creationId="{0B71E356-6B34-42B0-95F7-D6268659C0E7}"/>
          </ac:spMkLst>
        </pc:spChg>
        <pc:spChg chg="add del">
          <ac:chgData name="Alexis Booker" userId="9165a0e63fecbc9d" providerId="LiveId" clId="{F7AC0A17-17FE-4766-9CDC-79EC1615F133}" dt="2020-06-15T02:28:45.649" v="6627"/>
          <ac:spMkLst>
            <pc:docMk/>
            <pc:sldMk cId="1068293998" sldId="265"/>
            <ac:spMk id="5" creationId="{D974502D-4A78-424F-B4B1-CBB07C19AC4B}"/>
          </ac:spMkLst>
        </pc:spChg>
        <pc:spChg chg="add">
          <ac:chgData name="Alexis Booker" userId="9165a0e63fecbc9d" providerId="LiveId" clId="{F7AC0A17-17FE-4766-9CDC-79EC1615F133}" dt="2020-06-15T02:29:50.981" v="6641" actId="26606"/>
          <ac:spMkLst>
            <pc:docMk/>
            <pc:sldMk cId="1068293998" sldId="265"/>
            <ac:spMk id="8" creationId="{3741B58E-3B65-4A01-A276-975AB2CF8A08}"/>
          </ac:spMkLst>
        </pc:spChg>
        <pc:spChg chg="add">
          <ac:chgData name="Alexis Booker" userId="9165a0e63fecbc9d" providerId="LiveId" clId="{F7AC0A17-17FE-4766-9CDC-79EC1615F133}" dt="2020-06-15T02:29:50.981" v="6641" actId="26606"/>
          <ac:spMkLst>
            <pc:docMk/>
            <pc:sldMk cId="1068293998" sldId="265"/>
            <ac:spMk id="10" creationId="{7AAC67C3-831B-4AB1-A259-DFB839CAFAFC}"/>
          </ac:spMkLst>
        </pc:spChg>
        <pc:spChg chg="add">
          <ac:chgData name="Alexis Booker" userId="9165a0e63fecbc9d" providerId="LiveId" clId="{F7AC0A17-17FE-4766-9CDC-79EC1615F133}" dt="2020-06-15T02:29:50.981" v="6641" actId="26606"/>
          <ac:spMkLst>
            <pc:docMk/>
            <pc:sldMk cId="1068293998" sldId="265"/>
            <ac:spMk id="12" creationId="{054B3F04-9EAC-45C0-B3CE-0387EEA10A0C}"/>
          </ac:spMkLst>
        </pc:spChg>
      </pc:sldChg>
      <pc:sldChg chg="addSp delSp modSp add del mod setBg delDesignElem">
        <pc:chgData name="Alexis Booker" userId="9165a0e63fecbc9d" providerId="LiveId" clId="{F7AC0A17-17FE-4766-9CDC-79EC1615F133}" dt="2020-06-15T02:36:54.749" v="6665" actId="2696"/>
        <pc:sldMkLst>
          <pc:docMk/>
          <pc:sldMk cId="382769072" sldId="266"/>
        </pc:sldMkLst>
        <pc:spChg chg="mod">
          <ac:chgData name="Alexis Booker" userId="9165a0e63fecbc9d" providerId="LiveId" clId="{F7AC0A17-17FE-4766-9CDC-79EC1615F133}" dt="2020-06-15T02:36:14.065" v="6664" actId="26606"/>
          <ac:spMkLst>
            <pc:docMk/>
            <pc:sldMk cId="382769072" sldId="266"/>
            <ac:spMk id="2" creationId="{061BE8A7-C9C5-4D10-B1D9-2E7F0D4D05F3}"/>
          </ac:spMkLst>
        </pc:spChg>
        <pc:spChg chg="mod">
          <ac:chgData name="Alexis Booker" userId="9165a0e63fecbc9d" providerId="LiveId" clId="{F7AC0A17-17FE-4766-9CDC-79EC1615F133}" dt="2020-06-15T02:36:14.065" v="6664" actId="26606"/>
          <ac:spMkLst>
            <pc:docMk/>
            <pc:sldMk cId="382769072" sldId="266"/>
            <ac:spMk id="4" creationId="{0BD7767A-42DD-428A-AC73-28F53D3CDCEE}"/>
          </ac:spMkLst>
        </pc:spChg>
        <pc:spChg chg="del">
          <ac:chgData name="Alexis Booker" userId="9165a0e63fecbc9d" providerId="LiveId" clId="{F7AC0A17-17FE-4766-9CDC-79EC1615F133}" dt="2020-06-15T02:35:33.006" v="6663"/>
          <ac:spMkLst>
            <pc:docMk/>
            <pc:sldMk cId="382769072" sldId="266"/>
            <ac:spMk id="9" creationId="{EE1530B0-6F96-46C0-8B3E-3215CB756BE4}"/>
          </ac:spMkLst>
        </pc:spChg>
        <pc:spChg chg="add">
          <ac:chgData name="Alexis Booker" userId="9165a0e63fecbc9d" providerId="LiveId" clId="{F7AC0A17-17FE-4766-9CDC-79EC1615F133}" dt="2020-06-15T02:36:14.065" v="6664" actId="26606"/>
          <ac:spMkLst>
            <pc:docMk/>
            <pc:sldMk cId="382769072" sldId="266"/>
            <ac:spMk id="10" creationId="{EE1530B0-6F96-46C0-8B3E-3215CB756BE4}"/>
          </ac:spMkLst>
        </pc:spChg>
        <pc:spChg chg="del">
          <ac:chgData name="Alexis Booker" userId="9165a0e63fecbc9d" providerId="LiveId" clId="{F7AC0A17-17FE-4766-9CDC-79EC1615F133}" dt="2020-06-15T02:35:33.006" v="6663"/>
          <ac:spMkLst>
            <pc:docMk/>
            <pc:sldMk cId="382769072" sldId="266"/>
            <ac:spMk id="11" creationId="{754910CF-1B56-45D3-960A-E89F7B3B9131}"/>
          </ac:spMkLst>
        </pc:spChg>
        <pc:spChg chg="add">
          <ac:chgData name="Alexis Booker" userId="9165a0e63fecbc9d" providerId="LiveId" clId="{F7AC0A17-17FE-4766-9CDC-79EC1615F133}" dt="2020-06-15T02:36:14.065" v="6664" actId="26606"/>
          <ac:spMkLst>
            <pc:docMk/>
            <pc:sldMk cId="382769072" sldId="266"/>
            <ac:spMk id="12" creationId="{754910CF-1B56-45D3-960A-E89F7B3B9131}"/>
          </ac:spMkLst>
        </pc:spChg>
        <pc:spChg chg="del">
          <ac:chgData name="Alexis Booker" userId="9165a0e63fecbc9d" providerId="LiveId" clId="{F7AC0A17-17FE-4766-9CDC-79EC1615F133}" dt="2020-06-15T02:35:33.006" v="6663"/>
          <ac:spMkLst>
            <pc:docMk/>
            <pc:sldMk cId="382769072" sldId="266"/>
            <ac:spMk id="13" creationId="{6669F804-A677-4B75-95F4-A5E4426FB774}"/>
          </ac:spMkLst>
        </pc:spChg>
        <pc:spChg chg="add">
          <ac:chgData name="Alexis Booker" userId="9165a0e63fecbc9d" providerId="LiveId" clId="{F7AC0A17-17FE-4766-9CDC-79EC1615F133}" dt="2020-06-15T02:36:14.065" v="6664" actId="26606"/>
          <ac:spMkLst>
            <pc:docMk/>
            <pc:sldMk cId="382769072" sldId="266"/>
            <ac:spMk id="14" creationId="{6669F804-A677-4B75-95F4-A5E4426FB774}"/>
          </ac:spMkLst>
        </pc:spChg>
        <pc:graphicFrameChg chg="mod ord modGraphic">
          <ac:chgData name="Alexis Booker" userId="9165a0e63fecbc9d" providerId="LiveId" clId="{F7AC0A17-17FE-4766-9CDC-79EC1615F133}" dt="2020-06-15T02:36:14.065" v="6664" actId="26606"/>
          <ac:graphicFrameMkLst>
            <pc:docMk/>
            <pc:sldMk cId="382769072" sldId="266"/>
            <ac:graphicFrameMk id="5" creationId="{DABBCD7D-5AE2-4ED2-B070-66DD5036684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lexis%20Booker%20Laptop\Downloads\excelfoundationsivcheckpoint4-08122019%20(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lexis%20Booker%20Laptop\Documents\excelfoundationsivcheckpoint4-0812201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lexis%20Booker%20Laptop\Downloads\excelfoundationsivcheckpoint4-08122019%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lexis%20Booker%20Laptop\Downloads\excelfoundationsivcheckpoint4-08122019%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lexis%20Booker%20Laptop\Downloads\excelfoundationsivcheckpoint4-08122019%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000" b="0" i="0" u="none" strike="noStrike" kern="1200" cap="none" spc="0" normalizeH="0" baseline="0">
                <a:solidFill>
                  <a:schemeClr val="tx1"/>
                </a:solidFill>
                <a:latin typeface="+mj-lt"/>
                <a:ea typeface="+mj-ea"/>
                <a:cs typeface="+mj-cs"/>
              </a:defRPr>
            </a:pPr>
            <a:r>
              <a:rPr lang="en-US" dirty="0">
                <a:solidFill>
                  <a:schemeClr val="tx1"/>
                </a:solidFill>
              </a:rPr>
              <a:t>2018 Baseline Compared to Strategy I Gross Revenue and Net Revenue</a:t>
            </a:r>
          </a:p>
        </c:rich>
      </c:tx>
      <c:layout>
        <c:manualLayout>
          <c:xMode val="edge"/>
          <c:yMode val="edge"/>
          <c:x val="0.13228571428571428"/>
          <c:y val="6.9685039370078741E-4"/>
        </c:manualLayout>
      </c:layout>
      <c:overlay val="0"/>
      <c:spPr>
        <a:noFill/>
        <a:ln>
          <a:noFill/>
        </a:ln>
        <a:effectLst/>
      </c:spPr>
      <c:txPr>
        <a:bodyPr rot="0" spcFirstLastPara="1" vertOverflow="ellipsis" vert="horz" wrap="square" anchor="ctr" anchorCtr="1"/>
        <a:lstStyle/>
        <a:p>
          <a:pPr algn="ctr">
            <a:defRPr sz="2000" b="0" i="0" u="none" strike="noStrike" kern="1200" cap="none" spc="0" normalizeH="0" baseline="0">
              <a:solidFill>
                <a:schemeClr val="tx1"/>
              </a:solidFill>
              <a:latin typeface="+mj-lt"/>
              <a:ea typeface="+mj-ea"/>
              <a:cs typeface="+mj-cs"/>
            </a:defRPr>
          </a:pPr>
          <a:endParaRPr lang="en-US"/>
        </a:p>
      </c:txPr>
    </c:title>
    <c:autoTitleDeleted val="0"/>
    <c:plotArea>
      <c:layout>
        <c:manualLayout>
          <c:layoutTarget val="inner"/>
          <c:xMode val="edge"/>
          <c:yMode val="edge"/>
          <c:x val="0.17356967879015123"/>
          <c:y val="0.15484893554972295"/>
          <c:w val="0.93183272982596921"/>
          <c:h val="0.79299154272382621"/>
        </c:manualLayout>
      </c:layout>
      <c:barChart>
        <c:barDir val="col"/>
        <c:grouping val="clustered"/>
        <c:varyColors val="0"/>
        <c:ser>
          <c:idx val="1"/>
          <c:order val="1"/>
          <c:tx>
            <c:v>Baseline 2018</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1"/>
              <c:pt idx="0">
                <c:v>Gross Revenue</c:v>
              </c:pt>
            </c:strLit>
          </c:cat>
          <c:val>
            <c:numRef>
              <c:f>('2018_commission_structure'!$M$14,'2018_commission_structure'!$M$26)</c:f>
              <c:numCache>
                <c:formatCode>_("$"* #,##0_);_("$"* \(#,##0\);_("$"* "-"??_);_(@_)</c:formatCode>
                <c:ptCount val="2"/>
                <c:pt idx="0">
                  <c:v>699144198</c:v>
                </c:pt>
                <c:pt idx="1">
                  <c:v>529750592.81000012</c:v>
                </c:pt>
              </c:numCache>
              <c:extLst/>
            </c:numRef>
          </c:val>
          <c:extLst>
            <c:ext xmlns:c16="http://schemas.microsoft.com/office/drawing/2014/chart" uri="{C3380CC4-5D6E-409C-BE32-E72D297353CC}">
              <c16:uniqueId val="{00000000-5A59-41BC-AB9D-E1D2384A3A3E}"/>
            </c:ext>
          </c:extLst>
        </c:ser>
        <c:ser>
          <c:idx val="2"/>
          <c:order val="2"/>
          <c:tx>
            <c:v>Strategy I</c:v>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1"/>
              <c:pt idx="0">
                <c:v>Gross Revenue</c:v>
              </c:pt>
            </c:strLit>
          </c:cat>
          <c:val>
            <c:numRef>
              <c:f>('2018_commission_structure'!$N$14,'2018_commission_structure'!$N$26)</c:f>
              <c:numCache>
                <c:formatCode>_("$"* #,##0_);_("$"* \(#,##0\);_("$"* "-"??_);_(@_)</c:formatCode>
                <c:ptCount val="2"/>
                <c:pt idx="0">
                  <c:v>908887457.39999998</c:v>
                </c:pt>
                <c:pt idx="1">
                  <c:v>710279218.55300021</c:v>
                </c:pt>
              </c:numCache>
              <c:extLst/>
            </c:numRef>
          </c:val>
          <c:extLst>
            <c:ext xmlns:c16="http://schemas.microsoft.com/office/drawing/2014/chart" uri="{C3380CC4-5D6E-409C-BE32-E72D297353CC}">
              <c16:uniqueId val="{00000001-5A59-41BC-AB9D-E1D2384A3A3E}"/>
            </c:ext>
          </c:extLst>
        </c:ser>
        <c:dLbls>
          <c:dLblPos val="inEnd"/>
          <c:showLegendKey val="0"/>
          <c:showVal val="1"/>
          <c:showCatName val="0"/>
          <c:showSerName val="0"/>
          <c:showPercent val="0"/>
          <c:showBubbleSize val="0"/>
        </c:dLbls>
        <c:gapWidth val="199"/>
        <c:axId val="881042440"/>
        <c:axId val="881045064"/>
        <c:extLst>
          <c:ext xmlns:c15="http://schemas.microsoft.com/office/drawing/2012/chart" uri="{02D57815-91ED-43cb-92C2-25804820EDAC}">
            <c15:filteredBarSeries>
              <c15:ser>
                <c:idx val="0"/>
                <c:order val="0"/>
                <c:tx>
                  <c:v>series 1</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Lit>
                    <c:ptCount val="1"/>
                    <c:pt idx="0">
                      <c:v>Gross Revenue</c:v>
                    </c:pt>
                  </c:strLit>
                </c:cat>
                <c:val>
                  <c:numRef>
                    <c:extLst>
                      <c:ext uri="{02D57815-91ED-43cb-92C2-25804820EDAC}">
                        <c15:formulaRef>
                          <c15:sqref>('2018_commission_structure'!$L$14,'2018_commission_structure'!$L$26)</c15:sqref>
                        </c15:formulaRef>
                      </c:ext>
                    </c:extLst>
                    <c:numCache>
                      <c:formatCode>General</c:formatCode>
                      <c:ptCount val="2"/>
                      <c:pt idx="0">
                        <c:v>0</c:v>
                      </c:pt>
                      <c:pt idx="1">
                        <c:v>0</c:v>
                      </c:pt>
                    </c:numCache>
                  </c:numRef>
                </c:val>
                <c:extLst>
                  <c:ext xmlns:c16="http://schemas.microsoft.com/office/drawing/2014/chart" uri="{C3380CC4-5D6E-409C-BE32-E72D297353CC}">
                    <c16:uniqueId val="{00000002-5A59-41BC-AB9D-E1D2384A3A3E}"/>
                  </c:ext>
                </c:extLst>
              </c15:ser>
            </c15:filteredBarSeries>
            <c15:filteredBarSeries>
              <c15:ser>
                <c:idx val="3"/>
                <c:order val="3"/>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1"/>
                    <c:pt idx="0">
                      <c:v>Gross Revenue</c:v>
                    </c:pt>
                  </c:strLit>
                </c:cat>
                <c:val>
                  <c:numRef>
                    <c:extLst xmlns:c15="http://schemas.microsoft.com/office/drawing/2012/chart">
                      <c:ext xmlns:c15="http://schemas.microsoft.com/office/drawing/2012/chart" uri="{02D57815-91ED-43cb-92C2-25804820EDAC}">
                        <c15:formulaRef>
                          <c15:sqref>('2018_commission_structure'!$O$14,'2018_commission_structure'!$O$26)</c15:sqref>
                        </c15:formulaRef>
                      </c:ext>
                    </c:extLst>
                    <c:numCache>
                      <c:formatCode>_("$"* #,##0_);_("$"* \(#,##0\);_("$"* "-"??_);_(@_)</c:formatCode>
                      <c:ptCount val="2"/>
                      <c:pt idx="0">
                        <c:v>766529418.59042752</c:v>
                      </c:pt>
                      <c:pt idx="1">
                        <c:v>584149313.60042751</c:v>
                      </c:pt>
                    </c:numCache>
                  </c:numRef>
                </c:val>
                <c:extLst xmlns:c15="http://schemas.microsoft.com/office/drawing/2012/chart">
                  <c:ext xmlns:c16="http://schemas.microsoft.com/office/drawing/2014/chart" uri="{C3380CC4-5D6E-409C-BE32-E72D297353CC}">
                    <c16:uniqueId val="{00000003-5A59-41BC-AB9D-E1D2384A3A3E}"/>
                  </c:ext>
                </c:extLst>
              </c15:ser>
            </c15:filteredBarSeries>
            <c15:filteredBarSeries>
              <c15:ser>
                <c:idx val="4"/>
                <c:order val="4"/>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1"/>
                    <c:pt idx="0">
                      <c:v>Gross Revenue</c:v>
                    </c:pt>
                  </c:strLit>
                </c:cat>
                <c:val>
                  <c:numRef>
                    <c:extLst xmlns:c15="http://schemas.microsoft.com/office/drawing/2012/chart">
                      <c:ext xmlns:c15="http://schemas.microsoft.com/office/drawing/2012/chart" uri="{02D57815-91ED-43cb-92C2-25804820EDAC}">
                        <c15:formulaRef>
                          <c15:sqref>('2018_commission_structure'!$P$14,'2018_commission_structure'!$P$26)</c15:sqref>
                        </c15:formulaRef>
                      </c:ext>
                    </c:extLst>
                    <c:numCache>
                      <c:formatCode>_("$"* #,##0_);_("$"* \(#,##0\);_("$"* "-"??_);_(@_)</c:formatCode>
                      <c:ptCount val="2"/>
                      <c:pt idx="0">
                        <c:v>838973037.60000002</c:v>
                      </c:pt>
                      <c:pt idx="1">
                        <c:v>635700711.37200022</c:v>
                      </c:pt>
                    </c:numCache>
                  </c:numRef>
                </c:val>
                <c:extLst xmlns:c15="http://schemas.microsoft.com/office/drawing/2012/chart">
                  <c:ext xmlns:c16="http://schemas.microsoft.com/office/drawing/2014/chart" uri="{C3380CC4-5D6E-409C-BE32-E72D297353CC}">
                    <c16:uniqueId val="{00000004-5A59-41BC-AB9D-E1D2384A3A3E}"/>
                  </c:ext>
                </c:extLst>
              </c15:ser>
            </c15:filteredBarSeries>
            <c15:filteredBarSeries>
              <c15:ser>
                <c:idx val="5"/>
                <c:order val="5"/>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1"/>
                    <c:pt idx="0">
                      <c:v>Gross Revenue</c:v>
                    </c:pt>
                  </c:strLit>
                </c:cat>
                <c:val>
                  <c:numRef>
                    <c:extLst xmlns:c15="http://schemas.microsoft.com/office/drawing/2012/chart">
                      <c:ext xmlns:c15="http://schemas.microsoft.com/office/drawing/2012/chart" uri="{02D57815-91ED-43cb-92C2-25804820EDAC}">
                        <c15:formulaRef>
                          <c15:sqref>('2018_commission_structure'!$Q$14,'2018_commission_structure'!$Q$26)</c15:sqref>
                        </c15:formulaRef>
                      </c:ext>
                    </c:extLst>
                    <c:numCache>
                      <c:formatCode>_("$"* #,##0_);_("$"* \(#,##0\);_("$"* "-"??_);_(@_)</c:formatCode>
                      <c:ptCount val="2"/>
                      <c:pt idx="0">
                        <c:v>1116101517.5904274</c:v>
                      </c:pt>
                      <c:pt idx="1">
                        <c:v>865214980.40042734</c:v>
                      </c:pt>
                    </c:numCache>
                  </c:numRef>
                </c:val>
                <c:extLst xmlns:c15="http://schemas.microsoft.com/office/drawing/2012/chart">
                  <c:ext xmlns:c16="http://schemas.microsoft.com/office/drawing/2014/chart" uri="{C3380CC4-5D6E-409C-BE32-E72D297353CC}">
                    <c16:uniqueId val="{00000005-5A59-41BC-AB9D-E1D2384A3A3E}"/>
                  </c:ext>
                </c:extLst>
              </c15:ser>
            </c15:filteredBarSeries>
          </c:ext>
        </c:extLst>
      </c:barChart>
      <c:catAx>
        <c:axId val="881042440"/>
        <c:scaling>
          <c:orientation val="minMax"/>
        </c:scaling>
        <c:delete val="1"/>
        <c:axPos val="b"/>
        <c:numFmt formatCode="General" sourceLinked="1"/>
        <c:majorTickMark val="out"/>
        <c:minorTickMark val="none"/>
        <c:tickLblPos val="nextTo"/>
        <c:crossAx val="881045064"/>
        <c:crosses val="autoZero"/>
        <c:auto val="1"/>
        <c:lblAlgn val="ctr"/>
        <c:lblOffset val="100"/>
        <c:noMultiLvlLbl val="0"/>
      </c:catAx>
      <c:valAx>
        <c:axId val="8810450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_(&quot;$&quot;* #,##0_);_(&quot;$&quot;* \(#,##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81042440"/>
        <c:crosses val="autoZero"/>
        <c:crossBetween val="between"/>
      </c:valAx>
      <c:spPr>
        <a:noFill/>
        <a:ln>
          <a:noFill/>
        </a:ln>
        <a:effectLst/>
      </c:spPr>
    </c:plotArea>
    <c:legend>
      <c:legendPos val="t"/>
      <c:layout>
        <c:manualLayout>
          <c:xMode val="edge"/>
          <c:yMode val="edge"/>
          <c:x val="0.23751868516435448"/>
          <c:y val="8.6722222222222228E-2"/>
          <c:w val="0.61714698162729664"/>
          <c:h val="5.5871828521434817E-2"/>
        </c:manualLayout>
      </c:layout>
      <c:overlay val="0"/>
      <c:spPr>
        <a:noFill/>
        <a:ln>
          <a:noFill/>
        </a:ln>
        <a:effectLst/>
      </c:spPr>
      <c:txPr>
        <a:bodyPr rot="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baseline="0">
                <a:solidFill>
                  <a:schemeClr val="tx1"/>
                </a:solidFill>
                <a:latin typeface="+mn-lt"/>
                <a:ea typeface="+mn-ea"/>
                <a:cs typeface="+mn-cs"/>
              </a:defRPr>
            </a:pPr>
            <a:r>
              <a:rPr lang="en-US"/>
              <a:t>Break downs of increases in Strategy I</a:t>
            </a:r>
          </a:p>
        </c:rich>
      </c:tx>
      <c:overlay val="0"/>
      <c:spPr>
        <a:noFill/>
        <a:ln>
          <a:noFill/>
        </a:ln>
        <a:effectLst/>
      </c:spPr>
      <c:txPr>
        <a:bodyPr rot="0" spcFirstLastPara="1" vertOverflow="ellipsis" vert="horz" wrap="square" anchor="ctr" anchorCtr="1"/>
        <a:lstStyle/>
        <a:p>
          <a:pPr>
            <a:defRPr sz="144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24910701461382248"/>
          <c:y val="6.259095879604433E-2"/>
          <c:w val="0.73757814605015815"/>
          <c:h val="0.7905900529156713"/>
        </c:manualLayout>
      </c:layout>
      <c:barChart>
        <c:barDir val="col"/>
        <c:grouping val="clustered"/>
        <c:varyColors val="0"/>
        <c:ser>
          <c:idx val="0"/>
          <c:order val="0"/>
          <c:tx>
            <c:v>Baseline 2018</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'2018_commission_structure'!$L$12:$L$27</c:f>
              <c:strCache>
                <c:ptCount val="4"/>
                <c:pt idx="0">
                  <c:v>Gross Revenue</c:v>
                </c:pt>
                <c:pt idx="1">
                  <c:v>Number of Accounts Closed</c:v>
                </c:pt>
                <c:pt idx="2">
                  <c:v>Total Compensation</c:v>
                </c:pt>
                <c:pt idx="3">
                  <c:v>Net Revenue</c:v>
                </c:pt>
              </c:strCache>
              <c:extLst/>
            </c:strRef>
          </c:cat>
          <c:val>
            <c:numRef>
              <c:f>'2018_commission_structure'!$M$12:$M$27</c:f>
              <c:numCache>
                <c:formatCode>_(* #,##0_);_(* \(#,##0\);_(* "-"??_);_(@_)</c:formatCode>
                <c:ptCount val="4"/>
                <c:pt idx="0" formatCode="_(&quot;$&quot;* #,##0_);_(&quot;$&quot;* \(#,##0\);_(&quot;$&quot;* &quot;-&quot;??_);_(@_)">
                  <c:v>699144198</c:v>
                </c:pt>
                <c:pt idx="1">
                  <c:v>20000</c:v>
                </c:pt>
                <c:pt idx="2" formatCode="_(&quot;$&quot;* #,##0_);_(&quot;$&quot;* \(#,##0\);_(&quot;$&quot;* &quot;-&quot;??_);_(@_)">
                  <c:v>169393605.18999988</c:v>
                </c:pt>
                <c:pt idx="3" formatCode="_(&quot;$&quot;* #,##0_);_(&quot;$&quot;* \(#,##0\);_(&quot;$&quot;* &quot;-&quot;??_);_(@_)">
                  <c:v>529750592.81000012</c:v>
                </c:pt>
              </c:numCache>
              <c:extLst/>
            </c:numRef>
          </c:val>
          <c:extLst>
            <c:ext xmlns:c16="http://schemas.microsoft.com/office/drawing/2014/chart" uri="{C3380CC4-5D6E-409C-BE32-E72D297353CC}">
              <c16:uniqueId val="{00000000-D9E6-4C1B-B542-D8DDFBA80DD9}"/>
            </c:ext>
          </c:extLst>
        </c:ser>
        <c:ser>
          <c:idx val="1"/>
          <c:order val="1"/>
          <c:tx>
            <c:v>Strategy I</c:v>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Pt>
            <c:idx val="0"/>
            <c:invertIfNegative val="0"/>
            <c:bubble3D val="0"/>
            <c:extLst>
              <c:ext xmlns:c16="http://schemas.microsoft.com/office/drawing/2014/chart" uri="{C3380CC4-5D6E-409C-BE32-E72D297353CC}">
                <c16:uniqueId val="{00000001-D9E6-4C1B-B542-D8DDFBA80DD9}"/>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'2018_commission_structure'!$L$12:$L$27</c:f>
              <c:strCache>
                <c:ptCount val="4"/>
                <c:pt idx="0">
                  <c:v>Gross Revenue</c:v>
                </c:pt>
                <c:pt idx="1">
                  <c:v>Number of Accounts Closed</c:v>
                </c:pt>
                <c:pt idx="2">
                  <c:v>Total Compensation</c:v>
                </c:pt>
                <c:pt idx="3">
                  <c:v>Net Revenue</c:v>
                </c:pt>
              </c:strCache>
              <c:extLst/>
            </c:strRef>
          </c:cat>
          <c:val>
            <c:numRef>
              <c:f>'2018_commission_structure'!$N$12:$N$27</c:f>
              <c:numCache>
                <c:formatCode>_(* #,##0_);_(* \(#,##0\);_(* "-"??_);_(@_)</c:formatCode>
                <c:ptCount val="4"/>
                <c:pt idx="0" formatCode="_(&quot;$&quot;* #,##0_);_(&quot;$&quot;* \(#,##0\);_(&quot;$&quot;* &quot;-&quot;??_);_(@_)">
                  <c:v>908887457.39999998</c:v>
                </c:pt>
                <c:pt idx="1">
                  <c:v>25999.999999999996</c:v>
                </c:pt>
                <c:pt idx="2" formatCode="_(&quot;$&quot;* #,##0_);_(&quot;$&quot;* \(#,##0\);_(&quot;$&quot;* &quot;-&quot;??_);_(@_)">
                  <c:v>198608238.84699982</c:v>
                </c:pt>
                <c:pt idx="3" formatCode="_(&quot;$&quot;* #,##0_);_(&quot;$&quot;* \(#,##0\);_(&quot;$&quot;* &quot;-&quot;??_);_(@_)">
                  <c:v>710279218.55300021</c:v>
                </c:pt>
              </c:numCache>
              <c:extLst/>
            </c:numRef>
          </c:val>
          <c:extLst>
            <c:ext xmlns:c16="http://schemas.microsoft.com/office/drawing/2014/chart" uri="{C3380CC4-5D6E-409C-BE32-E72D297353CC}">
              <c16:uniqueId val="{00000002-D9E6-4C1B-B542-D8DDFBA80DD9}"/>
            </c:ext>
          </c:extLst>
        </c:ser>
        <c:dLbls>
          <c:dLblPos val="outEnd"/>
          <c:showLegendKey val="0"/>
          <c:showVal val="1"/>
          <c:showCatName val="0"/>
          <c:showSerName val="0"/>
          <c:showPercent val="0"/>
          <c:showBubbleSize val="0"/>
        </c:dLbls>
        <c:gapWidth val="100"/>
        <c:overlap val="-24"/>
        <c:axId val="526813560"/>
        <c:axId val="526789288"/>
        <c:extLst>
          <c:ext xmlns:c15="http://schemas.microsoft.com/office/drawing/2012/chart" uri="{02D57815-91ED-43cb-92C2-25804820EDAC}">
            <c15:filteredBarSeries>
              <c15:ser>
                <c:idx val="2"/>
                <c:order val="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'2018_commission_structure'!$L$12:$L$27</c15:sqref>
                        </c15:formulaRef>
                      </c:ext>
                    </c:extLst>
                    <c:strCache>
                      <c:ptCount val="4"/>
                      <c:pt idx="0">
                        <c:v>Gross Revenue</c:v>
                      </c:pt>
                      <c:pt idx="1">
                        <c:v>Number of Accounts Closed</c:v>
                      </c:pt>
                      <c:pt idx="2">
                        <c:v>Total Compensation</c:v>
                      </c:pt>
                      <c:pt idx="3">
                        <c:v>Net Revenue</c:v>
                      </c:pt>
                    </c:strCache>
                  </c:strRef>
                </c:cat>
                <c:val>
                  <c:numRef>
                    <c:extLst>
                      <c:ext uri="{02D57815-91ED-43cb-92C2-25804820EDAC}">
                        <c15:formulaRef>
                          <c15:sqref>'2018_commission_structure'!$O$12:$O$27</c15:sqref>
                        </c15:formulaRef>
                      </c:ext>
                    </c:extLst>
                    <c:numCache>
                      <c:formatCode>_(* #,##0_);_(* \(#,##0\);_(* "-"??_);_(@_)</c:formatCode>
                      <c:ptCount val="4"/>
                      <c:pt idx="0" formatCode="_(&quot;$&quot;* #,##0_);_(&quot;$&quot;* \(#,##0\);_(&quot;$&quot;* &quot;-&quot;??_);_(@_)">
                        <c:v>766529418.59042752</c:v>
                      </c:pt>
                      <c:pt idx="1">
                        <c:v>20000</c:v>
                      </c:pt>
                      <c:pt idx="2" formatCode="_(&quot;$&quot;* #,##0_);_(&quot;$&quot;* \(#,##0\);_(&quot;$&quot;* &quot;-&quot;??_);_(@_)">
                        <c:v>182380104.99000004</c:v>
                      </c:pt>
                      <c:pt idx="3" formatCode="_(&quot;$&quot;* #,##0_);_(&quot;$&quot;* \(#,##0\);_(&quot;$&quot;* &quot;-&quot;??_);_(@_)">
                        <c:v>584149313.60042751</c:v>
                      </c:pt>
                    </c:numCache>
                  </c:numRef>
                </c:val>
                <c:extLst>
                  <c:ext xmlns:c16="http://schemas.microsoft.com/office/drawing/2014/chart" uri="{C3380CC4-5D6E-409C-BE32-E72D297353CC}">
                    <c16:uniqueId val="{00000003-D9E6-4C1B-B542-D8DDFBA80DD9}"/>
                  </c:ext>
                </c:extLst>
              </c15:ser>
            </c15:filteredBarSeries>
            <c15:filteredBarSeries>
              <c15:ser>
                <c:idx val="3"/>
                <c:order val="3"/>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'2018_commission_structure'!$L$12:$L$27</c15:sqref>
                        </c15:formulaRef>
                      </c:ext>
                    </c:extLst>
                    <c:strCache>
                      <c:ptCount val="4"/>
                      <c:pt idx="0">
                        <c:v>Gross Revenue</c:v>
                      </c:pt>
                      <c:pt idx="1">
                        <c:v>Number of Accounts Closed</c:v>
                      </c:pt>
                      <c:pt idx="2">
                        <c:v>Total Compensation</c:v>
                      </c:pt>
                      <c:pt idx="3">
                        <c:v>Net Revenue</c:v>
                      </c:pt>
                    </c:strCache>
                  </c:strRef>
                </c:cat>
                <c:val>
                  <c:numRef>
                    <c:extLst xmlns:c15="http://schemas.microsoft.com/office/drawing/2012/chart">
                      <c:ext xmlns:c15="http://schemas.microsoft.com/office/drawing/2012/chart" uri="{02D57815-91ED-43cb-92C2-25804820EDAC}">
                        <c15:formulaRef>
                          <c15:sqref>'2018_commission_structure'!$P$12:$P$27</c15:sqref>
                        </c15:formulaRef>
                      </c:ext>
                    </c:extLst>
                    <c:numCache>
                      <c:formatCode>_(* #,##0_);_(* \(#,##0\);_(* "-"??_);_(@_)</c:formatCode>
                      <c:ptCount val="4"/>
                      <c:pt idx="0" formatCode="_(&quot;$&quot;* #,##0_);_(&quot;$&quot;* \(#,##0\);_(&quot;$&quot;* &quot;-&quot;??_);_(@_)">
                        <c:v>838973037.60000002</c:v>
                      </c:pt>
                      <c:pt idx="1">
                        <c:v>24000</c:v>
                      </c:pt>
                      <c:pt idx="2" formatCode="_(&quot;$&quot;* #,##0_);_(&quot;$&quot;* \(#,##0\);_(&quot;$&quot;* &quot;-&quot;??_);_(@_)">
                        <c:v>203272326.22799984</c:v>
                      </c:pt>
                      <c:pt idx="3" formatCode="_(&quot;$&quot;* #,##0_);_(&quot;$&quot;* \(#,##0\);_(&quot;$&quot;* &quot;-&quot;??_);_(@_)">
                        <c:v>635700711.37200022</c:v>
                      </c:pt>
                    </c:numCache>
                  </c:numRef>
                </c:val>
                <c:extLst xmlns:c15="http://schemas.microsoft.com/office/drawing/2012/chart">
                  <c:ext xmlns:c16="http://schemas.microsoft.com/office/drawing/2014/chart" uri="{C3380CC4-5D6E-409C-BE32-E72D297353CC}">
                    <c16:uniqueId val="{00000004-D9E6-4C1B-B542-D8DDFBA80DD9}"/>
                  </c:ext>
                </c:extLst>
              </c15:ser>
            </c15:filteredBarSeries>
            <c15:filteredBarSeries>
              <c15:ser>
                <c:idx val="4"/>
                <c:order val="4"/>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'2018_commission_structure'!$L$12:$L$27</c15:sqref>
                        </c15:formulaRef>
                      </c:ext>
                    </c:extLst>
                    <c:strCache>
                      <c:ptCount val="4"/>
                      <c:pt idx="0">
                        <c:v>Gross Revenue</c:v>
                      </c:pt>
                      <c:pt idx="1">
                        <c:v>Number of Accounts Closed</c:v>
                      </c:pt>
                      <c:pt idx="2">
                        <c:v>Total Compensation</c:v>
                      </c:pt>
                      <c:pt idx="3">
                        <c:v>Net Revenue</c:v>
                      </c:pt>
                    </c:strCache>
                  </c:strRef>
                </c:cat>
                <c:val>
                  <c:numRef>
                    <c:extLst xmlns:c15="http://schemas.microsoft.com/office/drawing/2012/chart">
                      <c:ext xmlns:c15="http://schemas.microsoft.com/office/drawing/2012/chart" uri="{02D57815-91ED-43cb-92C2-25804820EDAC}">
                        <c15:formulaRef>
                          <c15:sqref>'2018_commission_structure'!$Q$12:$Q$27</c15:sqref>
                        </c15:formulaRef>
                      </c:ext>
                    </c:extLst>
                    <c:numCache>
                      <c:formatCode>_(* #,##0_);_(* \(#,##0\);_(* "-"??_);_(@_)</c:formatCode>
                      <c:ptCount val="4"/>
                      <c:pt idx="0" formatCode="_(&quot;$&quot;* #,##0_);_(&quot;$&quot;* \(#,##0\);_(&quot;$&quot;* &quot;-&quot;??_);_(@_)">
                        <c:v>1116101517.5904274</c:v>
                      </c:pt>
                      <c:pt idx="1">
                        <c:v>29999.999999999996</c:v>
                      </c:pt>
                      <c:pt idx="2" formatCode="_(&quot;$&quot;* #,##0_);_(&quot;$&quot;* \(#,##0\);_(&quot;$&quot;* &quot;-&quot;??_);_(@_)">
                        <c:v>250886537.19000003</c:v>
                      </c:pt>
                      <c:pt idx="3" formatCode="_(&quot;$&quot;* #,##0_);_(&quot;$&quot;* \(#,##0\);_(&quot;$&quot;* &quot;-&quot;??_);_(@_)">
                        <c:v>865214980.40042734</c:v>
                      </c:pt>
                    </c:numCache>
                  </c:numRef>
                </c:val>
                <c:extLst xmlns:c15="http://schemas.microsoft.com/office/drawing/2012/chart">
                  <c:ext xmlns:c16="http://schemas.microsoft.com/office/drawing/2014/chart" uri="{C3380CC4-5D6E-409C-BE32-E72D297353CC}">
                    <c16:uniqueId val="{00000005-D9E6-4C1B-B542-D8DDFBA80DD9}"/>
                  </c:ext>
                </c:extLst>
              </c15:ser>
            </c15:filteredBarSeries>
          </c:ext>
        </c:extLst>
      </c:barChart>
      <c:catAx>
        <c:axId val="5268135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26789288"/>
        <c:crosses val="autoZero"/>
        <c:auto val="1"/>
        <c:lblAlgn val="ctr"/>
        <c:lblOffset val="100"/>
        <c:noMultiLvlLbl val="0"/>
      </c:catAx>
      <c:valAx>
        <c:axId val="52678928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52681356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[excelfoundationsivcheckpoint4-08122019 (1).xlsx]Sheet25!PivotTable30</c:name>
    <c:fmtId val="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solidFill>
                  <a:schemeClr val="tx1"/>
                </a:solidFill>
              </a:rPr>
              <a:t>Pay</a:t>
            </a:r>
            <a:r>
              <a:rPr lang="en-US" baseline="0">
                <a:solidFill>
                  <a:schemeClr val="tx1"/>
                </a:solidFill>
              </a:rPr>
              <a:t> Structure for Baseline 2018</a:t>
            </a:r>
            <a:endParaRPr lang="en-US">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Sheet25!$B$3</c:f>
              <c:strCache>
                <c:ptCount val="1"/>
                <c:pt idx="0">
                  <c:v>Sum of 0-100%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Sheet25!$A$4:$A$7</c:f>
              <c:strCache>
                <c:ptCount val="3"/>
                <c:pt idx="0">
                  <c:v>Account Executive I</c:v>
                </c:pt>
                <c:pt idx="1">
                  <c:v>Account Executive II</c:v>
                </c:pt>
                <c:pt idx="2">
                  <c:v>Account Executive III</c:v>
                </c:pt>
              </c:strCache>
            </c:strRef>
          </c:cat>
          <c:val>
            <c:numRef>
              <c:f>Sheet25!$B$4:$B$7</c:f>
              <c:numCache>
                <c:formatCode>0%</c:formatCode>
                <c:ptCount val="3"/>
                <c:pt idx="0">
                  <c:v>0.1</c:v>
                </c:pt>
                <c:pt idx="1">
                  <c:v>0.13</c:v>
                </c:pt>
                <c:pt idx="2">
                  <c:v>0.15</c:v>
                </c:pt>
              </c:numCache>
            </c:numRef>
          </c:val>
          <c:extLst>
            <c:ext xmlns:c16="http://schemas.microsoft.com/office/drawing/2014/chart" uri="{C3380CC4-5D6E-409C-BE32-E72D297353CC}">
              <c16:uniqueId val="{00000000-1D36-439C-A251-2B9CA37E2ED1}"/>
            </c:ext>
          </c:extLst>
        </c:ser>
        <c:ser>
          <c:idx val="1"/>
          <c:order val="1"/>
          <c:tx>
            <c:strRef>
              <c:f>Sheet25!$C$3</c:f>
              <c:strCache>
                <c:ptCount val="1"/>
                <c:pt idx="0">
                  <c:v>Sum of 100-125%</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Sheet25!$A$4:$A$7</c:f>
              <c:strCache>
                <c:ptCount val="3"/>
                <c:pt idx="0">
                  <c:v>Account Executive I</c:v>
                </c:pt>
                <c:pt idx="1">
                  <c:v>Account Executive II</c:v>
                </c:pt>
                <c:pt idx="2">
                  <c:v>Account Executive III</c:v>
                </c:pt>
              </c:strCache>
            </c:strRef>
          </c:cat>
          <c:val>
            <c:numRef>
              <c:f>Sheet25!$C$4:$C$7</c:f>
              <c:numCache>
                <c:formatCode>0%</c:formatCode>
                <c:ptCount val="3"/>
                <c:pt idx="0">
                  <c:v>0.15</c:v>
                </c:pt>
                <c:pt idx="1">
                  <c:v>0.17</c:v>
                </c:pt>
                <c:pt idx="2">
                  <c:v>0.19</c:v>
                </c:pt>
              </c:numCache>
            </c:numRef>
          </c:val>
          <c:extLst>
            <c:ext xmlns:c16="http://schemas.microsoft.com/office/drawing/2014/chart" uri="{C3380CC4-5D6E-409C-BE32-E72D297353CC}">
              <c16:uniqueId val="{00000001-1D36-439C-A251-2B9CA37E2ED1}"/>
            </c:ext>
          </c:extLst>
        </c:ser>
        <c:ser>
          <c:idx val="2"/>
          <c:order val="2"/>
          <c:tx>
            <c:strRef>
              <c:f>Sheet25!$D$3</c:f>
              <c:strCache>
                <c:ptCount val="1"/>
                <c:pt idx="0">
                  <c:v>Sum of 125-150%</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Sheet25!$A$4:$A$7</c:f>
              <c:strCache>
                <c:ptCount val="3"/>
                <c:pt idx="0">
                  <c:v>Account Executive I</c:v>
                </c:pt>
                <c:pt idx="1">
                  <c:v>Account Executive II</c:v>
                </c:pt>
                <c:pt idx="2">
                  <c:v>Account Executive III</c:v>
                </c:pt>
              </c:strCache>
            </c:strRef>
          </c:cat>
          <c:val>
            <c:numRef>
              <c:f>Sheet25!$D$4:$D$7</c:f>
              <c:numCache>
                <c:formatCode>0%</c:formatCode>
                <c:ptCount val="3"/>
                <c:pt idx="0">
                  <c:v>0.18</c:v>
                </c:pt>
                <c:pt idx="1">
                  <c:v>0.21</c:v>
                </c:pt>
                <c:pt idx="2">
                  <c:v>0.23</c:v>
                </c:pt>
              </c:numCache>
            </c:numRef>
          </c:val>
          <c:extLst>
            <c:ext xmlns:c16="http://schemas.microsoft.com/office/drawing/2014/chart" uri="{C3380CC4-5D6E-409C-BE32-E72D297353CC}">
              <c16:uniqueId val="{00000002-1D36-439C-A251-2B9CA37E2ED1}"/>
            </c:ext>
          </c:extLst>
        </c:ser>
        <c:ser>
          <c:idx val="3"/>
          <c:order val="3"/>
          <c:tx>
            <c:strRef>
              <c:f>Sheet25!$E$3</c:f>
              <c:strCache>
                <c:ptCount val="1"/>
                <c:pt idx="0">
                  <c:v>Sum of 150-200%</c:v>
                </c:pt>
              </c:strCache>
            </c:strRef>
          </c:tx>
          <c:spPr>
            <a:solidFill>
              <a:schemeClr val="tx1">
                <a:lumMod val="75000"/>
                <a:lumOff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Sheet25!$A$4:$A$7</c:f>
              <c:strCache>
                <c:ptCount val="3"/>
                <c:pt idx="0">
                  <c:v>Account Executive I</c:v>
                </c:pt>
                <c:pt idx="1">
                  <c:v>Account Executive II</c:v>
                </c:pt>
                <c:pt idx="2">
                  <c:v>Account Executive III</c:v>
                </c:pt>
              </c:strCache>
            </c:strRef>
          </c:cat>
          <c:val>
            <c:numRef>
              <c:f>Sheet25!$E$4:$E$7</c:f>
              <c:numCache>
                <c:formatCode>0%</c:formatCode>
                <c:ptCount val="3"/>
                <c:pt idx="0">
                  <c:v>0.22</c:v>
                </c:pt>
                <c:pt idx="1">
                  <c:v>0.26</c:v>
                </c:pt>
                <c:pt idx="2">
                  <c:v>0.3</c:v>
                </c:pt>
              </c:numCache>
            </c:numRef>
          </c:val>
          <c:extLst>
            <c:ext xmlns:c16="http://schemas.microsoft.com/office/drawing/2014/chart" uri="{C3380CC4-5D6E-409C-BE32-E72D297353CC}">
              <c16:uniqueId val="{00000003-1D36-439C-A251-2B9CA37E2ED1}"/>
            </c:ext>
          </c:extLst>
        </c:ser>
        <c:ser>
          <c:idx val="4"/>
          <c:order val="4"/>
          <c:tx>
            <c:strRef>
              <c:f>Sheet25!$F$3</c:f>
              <c:strCache>
                <c:ptCount val="1"/>
                <c:pt idx="0">
                  <c:v>Sum of &gt;200%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Sheet25!$A$4:$A$7</c:f>
              <c:strCache>
                <c:ptCount val="3"/>
                <c:pt idx="0">
                  <c:v>Account Executive I</c:v>
                </c:pt>
                <c:pt idx="1">
                  <c:v>Account Executive II</c:v>
                </c:pt>
                <c:pt idx="2">
                  <c:v>Account Executive III</c:v>
                </c:pt>
              </c:strCache>
            </c:strRef>
          </c:cat>
          <c:val>
            <c:numRef>
              <c:f>Sheet25!$F$4:$F$7</c:f>
              <c:numCache>
                <c:formatCode>0%</c:formatCode>
                <c:ptCount val="3"/>
                <c:pt idx="0">
                  <c:v>0.1</c:v>
                </c:pt>
                <c:pt idx="1">
                  <c:v>0.13</c:v>
                </c:pt>
                <c:pt idx="2">
                  <c:v>0.15</c:v>
                </c:pt>
              </c:numCache>
            </c:numRef>
          </c:val>
          <c:extLst>
            <c:ext xmlns:c16="http://schemas.microsoft.com/office/drawing/2014/chart" uri="{C3380CC4-5D6E-409C-BE32-E72D297353CC}">
              <c16:uniqueId val="{00000004-1D36-439C-A251-2B9CA37E2ED1}"/>
            </c:ext>
          </c:extLst>
        </c:ser>
        <c:dLbls>
          <c:dLblPos val="outEnd"/>
          <c:showLegendKey val="0"/>
          <c:showVal val="1"/>
          <c:showCatName val="0"/>
          <c:showSerName val="0"/>
          <c:showPercent val="0"/>
          <c:showBubbleSize val="0"/>
        </c:dLbls>
        <c:gapWidth val="219"/>
        <c:overlap val="-27"/>
        <c:axId val="881043424"/>
        <c:axId val="881044408"/>
      </c:barChart>
      <c:catAx>
        <c:axId val="88104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81044408"/>
        <c:crosses val="autoZero"/>
        <c:auto val="1"/>
        <c:lblAlgn val="ctr"/>
        <c:lblOffset val="100"/>
        <c:noMultiLvlLbl val="0"/>
      </c:catAx>
      <c:valAx>
        <c:axId val="8810444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881043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[excelfoundationsivcheckpoint4-08122019 (1).xlsx]Sheet26!PivotTable31</c:name>
    <c:fmtId val="8"/>
  </c:pivotSource>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a:solidFill>
                  <a:sysClr val="windowText" lastClr="000000"/>
                </a:solidFill>
              </a:rPr>
              <a:t>Pay</a:t>
            </a:r>
            <a:r>
              <a:rPr lang="en-US" baseline="0">
                <a:solidFill>
                  <a:sysClr val="windowText" lastClr="000000"/>
                </a:solidFill>
              </a:rPr>
              <a:t> Structure with New Assumption</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tx1">
              <a:lumMod val="75000"/>
              <a:lumOff val="2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tx1">
              <a:lumMod val="75000"/>
              <a:lumOff val="2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tx1">
              <a:lumMod val="75000"/>
              <a:lumOff val="2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0275656039581349E-2"/>
          <c:y val="0.13967073651133921"/>
          <c:w val="0.74849085757829004"/>
          <c:h val="0.72876014025733693"/>
        </c:manualLayout>
      </c:layout>
      <c:barChart>
        <c:barDir val="col"/>
        <c:grouping val="clustered"/>
        <c:varyColors val="0"/>
        <c:ser>
          <c:idx val="0"/>
          <c:order val="0"/>
          <c:tx>
            <c:strRef>
              <c:f>Sheet26!$B$3</c:f>
              <c:strCache>
                <c:ptCount val="1"/>
                <c:pt idx="0">
                  <c:v>Sum of 0-100%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Sheet26!$A$4:$A$7</c:f>
              <c:strCache>
                <c:ptCount val="3"/>
                <c:pt idx="0">
                  <c:v>Account Executive I</c:v>
                </c:pt>
                <c:pt idx="1">
                  <c:v>Account Executive II</c:v>
                </c:pt>
                <c:pt idx="2">
                  <c:v>Account Executive III</c:v>
                </c:pt>
              </c:strCache>
            </c:strRef>
          </c:cat>
          <c:val>
            <c:numRef>
              <c:f>Sheet26!$B$4:$B$7</c:f>
              <c:numCache>
                <c:formatCode>0%</c:formatCode>
                <c:ptCount val="3"/>
                <c:pt idx="0">
                  <c:v>0.12</c:v>
                </c:pt>
                <c:pt idx="1">
                  <c:v>0.15</c:v>
                </c:pt>
                <c:pt idx="2">
                  <c:v>0.15</c:v>
                </c:pt>
              </c:numCache>
            </c:numRef>
          </c:val>
          <c:extLst>
            <c:ext xmlns:c16="http://schemas.microsoft.com/office/drawing/2014/chart" uri="{C3380CC4-5D6E-409C-BE32-E72D297353CC}">
              <c16:uniqueId val="{00000000-449B-465C-BF8B-C3583354BCA0}"/>
            </c:ext>
          </c:extLst>
        </c:ser>
        <c:ser>
          <c:idx val="1"/>
          <c:order val="1"/>
          <c:tx>
            <c:strRef>
              <c:f>Sheet26!$C$3</c:f>
              <c:strCache>
                <c:ptCount val="1"/>
                <c:pt idx="0">
                  <c:v>Sum of 100-125%</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Sheet26!$A$4:$A$7</c:f>
              <c:strCache>
                <c:ptCount val="3"/>
                <c:pt idx="0">
                  <c:v>Account Executive I</c:v>
                </c:pt>
                <c:pt idx="1">
                  <c:v>Account Executive II</c:v>
                </c:pt>
                <c:pt idx="2">
                  <c:v>Account Executive III</c:v>
                </c:pt>
              </c:strCache>
            </c:strRef>
          </c:cat>
          <c:val>
            <c:numRef>
              <c:f>Sheet26!$C$4:$C$7</c:f>
              <c:numCache>
                <c:formatCode>0%</c:formatCode>
                <c:ptCount val="3"/>
                <c:pt idx="0">
                  <c:v>0.17</c:v>
                </c:pt>
                <c:pt idx="1">
                  <c:v>0.18</c:v>
                </c:pt>
                <c:pt idx="2">
                  <c:v>0.22</c:v>
                </c:pt>
              </c:numCache>
            </c:numRef>
          </c:val>
          <c:extLst>
            <c:ext xmlns:c16="http://schemas.microsoft.com/office/drawing/2014/chart" uri="{C3380CC4-5D6E-409C-BE32-E72D297353CC}">
              <c16:uniqueId val="{00000001-449B-465C-BF8B-C3583354BCA0}"/>
            </c:ext>
          </c:extLst>
        </c:ser>
        <c:ser>
          <c:idx val="2"/>
          <c:order val="2"/>
          <c:tx>
            <c:strRef>
              <c:f>Sheet26!$D$3</c:f>
              <c:strCache>
                <c:ptCount val="1"/>
                <c:pt idx="0">
                  <c:v>Sum of 125-150%</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Sheet26!$A$4:$A$7</c:f>
              <c:strCache>
                <c:ptCount val="3"/>
                <c:pt idx="0">
                  <c:v>Account Executive I</c:v>
                </c:pt>
                <c:pt idx="1">
                  <c:v>Account Executive II</c:v>
                </c:pt>
                <c:pt idx="2">
                  <c:v>Account Executive III</c:v>
                </c:pt>
              </c:strCache>
            </c:strRef>
          </c:cat>
          <c:val>
            <c:numRef>
              <c:f>Sheet26!$D$4:$D$7</c:f>
              <c:numCache>
                <c:formatCode>0%</c:formatCode>
                <c:ptCount val="3"/>
                <c:pt idx="0">
                  <c:v>0.2</c:v>
                </c:pt>
                <c:pt idx="1">
                  <c:v>0.25</c:v>
                </c:pt>
                <c:pt idx="2">
                  <c:v>0.25</c:v>
                </c:pt>
              </c:numCache>
            </c:numRef>
          </c:val>
          <c:extLst>
            <c:ext xmlns:c16="http://schemas.microsoft.com/office/drawing/2014/chart" uri="{C3380CC4-5D6E-409C-BE32-E72D297353CC}">
              <c16:uniqueId val="{00000002-449B-465C-BF8B-C3583354BCA0}"/>
            </c:ext>
          </c:extLst>
        </c:ser>
        <c:ser>
          <c:idx val="3"/>
          <c:order val="3"/>
          <c:tx>
            <c:strRef>
              <c:f>Sheet26!$E$3</c:f>
              <c:strCache>
                <c:ptCount val="1"/>
                <c:pt idx="0">
                  <c:v>Sum of 150-200%</c:v>
                </c:pt>
              </c:strCache>
            </c:strRef>
          </c:tx>
          <c:spPr>
            <a:solidFill>
              <a:schemeClr val="tx1">
                <a:lumMod val="75000"/>
                <a:lumOff val="2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Sheet26!$A$4:$A$7</c:f>
              <c:strCache>
                <c:ptCount val="3"/>
                <c:pt idx="0">
                  <c:v>Account Executive I</c:v>
                </c:pt>
                <c:pt idx="1">
                  <c:v>Account Executive II</c:v>
                </c:pt>
                <c:pt idx="2">
                  <c:v>Account Executive III</c:v>
                </c:pt>
              </c:strCache>
            </c:strRef>
          </c:cat>
          <c:val>
            <c:numRef>
              <c:f>Sheet26!$E$4:$E$7</c:f>
              <c:numCache>
                <c:formatCode>0%</c:formatCode>
                <c:ptCount val="3"/>
                <c:pt idx="0">
                  <c:v>0.22</c:v>
                </c:pt>
                <c:pt idx="1">
                  <c:v>0.3</c:v>
                </c:pt>
                <c:pt idx="2">
                  <c:v>0.33</c:v>
                </c:pt>
              </c:numCache>
            </c:numRef>
          </c:val>
          <c:extLst>
            <c:ext xmlns:c16="http://schemas.microsoft.com/office/drawing/2014/chart" uri="{C3380CC4-5D6E-409C-BE32-E72D297353CC}">
              <c16:uniqueId val="{00000003-449B-465C-BF8B-C3583354BCA0}"/>
            </c:ext>
          </c:extLst>
        </c:ser>
        <c:ser>
          <c:idx val="4"/>
          <c:order val="4"/>
          <c:tx>
            <c:strRef>
              <c:f>Sheet26!$F$3</c:f>
              <c:strCache>
                <c:ptCount val="1"/>
                <c:pt idx="0">
                  <c:v>Sum of &gt;200%</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Sheet26!$A$4:$A$7</c:f>
              <c:strCache>
                <c:ptCount val="3"/>
                <c:pt idx="0">
                  <c:v>Account Executive I</c:v>
                </c:pt>
                <c:pt idx="1">
                  <c:v>Account Executive II</c:v>
                </c:pt>
                <c:pt idx="2">
                  <c:v>Account Executive III</c:v>
                </c:pt>
              </c:strCache>
            </c:strRef>
          </c:cat>
          <c:val>
            <c:numRef>
              <c:f>Sheet26!$F$4:$F$7</c:f>
              <c:numCache>
                <c:formatCode>0%</c:formatCode>
                <c:ptCount val="3"/>
                <c:pt idx="0">
                  <c:v>0.1</c:v>
                </c:pt>
                <c:pt idx="1">
                  <c:v>0.13</c:v>
                </c:pt>
                <c:pt idx="2">
                  <c:v>0.15</c:v>
                </c:pt>
              </c:numCache>
            </c:numRef>
          </c:val>
          <c:extLst>
            <c:ext xmlns:c16="http://schemas.microsoft.com/office/drawing/2014/chart" uri="{C3380CC4-5D6E-409C-BE32-E72D297353CC}">
              <c16:uniqueId val="{00000004-449B-465C-BF8B-C3583354BCA0}"/>
            </c:ext>
          </c:extLst>
        </c:ser>
        <c:dLbls>
          <c:dLblPos val="outEnd"/>
          <c:showLegendKey val="0"/>
          <c:showVal val="1"/>
          <c:showCatName val="0"/>
          <c:showSerName val="0"/>
          <c:showPercent val="0"/>
          <c:showBubbleSize val="0"/>
        </c:dLbls>
        <c:gapWidth val="219"/>
        <c:overlap val="-27"/>
        <c:axId val="881048672"/>
        <c:axId val="881049656"/>
      </c:barChart>
      <c:catAx>
        <c:axId val="88104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881049656"/>
        <c:crosses val="autoZero"/>
        <c:auto val="1"/>
        <c:lblAlgn val="ctr"/>
        <c:lblOffset val="100"/>
        <c:noMultiLvlLbl val="0"/>
      </c:catAx>
      <c:valAx>
        <c:axId val="8810496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881048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dirty="0">
                <a:solidFill>
                  <a:schemeClr val="tx1"/>
                </a:solidFill>
              </a:rPr>
              <a:t>Headcount</a:t>
            </a:r>
            <a:r>
              <a:rPr lang="en-US" baseline="0" dirty="0">
                <a:solidFill>
                  <a:schemeClr val="tx1"/>
                </a:solidFill>
              </a:rPr>
              <a:t> Increases</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2615360309654997"/>
          <c:y val="0.11387503645377661"/>
          <c:w val="0.87384639690345001"/>
          <c:h val="0.81925298920968204"/>
        </c:manualLayout>
      </c:layout>
      <c:barChart>
        <c:barDir val="col"/>
        <c:grouping val="clustered"/>
        <c:varyColors val="0"/>
        <c:ser>
          <c:idx val="0"/>
          <c:order val="0"/>
          <c:tx>
            <c:v>Base Headcount</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'2018_commission_structure'!$L$12:$L$27</c:f>
              <c:strCache>
                <c:ptCount val="5"/>
                <c:pt idx="0">
                  <c:v>Gross Revenue</c:v>
                </c:pt>
                <c:pt idx="1">
                  <c:v>Base Pay</c:v>
                </c:pt>
                <c:pt idx="2">
                  <c:v>Commission</c:v>
                </c:pt>
                <c:pt idx="3">
                  <c:v>Total Compensation</c:v>
                </c:pt>
                <c:pt idx="4">
                  <c:v>Net Revenue</c:v>
                </c:pt>
              </c:strCache>
              <c:extLst/>
            </c:strRef>
          </c:cat>
          <c:val>
            <c:numRef>
              <c:f>'2018_commission_structure'!$M$12:$M$27</c:f>
              <c:numCache>
                <c:formatCode>_("$"* #,##0_);_("$"* \(#,##0\);_("$"* "-"??_);_(@_)</c:formatCode>
                <c:ptCount val="5"/>
                <c:pt idx="0">
                  <c:v>699144198</c:v>
                </c:pt>
                <c:pt idx="1">
                  <c:v>72011493</c:v>
                </c:pt>
                <c:pt idx="2">
                  <c:v>97382112.189999864</c:v>
                </c:pt>
                <c:pt idx="3">
                  <c:v>169393605.18999988</c:v>
                </c:pt>
                <c:pt idx="4">
                  <c:v>529750592.81000012</c:v>
                </c:pt>
              </c:numCache>
              <c:extLst/>
            </c:numRef>
          </c:val>
          <c:extLst>
            <c:ext xmlns:c16="http://schemas.microsoft.com/office/drawing/2014/chart" uri="{C3380CC4-5D6E-409C-BE32-E72D297353CC}">
              <c16:uniqueId val="{00000000-FCAE-4ED6-90B0-62D457AFB73F}"/>
            </c:ext>
          </c:extLst>
        </c:ser>
        <c:ser>
          <c:idx val="3"/>
          <c:order val="3"/>
          <c:tx>
            <c:v>Strategy III</c:v>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'2018_commission_structure'!$L$12:$L$27</c:f>
              <c:strCache>
                <c:ptCount val="5"/>
                <c:pt idx="0">
                  <c:v>Gross Revenue</c:v>
                </c:pt>
                <c:pt idx="1">
                  <c:v>Base Pay</c:v>
                </c:pt>
                <c:pt idx="2">
                  <c:v>Commission</c:v>
                </c:pt>
                <c:pt idx="3">
                  <c:v>Total Compensation</c:v>
                </c:pt>
                <c:pt idx="4">
                  <c:v>Net Revenue</c:v>
                </c:pt>
              </c:strCache>
              <c:extLst/>
            </c:strRef>
          </c:cat>
          <c:val>
            <c:numRef>
              <c:f>'2018_commission_structure'!$P$12:$P$27</c:f>
              <c:numCache>
                <c:formatCode>_("$"* #,##0_);_("$"* \(#,##0\);_("$"* "-"??_);_(@_)</c:formatCode>
                <c:ptCount val="5"/>
                <c:pt idx="0">
                  <c:v>838973037.60000002</c:v>
                </c:pt>
                <c:pt idx="1">
                  <c:v>86413791.600000009</c:v>
                </c:pt>
                <c:pt idx="2">
                  <c:v>116858534.62799983</c:v>
                </c:pt>
                <c:pt idx="3">
                  <c:v>203272326.22799984</c:v>
                </c:pt>
                <c:pt idx="4">
                  <c:v>635700711.37200022</c:v>
                </c:pt>
              </c:numCache>
              <c:extLst/>
            </c:numRef>
          </c:val>
          <c:extLst>
            <c:ext xmlns:c16="http://schemas.microsoft.com/office/drawing/2014/chart" uri="{C3380CC4-5D6E-409C-BE32-E72D297353CC}">
              <c16:uniqueId val="{00000001-FCAE-4ED6-90B0-62D457AFB73F}"/>
            </c:ext>
          </c:extLst>
        </c:ser>
        <c:dLbls>
          <c:dLblPos val="outEnd"/>
          <c:showLegendKey val="0"/>
          <c:showVal val="1"/>
          <c:showCatName val="0"/>
          <c:showSerName val="0"/>
          <c:showPercent val="0"/>
          <c:showBubbleSize val="0"/>
        </c:dLbls>
        <c:gapWidth val="100"/>
        <c:overlap val="-24"/>
        <c:axId val="441781032"/>
        <c:axId val="441787592"/>
        <c:extLst>
          <c:ext xmlns:c15="http://schemas.microsoft.com/office/drawing/2012/chart" uri="{02D57815-91ED-43cb-92C2-25804820EDAC}">
            <c15:filteredBarSeries>
              <c15: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'2018_commission_structure'!$L$12:$L$27</c15:sqref>
                        </c15:formulaRef>
                      </c:ext>
                    </c:extLst>
                    <c:strCache>
                      <c:ptCount val="5"/>
                      <c:pt idx="0">
                        <c:v>Gross Revenue</c:v>
                      </c:pt>
                      <c:pt idx="1">
                        <c:v>Base Pay</c:v>
                      </c:pt>
                      <c:pt idx="2">
                        <c:v>Commission</c:v>
                      </c:pt>
                      <c:pt idx="3">
                        <c:v>Total Compensation</c:v>
                      </c:pt>
                      <c:pt idx="4">
                        <c:v>Net Revenue</c:v>
                      </c:pt>
                    </c:strCache>
                  </c:strRef>
                </c:cat>
                <c:val>
                  <c:numRef>
                    <c:extLst>
                      <c:ext uri="{02D57815-91ED-43cb-92C2-25804820EDAC}">
                        <c15:formulaRef>
                          <c15:sqref>'2018_commission_structure'!$N$12:$N$27</c15:sqref>
                        </c15:formulaRef>
                      </c:ext>
                    </c:extLst>
                    <c:numCache>
                      <c:formatCode>_("$"* #,##0_);_("$"* \(#,##0\);_("$"* "-"??_);_(@_)</c:formatCode>
                      <c:ptCount val="5"/>
                      <c:pt idx="0">
                        <c:v>908887457.39999998</c:v>
                      </c:pt>
                      <c:pt idx="1">
                        <c:v>72011493</c:v>
                      </c:pt>
                      <c:pt idx="2">
                        <c:v>126596745.84699981</c:v>
                      </c:pt>
                      <c:pt idx="3">
                        <c:v>198608238.84699982</c:v>
                      </c:pt>
                      <c:pt idx="4">
                        <c:v>710279218.55300021</c:v>
                      </c:pt>
                    </c:numCache>
                  </c:numRef>
                </c:val>
                <c:extLst>
                  <c:ext xmlns:c16="http://schemas.microsoft.com/office/drawing/2014/chart" uri="{C3380CC4-5D6E-409C-BE32-E72D297353CC}">
                    <c16:uniqueId val="{00000002-FCAE-4ED6-90B0-62D457AFB73F}"/>
                  </c:ext>
                </c:extLst>
              </c15:ser>
            </c15:filteredBarSeries>
            <c15:filteredBarSeries>
              <c15:ser>
                <c:idx val="2"/>
                <c:order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'2018_commission_structure'!$L$12:$L$27</c15:sqref>
                        </c15:formulaRef>
                      </c:ext>
                    </c:extLst>
                    <c:strCache>
                      <c:ptCount val="5"/>
                      <c:pt idx="0">
                        <c:v>Gross Revenue</c:v>
                      </c:pt>
                      <c:pt idx="1">
                        <c:v>Base Pay</c:v>
                      </c:pt>
                      <c:pt idx="2">
                        <c:v>Commission</c:v>
                      </c:pt>
                      <c:pt idx="3">
                        <c:v>Total Compensation</c:v>
                      </c:pt>
                      <c:pt idx="4">
                        <c:v>Net Revenue</c:v>
                      </c:pt>
                    </c:strCache>
                  </c:strRef>
                </c:cat>
                <c:val>
                  <c:numRef>
                    <c:extLst xmlns:c15="http://schemas.microsoft.com/office/drawing/2012/chart">
                      <c:ext xmlns:c15="http://schemas.microsoft.com/office/drawing/2012/chart" uri="{02D57815-91ED-43cb-92C2-25804820EDAC}">
                        <c15:formulaRef>
                          <c15:sqref>'2018_commission_structure'!$O$12:$O$27</c15:sqref>
                        </c15:formulaRef>
                      </c:ext>
                    </c:extLst>
                    <c:numCache>
                      <c:formatCode>_("$"* #,##0_);_("$"* \(#,##0\);_("$"* "-"??_);_(@_)</c:formatCode>
                      <c:ptCount val="5"/>
                      <c:pt idx="0">
                        <c:v>766529418.59042752</c:v>
                      </c:pt>
                      <c:pt idx="1">
                        <c:v>75612067.650000006</c:v>
                      </c:pt>
                      <c:pt idx="2">
                        <c:v>106768037.34000003</c:v>
                      </c:pt>
                      <c:pt idx="3">
                        <c:v>182380104.99000004</c:v>
                      </c:pt>
                      <c:pt idx="4">
                        <c:v>584149313.60042751</c:v>
                      </c:pt>
                    </c:numCache>
                  </c:numRef>
                </c:val>
                <c:extLst xmlns:c15="http://schemas.microsoft.com/office/drawing/2012/chart">
                  <c:ext xmlns:c16="http://schemas.microsoft.com/office/drawing/2014/chart" uri="{C3380CC4-5D6E-409C-BE32-E72D297353CC}">
                    <c16:uniqueId val="{00000003-FCAE-4ED6-90B0-62D457AFB73F}"/>
                  </c:ext>
                </c:extLst>
              </c15:ser>
            </c15:filteredBarSeries>
            <c15:filteredBarSeries>
              <c15:ser>
                <c:idx val="4"/>
                <c:order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'2018_commission_structure'!$L$12:$L$27</c15:sqref>
                        </c15:formulaRef>
                      </c:ext>
                    </c:extLst>
                    <c:strCache>
                      <c:ptCount val="5"/>
                      <c:pt idx="0">
                        <c:v>Gross Revenue</c:v>
                      </c:pt>
                      <c:pt idx="1">
                        <c:v>Base Pay</c:v>
                      </c:pt>
                      <c:pt idx="2">
                        <c:v>Commission</c:v>
                      </c:pt>
                      <c:pt idx="3">
                        <c:v>Total Compensation</c:v>
                      </c:pt>
                      <c:pt idx="4">
                        <c:v>Net Revenue</c:v>
                      </c:pt>
                    </c:strCache>
                  </c:strRef>
                </c:cat>
                <c:val>
                  <c:numRef>
                    <c:extLst xmlns:c15="http://schemas.microsoft.com/office/drawing/2012/chart">
                      <c:ext xmlns:c15="http://schemas.microsoft.com/office/drawing/2012/chart" uri="{02D57815-91ED-43cb-92C2-25804820EDAC}">
                        <c15:formulaRef>
                          <c15:sqref>'2018_commission_structure'!$Q$12:$Q$27</c15:sqref>
                        </c15:formulaRef>
                      </c:ext>
                    </c:extLst>
                    <c:numCache>
                      <c:formatCode>_("$"* #,##0_);_("$"* \(#,##0\);_("$"* "-"??_);_(@_)</c:formatCode>
                      <c:ptCount val="5"/>
                      <c:pt idx="0">
                        <c:v>1116101517.5904274</c:v>
                      </c:pt>
                      <c:pt idx="1">
                        <c:v>90734481.180000007</c:v>
                      </c:pt>
                      <c:pt idx="2">
                        <c:v>160152056.01000002</c:v>
                      </c:pt>
                      <c:pt idx="3">
                        <c:v>250886537.19000003</c:v>
                      </c:pt>
                      <c:pt idx="4">
                        <c:v>865214980.40042734</c:v>
                      </c:pt>
                    </c:numCache>
                  </c:numRef>
                </c:val>
                <c:extLst xmlns:c15="http://schemas.microsoft.com/office/drawing/2012/chart">
                  <c:ext xmlns:c16="http://schemas.microsoft.com/office/drawing/2014/chart" uri="{C3380CC4-5D6E-409C-BE32-E72D297353CC}">
                    <c16:uniqueId val="{00000004-FCAE-4ED6-90B0-62D457AFB73F}"/>
                  </c:ext>
                </c:extLst>
              </c15:ser>
            </c15:filteredBarSeries>
          </c:ext>
        </c:extLst>
      </c:barChart>
      <c:catAx>
        <c:axId val="4417810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441787592"/>
        <c:crosses val="autoZero"/>
        <c:auto val="1"/>
        <c:lblAlgn val="ctr"/>
        <c:lblOffset val="100"/>
        <c:noMultiLvlLbl val="0"/>
      </c:catAx>
      <c:valAx>
        <c:axId val="441787592"/>
        <c:scaling>
          <c:orientation val="minMax"/>
        </c:scaling>
        <c:delete val="1"/>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crossAx val="4417810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1BD3889-078A-4921-BBDB-C236ECDA46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324503-5749-4DE0-8DEF-36BD03726F94}">
      <dgm:prSet/>
      <dgm:spPr/>
      <dgm:t>
        <a:bodyPr/>
        <a:lstStyle/>
        <a:p>
          <a:r>
            <a:rPr lang="en-US" dirty="0"/>
            <a:t>Assumption of the 30% growth:</a:t>
          </a:r>
        </a:p>
      </dgm:t>
    </dgm:pt>
    <dgm:pt modelId="{953561AE-C4D4-4A97-AC2A-85ECBEC281FA}" type="parTrans" cxnId="{2C0EA77D-BB0D-48F6-9FF8-75C375086B1C}">
      <dgm:prSet/>
      <dgm:spPr/>
      <dgm:t>
        <a:bodyPr/>
        <a:lstStyle/>
        <a:p>
          <a:endParaRPr lang="en-US"/>
        </a:p>
      </dgm:t>
    </dgm:pt>
    <dgm:pt modelId="{7A2A3359-EE67-475B-9003-E452790D9093}" type="sibTrans" cxnId="{2C0EA77D-BB0D-48F6-9FF8-75C375086B1C}">
      <dgm:prSet/>
      <dgm:spPr/>
      <dgm:t>
        <a:bodyPr/>
        <a:lstStyle/>
        <a:p>
          <a:endParaRPr lang="en-US"/>
        </a:p>
      </dgm:t>
    </dgm:pt>
    <dgm:pt modelId="{A1096446-2404-423D-8460-64C334FD69C0}">
      <dgm:prSet/>
      <dgm:spPr/>
      <dgm:t>
        <a:bodyPr/>
        <a:lstStyle/>
        <a:p>
          <a:r>
            <a:rPr lang="en-US" dirty="0"/>
            <a:t>The 30 % increase will increase revenue, accounts that are closed and also the total compensation. </a:t>
          </a:r>
        </a:p>
      </dgm:t>
    </dgm:pt>
    <dgm:pt modelId="{14F8A1FB-D39F-4CAB-967C-F66748A53288}" type="parTrans" cxnId="{542E7A60-242E-49AD-A6C6-41878FA8B70A}">
      <dgm:prSet/>
      <dgm:spPr/>
      <dgm:t>
        <a:bodyPr/>
        <a:lstStyle/>
        <a:p>
          <a:endParaRPr lang="en-US"/>
        </a:p>
      </dgm:t>
    </dgm:pt>
    <dgm:pt modelId="{CBF91CE7-D616-4398-B6BA-0EEA36BE6F12}" type="sibTrans" cxnId="{542E7A60-242E-49AD-A6C6-41878FA8B70A}">
      <dgm:prSet/>
      <dgm:spPr/>
      <dgm:t>
        <a:bodyPr/>
        <a:lstStyle/>
        <a:p>
          <a:endParaRPr lang="en-US"/>
        </a:p>
      </dgm:t>
    </dgm:pt>
    <dgm:pt modelId="{462BDB0A-42FA-4272-9DFA-A0D530E90CCA}">
      <dgm:prSet/>
      <dgm:spPr/>
      <dgm:t>
        <a:bodyPr/>
        <a:lstStyle/>
        <a:p>
          <a:r>
            <a:rPr lang="en-US"/>
            <a:t>Great strategy for a number of reasons</a:t>
          </a:r>
        </a:p>
      </dgm:t>
    </dgm:pt>
    <dgm:pt modelId="{BC8CB9B3-A755-4F19-81DA-EEF7AD4B5B0C}" type="parTrans" cxnId="{C11A2257-61B3-4EE5-B619-7CA9863AF15A}">
      <dgm:prSet/>
      <dgm:spPr/>
      <dgm:t>
        <a:bodyPr/>
        <a:lstStyle/>
        <a:p>
          <a:endParaRPr lang="en-US"/>
        </a:p>
      </dgm:t>
    </dgm:pt>
    <dgm:pt modelId="{B33CF1DD-348E-4CA9-B0D0-8CE942A9A68E}" type="sibTrans" cxnId="{C11A2257-61B3-4EE5-B619-7CA9863AF15A}">
      <dgm:prSet/>
      <dgm:spPr/>
      <dgm:t>
        <a:bodyPr/>
        <a:lstStyle/>
        <a:p>
          <a:endParaRPr lang="en-US"/>
        </a:p>
      </dgm:t>
    </dgm:pt>
    <dgm:pt modelId="{6280C095-F7EF-4F5B-9D2A-7901FE83C36D}" type="pres">
      <dgm:prSet presAssocID="{B1BD3889-078A-4921-BBDB-C236ECDA46CB}" presName="root" presStyleCnt="0">
        <dgm:presLayoutVars>
          <dgm:dir/>
          <dgm:resizeHandles val="exact"/>
        </dgm:presLayoutVars>
      </dgm:prSet>
      <dgm:spPr/>
    </dgm:pt>
    <dgm:pt modelId="{DD302E13-7FCB-460C-8B53-EA048912FB5E}" type="pres">
      <dgm:prSet presAssocID="{BC324503-5749-4DE0-8DEF-36BD03726F94}" presName="compNode" presStyleCnt="0"/>
      <dgm:spPr/>
    </dgm:pt>
    <dgm:pt modelId="{E114A60A-30F3-4B92-B4FD-4AC29BD50421}" type="pres">
      <dgm:prSet presAssocID="{BC324503-5749-4DE0-8DEF-36BD03726F94}" presName="bgRect" presStyleLbl="bgShp" presStyleIdx="0" presStyleCnt="3"/>
      <dgm:spPr/>
    </dgm:pt>
    <dgm:pt modelId="{D3EF44BA-AA30-470E-AA18-4A4D5EA2B0F7}" type="pres">
      <dgm:prSet presAssocID="{BC324503-5749-4DE0-8DEF-36BD03726F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E4EE8C8D-BC93-4001-BFED-DCC622C71A2E}" type="pres">
      <dgm:prSet presAssocID="{BC324503-5749-4DE0-8DEF-36BD03726F94}" presName="spaceRect" presStyleCnt="0"/>
      <dgm:spPr/>
    </dgm:pt>
    <dgm:pt modelId="{68CD2B95-8054-4E44-96A7-4C169BFB4468}" type="pres">
      <dgm:prSet presAssocID="{BC324503-5749-4DE0-8DEF-36BD03726F94}" presName="parTx" presStyleLbl="revTx" presStyleIdx="0" presStyleCnt="3">
        <dgm:presLayoutVars>
          <dgm:chMax val="0"/>
          <dgm:chPref val="0"/>
        </dgm:presLayoutVars>
      </dgm:prSet>
      <dgm:spPr/>
    </dgm:pt>
    <dgm:pt modelId="{2B279DDF-8365-44AF-BCCB-D12FDB749ED7}" type="pres">
      <dgm:prSet presAssocID="{7A2A3359-EE67-475B-9003-E452790D9093}" presName="sibTrans" presStyleCnt="0"/>
      <dgm:spPr/>
    </dgm:pt>
    <dgm:pt modelId="{BF29A4E0-74C9-48EB-A61D-632CE7A37720}" type="pres">
      <dgm:prSet presAssocID="{A1096446-2404-423D-8460-64C334FD69C0}" presName="compNode" presStyleCnt="0"/>
      <dgm:spPr/>
    </dgm:pt>
    <dgm:pt modelId="{78B423D1-B7E8-43B5-AEB6-AC07F5B81980}" type="pres">
      <dgm:prSet presAssocID="{A1096446-2404-423D-8460-64C334FD69C0}" presName="bgRect" presStyleLbl="bgShp" presStyleIdx="1" presStyleCnt="3"/>
      <dgm:spPr/>
    </dgm:pt>
    <dgm:pt modelId="{B49BB56B-5969-4C77-965C-55932C47FA65}" type="pres">
      <dgm:prSet presAssocID="{A1096446-2404-423D-8460-64C334FD69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E65B66EC-36C2-42A3-87E8-D09A552FA961}" type="pres">
      <dgm:prSet presAssocID="{A1096446-2404-423D-8460-64C334FD69C0}" presName="spaceRect" presStyleCnt="0"/>
      <dgm:spPr/>
    </dgm:pt>
    <dgm:pt modelId="{EB9F0403-E737-4E94-9980-34DE404CB9A1}" type="pres">
      <dgm:prSet presAssocID="{A1096446-2404-423D-8460-64C334FD69C0}" presName="parTx" presStyleLbl="revTx" presStyleIdx="1" presStyleCnt="3">
        <dgm:presLayoutVars>
          <dgm:chMax val="0"/>
          <dgm:chPref val="0"/>
        </dgm:presLayoutVars>
      </dgm:prSet>
      <dgm:spPr/>
    </dgm:pt>
    <dgm:pt modelId="{0C242DD0-20A2-4DA4-B384-17559843B6A0}" type="pres">
      <dgm:prSet presAssocID="{CBF91CE7-D616-4398-B6BA-0EEA36BE6F12}" presName="sibTrans" presStyleCnt="0"/>
      <dgm:spPr/>
    </dgm:pt>
    <dgm:pt modelId="{2C3D4F68-43A3-430F-87AB-6BB05AF628C4}" type="pres">
      <dgm:prSet presAssocID="{462BDB0A-42FA-4272-9DFA-A0D530E90CCA}" presName="compNode" presStyleCnt="0"/>
      <dgm:spPr/>
    </dgm:pt>
    <dgm:pt modelId="{E976C1DF-D42E-4854-A6C7-35CF93E80FB5}" type="pres">
      <dgm:prSet presAssocID="{462BDB0A-42FA-4272-9DFA-A0D530E90CCA}" presName="bgRect" presStyleLbl="bgShp" presStyleIdx="2" presStyleCnt="3"/>
      <dgm:spPr/>
    </dgm:pt>
    <dgm:pt modelId="{23395CA1-E9B8-4769-9D47-F8D34D0866E1}" type="pres">
      <dgm:prSet presAssocID="{462BDB0A-42FA-4272-9DFA-A0D530E90C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BAA64E64-C716-4DFE-AB2D-BE58FADE748B}" type="pres">
      <dgm:prSet presAssocID="{462BDB0A-42FA-4272-9DFA-A0D530E90CCA}" presName="spaceRect" presStyleCnt="0"/>
      <dgm:spPr/>
    </dgm:pt>
    <dgm:pt modelId="{5C5BEABF-DEEE-48BF-9EB1-74C263AF7BCE}" type="pres">
      <dgm:prSet presAssocID="{462BDB0A-42FA-4272-9DFA-A0D530E90CCA}" presName="parTx" presStyleLbl="revTx" presStyleIdx="2" presStyleCnt="3">
        <dgm:presLayoutVars>
          <dgm:chMax val="0"/>
          <dgm:chPref val="0"/>
        </dgm:presLayoutVars>
      </dgm:prSet>
      <dgm:spPr/>
    </dgm:pt>
  </dgm:ptLst>
  <dgm:cxnLst>
    <dgm:cxn modelId="{92593A10-61AB-4130-859E-2EF77AFFB73E}" type="presOf" srcId="{B1BD3889-078A-4921-BBDB-C236ECDA46CB}" destId="{6280C095-F7EF-4F5B-9D2A-7901FE83C36D}" srcOrd="0" destOrd="0" presId="urn:microsoft.com/office/officeart/2018/2/layout/IconVerticalSolidList"/>
    <dgm:cxn modelId="{80371637-16CC-4C4F-95E6-D41D1BEFF2BE}" type="presOf" srcId="{BC324503-5749-4DE0-8DEF-36BD03726F94}" destId="{68CD2B95-8054-4E44-96A7-4C169BFB4468}" srcOrd="0" destOrd="0" presId="urn:microsoft.com/office/officeart/2018/2/layout/IconVerticalSolidList"/>
    <dgm:cxn modelId="{542E7A60-242E-49AD-A6C6-41878FA8B70A}" srcId="{B1BD3889-078A-4921-BBDB-C236ECDA46CB}" destId="{A1096446-2404-423D-8460-64C334FD69C0}" srcOrd="1" destOrd="0" parTransId="{14F8A1FB-D39F-4CAB-967C-F66748A53288}" sibTransId="{CBF91CE7-D616-4398-B6BA-0EEA36BE6F12}"/>
    <dgm:cxn modelId="{F8121F4F-7BD5-445A-9DFA-080968A1B25C}" type="presOf" srcId="{A1096446-2404-423D-8460-64C334FD69C0}" destId="{EB9F0403-E737-4E94-9980-34DE404CB9A1}" srcOrd="0" destOrd="0" presId="urn:microsoft.com/office/officeart/2018/2/layout/IconVerticalSolidList"/>
    <dgm:cxn modelId="{C11A2257-61B3-4EE5-B619-7CA9863AF15A}" srcId="{B1BD3889-078A-4921-BBDB-C236ECDA46CB}" destId="{462BDB0A-42FA-4272-9DFA-A0D530E90CCA}" srcOrd="2" destOrd="0" parTransId="{BC8CB9B3-A755-4F19-81DA-EEF7AD4B5B0C}" sibTransId="{B33CF1DD-348E-4CA9-B0D0-8CE942A9A68E}"/>
    <dgm:cxn modelId="{2C0EA77D-BB0D-48F6-9FF8-75C375086B1C}" srcId="{B1BD3889-078A-4921-BBDB-C236ECDA46CB}" destId="{BC324503-5749-4DE0-8DEF-36BD03726F94}" srcOrd="0" destOrd="0" parTransId="{953561AE-C4D4-4A97-AC2A-85ECBEC281FA}" sibTransId="{7A2A3359-EE67-475B-9003-E452790D9093}"/>
    <dgm:cxn modelId="{4AC659EF-64AE-430D-8F9A-B689C24FEE31}" type="presOf" srcId="{462BDB0A-42FA-4272-9DFA-A0D530E90CCA}" destId="{5C5BEABF-DEEE-48BF-9EB1-74C263AF7BCE}" srcOrd="0" destOrd="0" presId="urn:microsoft.com/office/officeart/2018/2/layout/IconVerticalSolidList"/>
    <dgm:cxn modelId="{58B15A48-9A6E-4C48-B0D7-A007DD2B0AB3}" type="presParOf" srcId="{6280C095-F7EF-4F5B-9D2A-7901FE83C36D}" destId="{DD302E13-7FCB-460C-8B53-EA048912FB5E}" srcOrd="0" destOrd="0" presId="urn:microsoft.com/office/officeart/2018/2/layout/IconVerticalSolidList"/>
    <dgm:cxn modelId="{1A2B2689-4C6F-4AA7-81E9-2361D4E702A9}" type="presParOf" srcId="{DD302E13-7FCB-460C-8B53-EA048912FB5E}" destId="{E114A60A-30F3-4B92-B4FD-4AC29BD50421}" srcOrd="0" destOrd="0" presId="urn:microsoft.com/office/officeart/2018/2/layout/IconVerticalSolidList"/>
    <dgm:cxn modelId="{EDFEF2F0-6311-4D9E-9DDC-CC92A7DDD21B}" type="presParOf" srcId="{DD302E13-7FCB-460C-8B53-EA048912FB5E}" destId="{D3EF44BA-AA30-470E-AA18-4A4D5EA2B0F7}" srcOrd="1" destOrd="0" presId="urn:microsoft.com/office/officeart/2018/2/layout/IconVerticalSolidList"/>
    <dgm:cxn modelId="{6C13F482-CFAB-4665-92BD-30BAD83CBD8D}" type="presParOf" srcId="{DD302E13-7FCB-460C-8B53-EA048912FB5E}" destId="{E4EE8C8D-BC93-4001-BFED-DCC622C71A2E}" srcOrd="2" destOrd="0" presId="urn:microsoft.com/office/officeart/2018/2/layout/IconVerticalSolidList"/>
    <dgm:cxn modelId="{D7B36311-9291-405E-82E0-0DB24A375BD9}" type="presParOf" srcId="{DD302E13-7FCB-460C-8B53-EA048912FB5E}" destId="{68CD2B95-8054-4E44-96A7-4C169BFB4468}" srcOrd="3" destOrd="0" presId="urn:microsoft.com/office/officeart/2018/2/layout/IconVerticalSolidList"/>
    <dgm:cxn modelId="{4AC6AA84-250E-4213-925C-BF8B94C649FA}" type="presParOf" srcId="{6280C095-F7EF-4F5B-9D2A-7901FE83C36D}" destId="{2B279DDF-8365-44AF-BCCB-D12FDB749ED7}" srcOrd="1" destOrd="0" presId="urn:microsoft.com/office/officeart/2018/2/layout/IconVerticalSolidList"/>
    <dgm:cxn modelId="{D3B8FA42-7280-4E31-A54B-ACD04E83CA0B}" type="presParOf" srcId="{6280C095-F7EF-4F5B-9D2A-7901FE83C36D}" destId="{BF29A4E0-74C9-48EB-A61D-632CE7A37720}" srcOrd="2" destOrd="0" presId="urn:microsoft.com/office/officeart/2018/2/layout/IconVerticalSolidList"/>
    <dgm:cxn modelId="{65946E2D-0F2B-40BF-972F-C48E192C70FB}" type="presParOf" srcId="{BF29A4E0-74C9-48EB-A61D-632CE7A37720}" destId="{78B423D1-B7E8-43B5-AEB6-AC07F5B81980}" srcOrd="0" destOrd="0" presId="urn:microsoft.com/office/officeart/2018/2/layout/IconVerticalSolidList"/>
    <dgm:cxn modelId="{28A46731-9B40-413B-85E1-9A377D7A6050}" type="presParOf" srcId="{BF29A4E0-74C9-48EB-A61D-632CE7A37720}" destId="{B49BB56B-5969-4C77-965C-55932C47FA65}" srcOrd="1" destOrd="0" presId="urn:microsoft.com/office/officeart/2018/2/layout/IconVerticalSolidList"/>
    <dgm:cxn modelId="{895D1FC8-A966-4239-B82F-E4A01D2A7305}" type="presParOf" srcId="{BF29A4E0-74C9-48EB-A61D-632CE7A37720}" destId="{E65B66EC-36C2-42A3-87E8-D09A552FA961}" srcOrd="2" destOrd="0" presId="urn:microsoft.com/office/officeart/2018/2/layout/IconVerticalSolidList"/>
    <dgm:cxn modelId="{08B2DCE6-3859-4905-A1D4-9D92125EBEF5}" type="presParOf" srcId="{BF29A4E0-74C9-48EB-A61D-632CE7A37720}" destId="{EB9F0403-E737-4E94-9980-34DE404CB9A1}" srcOrd="3" destOrd="0" presId="urn:microsoft.com/office/officeart/2018/2/layout/IconVerticalSolidList"/>
    <dgm:cxn modelId="{1CDD4FD0-DFC9-48B0-82B1-E3EE1F23D42C}" type="presParOf" srcId="{6280C095-F7EF-4F5B-9D2A-7901FE83C36D}" destId="{0C242DD0-20A2-4DA4-B384-17559843B6A0}" srcOrd="3" destOrd="0" presId="urn:microsoft.com/office/officeart/2018/2/layout/IconVerticalSolidList"/>
    <dgm:cxn modelId="{C2373E05-D4CB-4D00-AC5F-9E901C6BF2B1}" type="presParOf" srcId="{6280C095-F7EF-4F5B-9D2A-7901FE83C36D}" destId="{2C3D4F68-43A3-430F-87AB-6BB05AF628C4}" srcOrd="4" destOrd="0" presId="urn:microsoft.com/office/officeart/2018/2/layout/IconVerticalSolidList"/>
    <dgm:cxn modelId="{29F4FA30-6599-4535-A14A-E4AF02A86242}" type="presParOf" srcId="{2C3D4F68-43A3-430F-87AB-6BB05AF628C4}" destId="{E976C1DF-D42E-4854-A6C7-35CF93E80FB5}" srcOrd="0" destOrd="0" presId="urn:microsoft.com/office/officeart/2018/2/layout/IconVerticalSolidList"/>
    <dgm:cxn modelId="{265C1899-6BEF-4B57-9F44-197B6E3E269D}" type="presParOf" srcId="{2C3D4F68-43A3-430F-87AB-6BB05AF628C4}" destId="{23395CA1-E9B8-4769-9D47-F8D34D0866E1}" srcOrd="1" destOrd="0" presId="urn:microsoft.com/office/officeart/2018/2/layout/IconVerticalSolidList"/>
    <dgm:cxn modelId="{F3338096-3CD9-4F87-AC7E-1913F82570CB}" type="presParOf" srcId="{2C3D4F68-43A3-430F-87AB-6BB05AF628C4}" destId="{BAA64E64-C716-4DFE-AB2D-BE58FADE748B}" srcOrd="2" destOrd="0" presId="urn:microsoft.com/office/officeart/2018/2/layout/IconVerticalSolidList"/>
    <dgm:cxn modelId="{2B431993-E783-461D-9B10-7EF88726A11D}" type="presParOf" srcId="{2C3D4F68-43A3-430F-87AB-6BB05AF628C4}" destId="{5C5BEABF-DEEE-48BF-9EB1-74C263AF7BC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4A60A-30F3-4B92-B4FD-4AC29BD50421}">
      <dsp:nvSpPr>
        <dsp:cNvPr id="0" name=""/>
        <dsp:cNvSpPr/>
      </dsp:nvSpPr>
      <dsp:spPr>
        <a:xfrm>
          <a:off x="0" y="689"/>
          <a:ext cx="6797675" cy="16138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F44BA-AA30-470E-AA18-4A4D5EA2B0F7}">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CD2B95-8054-4E44-96A7-4C169BFB4468}">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dirty="0"/>
            <a:t>Assumption of the 30% growth:</a:t>
          </a:r>
        </a:p>
      </dsp:txBody>
      <dsp:txXfrm>
        <a:off x="1864015" y="689"/>
        <a:ext cx="4933659" cy="1613866"/>
      </dsp:txXfrm>
    </dsp:sp>
    <dsp:sp modelId="{78B423D1-B7E8-43B5-AEB6-AC07F5B81980}">
      <dsp:nvSpPr>
        <dsp:cNvPr id="0" name=""/>
        <dsp:cNvSpPr/>
      </dsp:nvSpPr>
      <dsp:spPr>
        <a:xfrm>
          <a:off x="0" y="2018022"/>
          <a:ext cx="6797675" cy="16138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BB56B-5969-4C77-965C-55932C47FA65}">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9F0403-E737-4E94-9980-34DE404CB9A1}">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dirty="0"/>
            <a:t>The 30 % increase will increase revenue, accounts that are closed and also the total compensation. </a:t>
          </a:r>
        </a:p>
      </dsp:txBody>
      <dsp:txXfrm>
        <a:off x="1864015" y="2018022"/>
        <a:ext cx="4933659" cy="1613866"/>
      </dsp:txXfrm>
    </dsp:sp>
    <dsp:sp modelId="{E976C1DF-D42E-4854-A6C7-35CF93E80FB5}">
      <dsp:nvSpPr>
        <dsp:cNvPr id="0" name=""/>
        <dsp:cNvSpPr/>
      </dsp:nvSpPr>
      <dsp:spPr>
        <a:xfrm>
          <a:off x="0" y="4035355"/>
          <a:ext cx="6797675" cy="16138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395CA1-E9B8-4769-9D47-F8D34D0866E1}">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5BEABF-DEEE-48BF-9EB1-74C263AF7BCE}">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US" sz="2500" kern="1200"/>
            <a:t>Great strategy for a number of reasons</a:t>
          </a:r>
        </a:p>
      </dsp:txBody>
      <dsp:txXfrm>
        <a:off x="1864015" y="4035355"/>
        <a:ext cx="4933659" cy="16138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0.25868</cdr:x>
      <cdr:y>0.94647</cdr:y>
    </cdr:from>
    <cdr:to>
      <cdr:x>0.46215</cdr:x>
      <cdr:y>0.99513</cdr:y>
    </cdr:to>
    <cdr:sp macro="" textlink="">
      <cdr:nvSpPr>
        <cdr:cNvPr id="2" name="TextBox 1">
          <a:extLst xmlns:a="http://schemas.openxmlformats.org/drawingml/2006/main">
            <a:ext uri="{FF2B5EF4-FFF2-40B4-BE49-F238E27FC236}">
              <a16:creationId xmlns:a16="http://schemas.microsoft.com/office/drawing/2014/main" id="{4FFC75D3-D27B-4B1B-BF35-E104F312326F}"/>
            </a:ext>
          </a:extLst>
        </cdr:cNvPr>
        <cdr:cNvSpPr txBox="1"/>
      </cdr:nvSpPr>
      <cdr:spPr>
        <a:xfrm xmlns:a="http://schemas.openxmlformats.org/drawingml/2006/main">
          <a:off x="2603502" y="6175376"/>
          <a:ext cx="2047875" cy="3175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800"/>
            <a:t>Gross Revenue</a:t>
          </a:r>
        </a:p>
      </cdr:txBody>
    </cdr:sp>
  </cdr:relSizeAnchor>
  <cdr:relSizeAnchor xmlns:cdr="http://schemas.openxmlformats.org/drawingml/2006/chartDrawing">
    <cdr:from>
      <cdr:x>0.70978</cdr:x>
      <cdr:y>0.94404</cdr:y>
    </cdr:from>
    <cdr:to>
      <cdr:x>0.88486</cdr:x>
      <cdr:y>0.9927</cdr:y>
    </cdr:to>
    <cdr:sp macro="" textlink="">
      <cdr:nvSpPr>
        <cdr:cNvPr id="3" name="TextBox 2">
          <a:extLst xmlns:a="http://schemas.openxmlformats.org/drawingml/2006/main">
            <a:ext uri="{FF2B5EF4-FFF2-40B4-BE49-F238E27FC236}">
              <a16:creationId xmlns:a16="http://schemas.microsoft.com/office/drawing/2014/main" id="{47B3DD25-FBD4-44FE-86CB-B692916D4E31}"/>
            </a:ext>
          </a:extLst>
        </cdr:cNvPr>
        <cdr:cNvSpPr txBox="1"/>
      </cdr:nvSpPr>
      <cdr:spPr>
        <a:xfrm xmlns:a="http://schemas.openxmlformats.org/drawingml/2006/main">
          <a:off x="7143752" y="6159501"/>
          <a:ext cx="1762125" cy="3175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800"/>
            <a:t>Net Revenue</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DB3BB-1271-4970-95E7-A1834AB1A684}" type="datetimeFigureOut">
              <a:rPr lang="en-US" smtClean="0"/>
              <a:t>6/22/2020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01B1F-E7ED-4398-B832-0EB65D0E0279}" type="slidenum">
              <a:rPr lang="en-US" smtClean="0"/>
              <a:t>‹#›</a:t>
            </a:fld>
            <a:endParaRPr lang="en-US"/>
          </a:p>
        </p:txBody>
      </p:sp>
    </p:spTree>
    <p:extLst>
      <p:ext uri="{BB962C8B-B14F-4D97-AF65-F5344CB8AC3E}">
        <p14:creationId xmlns:p14="http://schemas.microsoft.com/office/powerpoint/2010/main" val="252498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F01B1F-E7ED-4398-B832-0EB65D0E0279}" type="slidenum">
              <a:rPr lang="en-US" smtClean="0"/>
              <a:t>1</a:t>
            </a:fld>
            <a:endParaRPr lang="en-US"/>
          </a:p>
        </p:txBody>
      </p:sp>
    </p:spTree>
    <p:extLst>
      <p:ext uri="{BB962C8B-B14F-4D97-AF65-F5344CB8AC3E}">
        <p14:creationId xmlns:p14="http://schemas.microsoft.com/office/powerpoint/2010/main" val="1318998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is a pretty hefty growth amount and it is able to make the increase work for all parties involved. </a:t>
            </a:r>
          </a:p>
        </p:txBody>
      </p:sp>
      <p:sp>
        <p:nvSpPr>
          <p:cNvPr id="4" name="Slide Number Placeholder 3"/>
          <p:cNvSpPr>
            <a:spLocks noGrp="1"/>
          </p:cNvSpPr>
          <p:nvPr>
            <p:ph type="sldNum" sz="quarter" idx="5"/>
          </p:nvPr>
        </p:nvSpPr>
        <p:spPr/>
        <p:txBody>
          <a:bodyPr/>
          <a:lstStyle/>
          <a:p>
            <a:fld id="{F5F01B1F-E7ED-4398-B832-0EB65D0E0279}" type="slidenum">
              <a:rPr lang="en-US" smtClean="0"/>
              <a:t>2</a:t>
            </a:fld>
            <a:endParaRPr lang="en-US"/>
          </a:p>
        </p:txBody>
      </p:sp>
    </p:spTree>
    <p:extLst>
      <p:ext uri="{BB962C8B-B14F-4D97-AF65-F5344CB8AC3E}">
        <p14:creationId xmlns:p14="http://schemas.microsoft.com/office/powerpoint/2010/main" val="3150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the gross revenue and the net revenue from Baseline 2018 to Strategy I shows an increase. Closed accounts that are increased by 6,000 is the reason for the increase in the revenue and the growth of 30%. The closed accounts also come into play when the total compensation increases.  </a:t>
            </a:r>
          </a:p>
        </p:txBody>
      </p:sp>
      <p:sp>
        <p:nvSpPr>
          <p:cNvPr id="4" name="Slide Number Placeholder 3"/>
          <p:cNvSpPr>
            <a:spLocks noGrp="1"/>
          </p:cNvSpPr>
          <p:nvPr>
            <p:ph type="sldNum" sz="quarter" idx="5"/>
          </p:nvPr>
        </p:nvSpPr>
        <p:spPr/>
        <p:txBody>
          <a:bodyPr/>
          <a:lstStyle/>
          <a:p>
            <a:fld id="{F5F01B1F-E7ED-4398-B832-0EB65D0E0279}" type="slidenum">
              <a:rPr lang="en-US" smtClean="0"/>
              <a:t>3</a:t>
            </a:fld>
            <a:endParaRPr lang="en-US"/>
          </a:p>
        </p:txBody>
      </p:sp>
    </p:spTree>
    <p:extLst>
      <p:ext uri="{BB962C8B-B14F-4D97-AF65-F5344CB8AC3E}">
        <p14:creationId xmlns:p14="http://schemas.microsoft.com/office/powerpoint/2010/main" val="176261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F01B1F-E7ED-4398-B832-0EB65D0E0279}" type="slidenum">
              <a:rPr lang="en-US" smtClean="0"/>
              <a:t>4</a:t>
            </a:fld>
            <a:endParaRPr lang="en-US"/>
          </a:p>
        </p:txBody>
      </p:sp>
    </p:spTree>
    <p:extLst>
      <p:ext uri="{BB962C8B-B14F-4D97-AF65-F5344CB8AC3E}">
        <p14:creationId xmlns:p14="http://schemas.microsoft.com/office/powerpoint/2010/main" val="2857405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F01B1F-E7ED-4398-B832-0EB65D0E0279}" type="slidenum">
              <a:rPr lang="en-US" smtClean="0"/>
              <a:t>5</a:t>
            </a:fld>
            <a:endParaRPr lang="en-US"/>
          </a:p>
        </p:txBody>
      </p:sp>
    </p:spTree>
    <p:extLst>
      <p:ext uri="{BB962C8B-B14F-4D97-AF65-F5344CB8AC3E}">
        <p14:creationId xmlns:p14="http://schemas.microsoft.com/office/powerpoint/2010/main" val="57035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Modification to the pay structure increases gross revenue, net revenue and overall profitability. </a:t>
            </a:r>
          </a:p>
          <a:p>
            <a:endParaRPr lang="en-US" dirty="0"/>
          </a:p>
          <a:p>
            <a:r>
              <a:rPr lang="en-US" dirty="0"/>
              <a:t>Account Executive I productivity comes to a halt in both the baseline 2018 pay structure and the new pay structure at 125% -150%. This is where the shadowing program should start taking place so that the productivity does not stop or drop below desirable amounts. </a:t>
            </a:r>
          </a:p>
          <a:p>
            <a:endParaRPr lang="en-US" dirty="0"/>
          </a:p>
          <a:p>
            <a:r>
              <a:rPr lang="en-US" dirty="0"/>
              <a:t>Training people and making sure that they are equipped with the capabilities and knowledge to be able to close accounts  at desirable rates will make the increase in the new pay structure worth it. </a:t>
            </a:r>
          </a:p>
          <a:p>
            <a:endParaRPr lang="en-US" dirty="0"/>
          </a:p>
        </p:txBody>
      </p:sp>
      <p:sp>
        <p:nvSpPr>
          <p:cNvPr id="4" name="Slide Number Placeholder 3"/>
          <p:cNvSpPr>
            <a:spLocks noGrp="1"/>
          </p:cNvSpPr>
          <p:nvPr>
            <p:ph type="sldNum" sz="quarter" idx="5"/>
          </p:nvPr>
        </p:nvSpPr>
        <p:spPr/>
        <p:txBody>
          <a:bodyPr/>
          <a:lstStyle/>
          <a:p>
            <a:fld id="{F5F01B1F-E7ED-4398-B832-0EB65D0E0279}" type="slidenum">
              <a:rPr lang="en-US" smtClean="0"/>
              <a:t>6</a:t>
            </a:fld>
            <a:endParaRPr lang="en-US"/>
          </a:p>
        </p:txBody>
      </p:sp>
    </p:spTree>
    <p:extLst>
      <p:ext uri="{BB962C8B-B14F-4D97-AF65-F5344CB8AC3E}">
        <p14:creationId xmlns:p14="http://schemas.microsoft.com/office/powerpoint/2010/main" val="2520947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the head count helps with the increase of gross and net revenue and also the profitability of the company as a whole. More employees brings more revenue and profit to the company.</a:t>
            </a:r>
          </a:p>
          <a:p>
            <a:endParaRPr lang="en-US" dirty="0"/>
          </a:p>
          <a:p>
            <a:r>
              <a:rPr lang="en-US" dirty="0"/>
              <a:t>Gross Revenue and Net Revenue both increase compared to the baseline 2018.  </a:t>
            </a:r>
          </a:p>
          <a:p>
            <a:endParaRPr lang="en-US" dirty="0"/>
          </a:p>
          <a:p>
            <a:r>
              <a:rPr lang="en-US" dirty="0"/>
              <a:t>Compensation increases by the increase in commission and base pay. This is caused by the job performance by account executives and being able to close the extra 4,000 accounts. </a:t>
            </a:r>
          </a:p>
        </p:txBody>
      </p:sp>
      <p:sp>
        <p:nvSpPr>
          <p:cNvPr id="4" name="Slide Number Placeholder 3"/>
          <p:cNvSpPr>
            <a:spLocks noGrp="1"/>
          </p:cNvSpPr>
          <p:nvPr>
            <p:ph type="sldNum" sz="quarter" idx="5"/>
          </p:nvPr>
        </p:nvSpPr>
        <p:spPr/>
        <p:txBody>
          <a:bodyPr/>
          <a:lstStyle/>
          <a:p>
            <a:fld id="{F5F01B1F-E7ED-4398-B832-0EB65D0E0279}" type="slidenum">
              <a:rPr lang="en-US" smtClean="0"/>
              <a:t>7</a:t>
            </a:fld>
            <a:endParaRPr lang="en-US"/>
          </a:p>
        </p:txBody>
      </p:sp>
    </p:spTree>
    <p:extLst>
      <p:ext uri="{BB962C8B-B14F-4D97-AF65-F5344CB8AC3E}">
        <p14:creationId xmlns:p14="http://schemas.microsoft.com/office/powerpoint/2010/main" val="255942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Strategy I</a:t>
            </a:r>
          </a:p>
          <a:p>
            <a:r>
              <a:rPr lang="en-US" dirty="0"/>
              <a:t>Increase in revenue (</a:t>
            </a:r>
            <a:r>
              <a:rPr lang="en-US" dirty="0">
                <a:solidFill>
                  <a:schemeClr val="tx1"/>
                </a:solidFill>
              </a:rPr>
              <a:t>$209,743,259</a:t>
            </a:r>
            <a:r>
              <a:rPr lang="en-US" dirty="0"/>
              <a:t>) is what the company needs and in return it makes sure that the account executives are being well compensated (</a:t>
            </a:r>
            <a:r>
              <a:rPr lang="en-US" dirty="0">
                <a:solidFill>
                  <a:schemeClr val="tx1"/>
                </a:solidFill>
              </a:rPr>
              <a:t>$29,214,634. </a:t>
            </a:r>
            <a:r>
              <a:rPr lang="en-US" dirty="0"/>
              <a:t>)</a:t>
            </a:r>
          </a:p>
          <a:p>
            <a:endParaRPr lang="en-US" dirty="0"/>
          </a:p>
          <a:p>
            <a:r>
              <a:rPr lang="en-US" dirty="0"/>
              <a:t>Strategy II</a:t>
            </a:r>
          </a:p>
          <a:p>
            <a:r>
              <a:rPr lang="en-US" dirty="0"/>
              <a:t>Modification of the pay structure is only compensating the account executives with out the work to show for it</a:t>
            </a:r>
          </a:p>
          <a:p>
            <a:r>
              <a:rPr lang="en-US" dirty="0"/>
              <a:t>Strategy III</a:t>
            </a:r>
          </a:p>
          <a:p>
            <a:r>
              <a:rPr lang="en-US" dirty="0"/>
              <a:t>Increasing the head count increases revenue (138,828,840) compensation ($33,878,721) and closed accounts (4,000)</a:t>
            </a:r>
          </a:p>
          <a:p>
            <a:endParaRPr lang="en-US" dirty="0"/>
          </a:p>
        </p:txBody>
      </p:sp>
      <p:sp>
        <p:nvSpPr>
          <p:cNvPr id="4" name="Slide Number Placeholder 3"/>
          <p:cNvSpPr>
            <a:spLocks noGrp="1"/>
          </p:cNvSpPr>
          <p:nvPr>
            <p:ph type="sldNum" sz="quarter" idx="5"/>
          </p:nvPr>
        </p:nvSpPr>
        <p:spPr/>
        <p:txBody>
          <a:bodyPr/>
          <a:lstStyle/>
          <a:p>
            <a:fld id="{F5F01B1F-E7ED-4398-B832-0EB65D0E0279}" type="slidenum">
              <a:rPr lang="en-US" smtClean="0"/>
              <a:t>8</a:t>
            </a:fld>
            <a:endParaRPr lang="en-US"/>
          </a:p>
        </p:txBody>
      </p:sp>
    </p:spTree>
    <p:extLst>
      <p:ext uri="{BB962C8B-B14F-4D97-AF65-F5344CB8AC3E}">
        <p14:creationId xmlns:p14="http://schemas.microsoft.com/office/powerpoint/2010/main" val="1075904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A5AB5F-2122-4DAC-9E17-86206ECB23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6C80A-0C3E-43AD-96B8-22E4B3A671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52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5AB5F-2122-4DAC-9E17-86206ECB23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6C80A-0C3E-43AD-96B8-22E4B3A6712D}" type="slidenum">
              <a:rPr lang="en-US" smtClean="0"/>
              <a:t>‹#›</a:t>
            </a:fld>
            <a:endParaRPr lang="en-US"/>
          </a:p>
        </p:txBody>
      </p:sp>
    </p:spTree>
    <p:extLst>
      <p:ext uri="{BB962C8B-B14F-4D97-AF65-F5344CB8AC3E}">
        <p14:creationId xmlns:p14="http://schemas.microsoft.com/office/powerpoint/2010/main" val="248450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5AB5F-2122-4DAC-9E17-86206ECB23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6C80A-0C3E-43AD-96B8-22E4B3A6712D}" type="slidenum">
              <a:rPr lang="en-US" smtClean="0"/>
              <a:t>‹#›</a:t>
            </a:fld>
            <a:endParaRPr lang="en-US"/>
          </a:p>
        </p:txBody>
      </p:sp>
    </p:spTree>
    <p:extLst>
      <p:ext uri="{BB962C8B-B14F-4D97-AF65-F5344CB8AC3E}">
        <p14:creationId xmlns:p14="http://schemas.microsoft.com/office/powerpoint/2010/main" val="360759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5AB5F-2122-4DAC-9E17-86206ECB23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6C80A-0C3E-43AD-96B8-22E4B3A6712D}" type="slidenum">
              <a:rPr lang="en-US" smtClean="0"/>
              <a:t>‹#›</a:t>
            </a:fld>
            <a:endParaRPr lang="en-US"/>
          </a:p>
        </p:txBody>
      </p:sp>
    </p:spTree>
    <p:extLst>
      <p:ext uri="{BB962C8B-B14F-4D97-AF65-F5344CB8AC3E}">
        <p14:creationId xmlns:p14="http://schemas.microsoft.com/office/powerpoint/2010/main" val="107377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5AB5F-2122-4DAC-9E17-86206ECB23F2}" type="datetimeFigureOut">
              <a:rPr lang="en-US" smtClean="0"/>
              <a:t>6/22/2020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6C80A-0C3E-43AD-96B8-22E4B3A671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42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A5AB5F-2122-4DAC-9E17-86206ECB23F2}"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6C80A-0C3E-43AD-96B8-22E4B3A6712D}" type="slidenum">
              <a:rPr lang="en-US" smtClean="0"/>
              <a:t>‹#›</a:t>
            </a:fld>
            <a:endParaRPr lang="en-US"/>
          </a:p>
        </p:txBody>
      </p:sp>
    </p:spTree>
    <p:extLst>
      <p:ext uri="{BB962C8B-B14F-4D97-AF65-F5344CB8AC3E}">
        <p14:creationId xmlns:p14="http://schemas.microsoft.com/office/powerpoint/2010/main" val="288543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A5AB5F-2122-4DAC-9E17-86206ECB23F2}" type="datetimeFigureOut">
              <a:rPr lang="en-US" smtClean="0"/>
              <a:t>6/22/2020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6C80A-0C3E-43AD-96B8-22E4B3A6712D}" type="slidenum">
              <a:rPr lang="en-US" smtClean="0"/>
              <a:t>‹#›</a:t>
            </a:fld>
            <a:endParaRPr lang="en-US"/>
          </a:p>
        </p:txBody>
      </p:sp>
    </p:spTree>
    <p:extLst>
      <p:ext uri="{BB962C8B-B14F-4D97-AF65-F5344CB8AC3E}">
        <p14:creationId xmlns:p14="http://schemas.microsoft.com/office/powerpoint/2010/main" val="162558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5AB5F-2122-4DAC-9E17-86206ECB23F2}" type="datetimeFigureOut">
              <a:rPr lang="en-US" smtClean="0"/>
              <a:t>6/22/2020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6C80A-0C3E-43AD-96B8-22E4B3A6712D}" type="slidenum">
              <a:rPr lang="en-US" smtClean="0"/>
              <a:t>‹#›</a:t>
            </a:fld>
            <a:endParaRPr lang="en-US"/>
          </a:p>
        </p:txBody>
      </p:sp>
    </p:spTree>
    <p:extLst>
      <p:ext uri="{BB962C8B-B14F-4D97-AF65-F5344CB8AC3E}">
        <p14:creationId xmlns:p14="http://schemas.microsoft.com/office/powerpoint/2010/main" val="198477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A5AB5F-2122-4DAC-9E17-86206ECB23F2}" type="datetimeFigureOut">
              <a:rPr lang="en-US" smtClean="0"/>
              <a:t>6/22/2020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66C80A-0C3E-43AD-96B8-22E4B3A6712D}" type="slidenum">
              <a:rPr lang="en-US" smtClean="0"/>
              <a:t>‹#›</a:t>
            </a:fld>
            <a:endParaRPr lang="en-US"/>
          </a:p>
        </p:txBody>
      </p:sp>
    </p:spTree>
    <p:extLst>
      <p:ext uri="{BB962C8B-B14F-4D97-AF65-F5344CB8AC3E}">
        <p14:creationId xmlns:p14="http://schemas.microsoft.com/office/powerpoint/2010/main" val="369654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CA5AB5F-2122-4DAC-9E17-86206ECB23F2}" type="datetimeFigureOut">
              <a:rPr lang="en-US" smtClean="0"/>
              <a:t>6/22/2020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66C80A-0C3E-43AD-96B8-22E4B3A6712D}" type="slidenum">
              <a:rPr lang="en-US" smtClean="0"/>
              <a:t>‹#›</a:t>
            </a:fld>
            <a:endParaRPr lang="en-US"/>
          </a:p>
        </p:txBody>
      </p:sp>
    </p:spTree>
    <p:extLst>
      <p:ext uri="{BB962C8B-B14F-4D97-AF65-F5344CB8AC3E}">
        <p14:creationId xmlns:p14="http://schemas.microsoft.com/office/powerpoint/2010/main" val="2961217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A5AB5F-2122-4DAC-9E17-86206ECB23F2}" type="datetimeFigureOut">
              <a:rPr lang="en-US" smtClean="0"/>
              <a:t>6/22/2020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6C80A-0C3E-43AD-96B8-22E4B3A6712D}" type="slidenum">
              <a:rPr lang="en-US" smtClean="0"/>
              <a:t>‹#›</a:t>
            </a:fld>
            <a:endParaRPr lang="en-US"/>
          </a:p>
        </p:txBody>
      </p:sp>
    </p:spTree>
    <p:extLst>
      <p:ext uri="{BB962C8B-B14F-4D97-AF65-F5344CB8AC3E}">
        <p14:creationId xmlns:p14="http://schemas.microsoft.com/office/powerpoint/2010/main" val="321603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CA5AB5F-2122-4DAC-9E17-86206ECB23F2}" type="datetimeFigureOut">
              <a:rPr lang="en-US" smtClean="0"/>
              <a:t>6/22/2020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66C80A-0C3E-43AD-96B8-22E4B3A6712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807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D184-252A-4F57-920B-31516F5A44DA}"/>
              </a:ext>
            </a:extLst>
          </p:cNvPr>
          <p:cNvSpPr>
            <a:spLocks noGrp="1"/>
          </p:cNvSpPr>
          <p:nvPr>
            <p:ph type="ctrTitle"/>
          </p:nvPr>
        </p:nvSpPr>
        <p:spPr>
          <a:xfrm>
            <a:off x="6590661" y="2970715"/>
            <a:ext cx="4805996" cy="1297115"/>
          </a:xfrm>
        </p:spPr>
        <p:txBody>
          <a:bodyPr anchor="t">
            <a:normAutofit/>
          </a:bodyPr>
          <a:lstStyle/>
          <a:p>
            <a:pPr algn="l"/>
            <a:r>
              <a:rPr lang="en-US" sz="3100" dirty="0">
                <a:solidFill>
                  <a:srgbClr val="000000"/>
                </a:solidFill>
              </a:rPr>
              <a:t>Increasing Profitability with High Performing Employees</a:t>
            </a:r>
          </a:p>
        </p:txBody>
      </p:sp>
      <p:sp>
        <p:nvSpPr>
          <p:cNvPr id="3" name="Subtitle 2">
            <a:extLst>
              <a:ext uri="{FF2B5EF4-FFF2-40B4-BE49-F238E27FC236}">
                <a16:creationId xmlns:a16="http://schemas.microsoft.com/office/drawing/2014/main" id="{AA9D793B-2AD2-4522-BBA9-501909B6B303}"/>
              </a:ext>
            </a:extLst>
          </p:cNvPr>
          <p:cNvSpPr>
            <a:spLocks noGrp="1"/>
          </p:cNvSpPr>
          <p:nvPr>
            <p:ph type="subTitle" idx="1"/>
          </p:nvPr>
        </p:nvSpPr>
        <p:spPr>
          <a:xfrm>
            <a:off x="6590661" y="4443663"/>
            <a:ext cx="4805691" cy="662998"/>
          </a:xfrm>
        </p:spPr>
        <p:txBody>
          <a:bodyPr anchor="b">
            <a:normAutofit/>
          </a:bodyPr>
          <a:lstStyle/>
          <a:p>
            <a:pPr algn="l"/>
            <a:r>
              <a:rPr lang="en-US" sz="1800" dirty="0">
                <a:solidFill>
                  <a:srgbClr val="000000"/>
                </a:solidFill>
              </a:rPr>
              <a:t>Alexis Booker</a:t>
            </a:r>
          </a:p>
        </p:txBody>
      </p:sp>
      <p:pic>
        <p:nvPicPr>
          <p:cNvPr id="7" name="Graphic 6" descr="Upward trend">
            <a:extLst>
              <a:ext uri="{FF2B5EF4-FFF2-40B4-BE49-F238E27FC236}">
                <a16:creationId xmlns:a16="http://schemas.microsoft.com/office/drawing/2014/main" id="{D347F4D6-2E92-4427-9A7C-4F48CDC296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1312" y="756541"/>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86545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1BE8A7-C9C5-4D10-B1D9-2E7F0D4D05F3}"/>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Strategy I</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ABBCD7D-5AE2-4ED2-B070-66DD5036684E}"/>
              </a:ext>
            </a:extLst>
          </p:cNvPr>
          <p:cNvGraphicFramePr>
            <a:graphicFrameLocks noGrp="1"/>
          </p:cNvGraphicFramePr>
          <p:nvPr>
            <p:ph idx="1"/>
            <p:extLst>
              <p:ext uri="{D42A27DB-BD31-4B8C-83A1-F6EECF244321}">
                <p14:modId xmlns:p14="http://schemas.microsoft.com/office/powerpoint/2010/main" val="357684799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1">
            <a:extLst>
              <a:ext uri="{FF2B5EF4-FFF2-40B4-BE49-F238E27FC236}">
                <a16:creationId xmlns:a16="http://schemas.microsoft.com/office/drawing/2014/main" id="{0BD7767A-42DD-428A-AC73-28F53D3CDCEE}"/>
              </a:ext>
            </a:extLst>
          </p:cNvPr>
          <p:cNvSpPr>
            <a:spLocks noChangeArrowheads="1"/>
          </p:cNvSpPr>
          <p:nvPr/>
        </p:nvSpPr>
        <p:spPr bwMode="auto">
          <a:xfrm>
            <a:off x="0" y="0"/>
            <a:ext cx="12192000" cy="45720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580211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500" b="1" i="0" u="none" strike="noStrike" cap="none" normalizeH="0" baseline="0">
                <a:ln>
                  <a:noFill/>
                </a:ln>
                <a:solidFill>
                  <a:schemeClr val="tx1"/>
                </a:solidFill>
                <a:effectLst/>
                <a:latin typeface="MaisonNeue-Bold"/>
              </a:rPr>
              <a:t>Crafting your narrative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An important part of networking is knowing the most effective way to present yourself to new contacts and connections. You have limited time at networking events and in interviews to show what you're all about. How can you capture the attention of your listener and make a good first impression? In this checkpoint, you'll learn how to sell yourself and create a short, personally crafted pitch that resonates with people.</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In this checkpoint, you'll learn the following:</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373A36"/>
                </a:solidFill>
                <a:effectLst/>
                <a:latin typeface="inherit"/>
              </a:rPr>
              <a:t>Why you should use an elevator pitch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373A36"/>
                </a:solidFill>
                <a:effectLst/>
                <a:latin typeface="inherit"/>
              </a:rPr>
              <a:t>How to craft your elevator pitch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373A36"/>
                </a:solidFill>
                <a:effectLst/>
                <a:latin typeface="inherit"/>
              </a:rPr>
              <a:t>How to address a career change with your pitch</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a:ln>
                  <a:noFill/>
                </a:ln>
                <a:solidFill>
                  <a:srgbClr val="373A36"/>
                </a:solidFill>
                <a:effectLst/>
                <a:latin typeface="MaisonNeue-Bold"/>
              </a:rPr>
              <a:t>What is an elevator pitch?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An </a:t>
            </a:r>
            <a:r>
              <a:rPr kumimoji="0" lang="en-US" altLang="en-US" sz="1500" b="0" i="1" u="none" strike="noStrike" cap="none" normalizeH="0" baseline="0">
                <a:ln>
                  <a:noFill/>
                </a:ln>
                <a:solidFill>
                  <a:srgbClr val="373A36"/>
                </a:solidFill>
                <a:effectLst/>
                <a:latin typeface="inherit"/>
              </a:rPr>
              <a:t>elevator pitch</a:t>
            </a:r>
            <a:r>
              <a:rPr kumimoji="0" lang="en-US" altLang="en-US" sz="1500" b="0" i="0" u="none" strike="noStrike" cap="none" normalizeH="0" baseline="0">
                <a:ln>
                  <a:noFill/>
                </a:ln>
                <a:solidFill>
                  <a:srgbClr val="373A36"/>
                </a:solidFill>
                <a:effectLst/>
                <a:latin typeface="inherit"/>
              </a:rPr>
              <a:t> is a short statement or summary of your experience, background, and career goals. The term comes from the idea that you should be able to deliver the entire pitch during a trip on an elevator. In other words, the pitch should only take between 30 seconds and 2 minutes. Ultimately, you'll use your elevator pitch to sell yourself, your skills, your unique selling proposition (USP), and your career goals. Your pitch should answer the following questions:</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373A36"/>
                </a:solidFill>
                <a:effectLst/>
                <a:latin typeface="inherit"/>
              </a:rPr>
              <a:t>Who are you?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373A36"/>
                </a:solidFill>
                <a:effectLst/>
                <a:latin typeface="inherit"/>
              </a:rPr>
              <a:t>What do you do?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373A36"/>
                </a:solidFill>
                <a:effectLst/>
                <a:latin typeface="inherit"/>
              </a:rPr>
              <a:t>What skills do you have?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373A36"/>
                </a:solidFill>
                <a:effectLst/>
                <a:latin typeface="inherit"/>
              </a:rPr>
              <a:t>What makes you different?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373A36"/>
                </a:solidFill>
                <a:effectLst/>
                <a:latin typeface="inherit"/>
              </a:rPr>
              <a:t>Where do you want to take your career?</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a:ln>
                  <a:noFill/>
                </a:ln>
                <a:solidFill>
                  <a:srgbClr val="373A36"/>
                </a:solidFill>
                <a:effectLst/>
                <a:latin typeface="MaisonNeue-Bold"/>
              </a:rPr>
              <a:t>When will you use your elevator pitch?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373A36"/>
                </a:solidFill>
                <a:effectLst/>
                <a:latin typeface="inherit"/>
              </a:rPr>
              <a:t>Meeting or interviewing with a target employer:</a:t>
            </a:r>
            <a:r>
              <a:rPr kumimoji="0" lang="en-US" altLang="en-US" sz="1500" b="0" i="0" u="none" strike="noStrike" cap="none" normalizeH="0" baseline="0">
                <a:ln>
                  <a:noFill/>
                </a:ln>
                <a:solidFill>
                  <a:srgbClr val="373A36"/>
                </a:solidFill>
                <a:effectLst/>
                <a:latin typeface="inherit"/>
              </a:rPr>
              <a:t> Imagine a scenario in which you happened to meet the hiring manager of your dream company. You don't have much time to make an impression, tell your story, and share your goals. Would you be ready to quickly pitch yourself? Could you take advantage of the opportunity?</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373A36"/>
                </a:solidFill>
                <a:effectLst/>
                <a:latin typeface="inherit"/>
              </a:rPr>
              <a:t>Networking events:</a:t>
            </a:r>
            <a:r>
              <a:rPr kumimoji="0" lang="en-US" altLang="en-US" sz="1500" b="0" i="0" u="none" strike="noStrike" cap="none" normalizeH="0" baseline="0">
                <a:ln>
                  <a:noFill/>
                </a:ln>
                <a:solidFill>
                  <a:srgbClr val="373A36"/>
                </a:solidFill>
                <a:effectLst/>
                <a:latin typeface="inherit"/>
              </a:rPr>
              <a:t> In your career, you'll experience many types of networking or employer interactions. No matter where you are, you must be ready to clearly articulate your strengths and what you can offer. Having a go-to statement that highlights where you are and where you're going can lead to unexpected opportunities. Possibilities arise when you're willing to put yourself out there.</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373A36"/>
                </a:solidFill>
                <a:effectLst/>
                <a:latin typeface="inherit"/>
              </a:rPr>
              <a:t>Baseline for written career documents:</a:t>
            </a:r>
            <a:r>
              <a:rPr kumimoji="0" lang="en-US" altLang="en-US" sz="1500" b="0" i="0" u="none" strike="noStrike" cap="none" normalizeH="0" baseline="0">
                <a:ln>
                  <a:noFill/>
                </a:ln>
                <a:solidFill>
                  <a:srgbClr val="373A36"/>
                </a:solidFill>
                <a:effectLst/>
                <a:latin typeface="inherit"/>
              </a:rPr>
              <a:t> Think of your elevator pitch as an introduction to who you are as a professional. It should thematically tie into and support your other professional materials. You can use the pitch as a baseline for connecting with someone in person, but you can also use it as the foundation for other career correspondence. Your pitch should highlight key points from your LinkedIn profile summary, resume, and cover letter.</a:t>
            </a:r>
            <a:endParaRPr kumimoji="0" lang="en-US" altLang="en-US" sz="30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a:ln>
                  <a:noFill/>
                </a:ln>
                <a:solidFill>
                  <a:srgbClr val="373A36"/>
                </a:solidFill>
                <a:effectLst/>
                <a:latin typeface="MaisonNeue-Bold"/>
              </a:rPr>
              <a:t>How to craft your personal pitch: A step-by-step guide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It may feel overwhelming to try to condense your entire educational and professional background into a one-minute statement. But taking this process step by step can help. Here is a method that you can use to draft your pitch and identify the key information you want to share with prospective employers and connections.</a:t>
            </a:r>
            <a:endParaRPr kumimoji="0" lang="en-US" altLang="en-US" sz="22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373A36"/>
                </a:solidFill>
                <a:effectLst/>
                <a:latin typeface="MaisonNeue-Bold"/>
              </a:rPr>
              <a:t>Step 1: Make 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Start by listing 10 of the most interesting things about your background and professional persona. Think of bits of information that you'd like to share with new contacts, such as skills, experiences, or accomplishments. This is a brain dump of information, so don't think too hard. It's important to just get some ideas down.</a:t>
            </a:r>
            <a:endParaRPr kumimoji="0" lang="en-US" altLang="en-US" sz="22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373A36"/>
                </a:solidFill>
                <a:effectLst/>
                <a:latin typeface="MaisonNeue-Bold"/>
              </a:rPr>
              <a:t>Step 2: Review your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Read through your list and eliminate any ideas that are redundant, unnecessary, unclear, or full of jargon (especially tech jargon). Enhance the good stuff and get specific. For example, "I'm great at data analytics" probably won't pique anyone's interest. But "I've completed three projects using Excel, SQL, and Tableau" probably would. What makes </a:t>
            </a:r>
            <a:r>
              <a:rPr kumimoji="0" lang="en-US" altLang="en-US" sz="1500" b="0" i="1" u="none" strike="noStrike" cap="none" normalizeH="0" baseline="0">
                <a:ln>
                  <a:noFill/>
                </a:ln>
                <a:solidFill>
                  <a:srgbClr val="373A36"/>
                </a:solidFill>
                <a:effectLst/>
                <a:latin typeface="inherit"/>
              </a:rPr>
              <a:t>you</a:t>
            </a:r>
            <a:r>
              <a:rPr kumimoji="0" lang="en-US" altLang="en-US" sz="1500" b="0" i="0" u="none" strike="noStrike" cap="none" normalizeH="0" baseline="0">
                <a:ln>
                  <a:noFill/>
                </a:ln>
                <a:solidFill>
                  <a:srgbClr val="373A36"/>
                </a:solidFill>
                <a:effectLst/>
                <a:latin typeface="inherit"/>
              </a:rPr>
              <a:t> unique? On your list, keep the items and accomplishments that will make you stand out to the listener.</a:t>
            </a:r>
            <a:endParaRPr kumimoji="0" lang="en-US" altLang="en-US" sz="22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373A36"/>
                </a:solidFill>
                <a:effectLst/>
                <a:latin typeface="MaisonNeue-Bold"/>
              </a:rPr>
              <a:t>Step 3: Get their attention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Add an interesting fact that you can use at the beginning of your speech. You could also choose to frame your pitch around your career change intentions. (You're likely really passionate about data analysis if you're leaving another job to pursue it!) Your goal is to immediately get someone's attention. Incorporate something intriguing that makes the listener want to learn more.</a:t>
            </a:r>
            <a:endParaRPr kumimoji="0" lang="en-US" altLang="en-US" sz="22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373A36"/>
                </a:solidFill>
                <a:effectLst/>
                <a:latin typeface="MaisonNeue-Bold"/>
              </a:rPr>
              <a:t>Step 4: Compile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Compile your top five interesting bits of information, and organize them into your speech. Put your interesting fact at the beginning. Make sure that you're answering the questions above—address who you are, what you do, and why you would be the perfect candidate.</a:t>
            </a:r>
            <a:endParaRPr kumimoji="0" lang="en-US" altLang="en-US" sz="22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a:ln>
                  <a:noFill/>
                </a:ln>
                <a:solidFill>
                  <a:srgbClr val="373A36"/>
                </a:solidFill>
                <a:effectLst/>
                <a:latin typeface="MaisonNeue-Bold"/>
              </a:rPr>
              <a:t>Step 5: Practice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Once you have your pitch organized, start practicing. Record it and listen to yourself.</a:t>
            </a:r>
            <a:endParaRPr kumimoji="0" lang="en-US" altLang="en-US" sz="30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a:ln>
                  <a:noFill/>
                </a:ln>
                <a:solidFill>
                  <a:srgbClr val="373A36"/>
                </a:solidFill>
                <a:effectLst/>
                <a:latin typeface="MaisonNeue-Bold"/>
              </a:rPr>
              <a:t>Best practices for crafting your pitch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373A36"/>
                </a:solidFill>
                <a:effectLst/>
                <a:latin typeface="inherit"/>
              </a:rPr>
              <a:t>Be concise.</a:t>
            </a:r>
            <a:r>
              <a:rPr kumimoji="0" lang="en-US" altLang="en-US" sz="1500" b="0" i="0" u="none" strike="noStrike" cap="none" normalizeH="0" baseline="0">
                <a:ln>
                  <a:noFill/>
                </a:ln>
                <a:solidFill>
                  <a:srgbClr val="373A36"/>
                </a:solidFill>
                <a:effectLst/>
                <a:latin typeface="inherit"/>
              </a:rPr>
              <a:t> Remember, you only have about a minute to deliver your elevator pitch. Try to avoid rambling or adding too many details. This is your first impression, and you don't want to lose the listener's attention. Get to the point and be polite.</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373A36"/>
                </a:solidFill>
                <a:effectLst/>
                <a:latin typeface="inherit"/>
              </a:rPr>
              <a:t>Be persuasive.</a:t>
            </a:r>
            <a:r>
              <a:rPr kumimoji="0" lang="en-US" altLang="en-US" sz="1500" b="0" i="0" u="none" strike="noStrike" cap="none" normalizeH="0" baseline="0">
                <a:ln>
                  <a:noFill/>
                </a:ln>
                <a:solidFill>
                  <a:srgbClr val="373A36"/>
                </a:solidFill>
                <a:effectLst/>
                <a:latin typeface="inherit"/>
              </a:rPr>
              <a:t> Even though it's a short pitch, your elevator speech should be persuasive enough to pique the listener's interest. They should be curious about your ideas, experience, or background. If you sound unsure, the listener is less likely to believe that you're a viable candidate.</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373A36"/>
                </a:solidFill>
                <a:effectLst/>
                <a:latin typeface="inherit"/>
              </a:rPr>
              <a:t>Be bold.</a:t>
            </a:r>
            <a:r>
              <a:rPr kumimoji="0" lang="en-US" altLang="en-US" sz="1500" b="0" i="0" u="none" strike="noStrike" cap="none" normalizeH="0" baseline="0">
                <a:ln>
                  <a:noFill/>
                </a:ln>
                <a:solidFill>
                  <a:srgbClr val="373A36"/>
                </a:solidFill>
                <a:effectLst/>
                <a:latin typeface="inherit"/>
              </a:rPr>
              <a:t> Include a call to action at the end, and don't be shy about using your pitch to steer the conversation the way that you want it to go. End with a question, a transition statement, or a request. Whatever it is, it should lay the groundwork for you to grow the relationship. If you want to continue the conversation, make that clear.</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373A36"/>
                </a:solidFill>
                <a:effectLst/>
                <a:latin typeface="inherit"/>
              </a:rPr>
              <a:t>Be flexible.</a:t>
            </a:r>
            <a:r>
              <a:rPr kumimoji="0" lang="en-US" altLang="en-US" sz="1500" b="0" i="0" u="none" strike="noStrike" cap="none" normalizeH="0" baseline="0">
                <a:ln>
                  <a:noFill/>
                </a:ln>
                <a:solidFill>
                  <a:srgbClr val="373A36"/>
                </a:solidFill>
                <a:effectLst/>
                <a:latin typeface="inherit"/>
              </a:rPr>
              <a:t> At this point, you aren't interviewing for a specific position—so you want to appear open minded and flexible. This is your chance to make a great first impression with a prospective employer.</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373A36"/>
                </a:solidFill>
                <a:effectLst/>
                <a:latin typeface="inherit"/>
              </a:rPr>
              <a:t>Be prepared.</a:t>
            </a:r>
            <a:r>
              <a:rPr kumimoji="0" lang="en-US" altLang="en-US" sz="1500" b="0" i="0" u="none" strike="noStrike" cap="none" normalizeH="0" baseline="0">
                <a:ln>
                  <a:noFill/>
                </a:ln>
                <a:solidFill>
                  <a:srgbClr val="373A36"/>
                </a:solidFill>
                <a:effectLst/>
                <a:latin typeface="inherit"/>
              </a:rPr>
              <a:t> The best way to get comfortable with an elevator speech is to practice it until it comes naturally. You want to make sure the speed, pace, and content sound smooth and organic, not robotic. You'll become more comfortable tweaking the pitch as you continue to rehearse it.</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373A36"/>
                </a:solidFill>
                <a:effectLst/>
                <a:latin typeface="inherit"/>
              </a:rPr>
              <a:t>Be critical.</a:t>
            </a:r>
            <a:r>
              <a:rPr kumimoji="0" lang="en-US" altLang="en-US" sz="1500" b="0" i="0" u="none" strike="noStrike" cap="none" normalizeH="0" baseline="0">
                <a:ln>
                  <a:noFill/>
                </a:ln>
                <a:solidFill>
                  <a:srgbClr val="373A36"/>
                </a:solidFill>
                <a:effectLst/>
                <a:latin typeface="inherit"/>
              </a:rPr>
              <a:t> Ask for constructive feedback with your pitch. Reach out to friends and family. Once you receive feedback and hone your pitch even further, record yourself saying it. Listen to your tone and make sure that it's friendly; you want to come across as assertive but nonthreatening. Check if you are talking too quickly—knowing that you only have a few moments to speak may subconsciously increase your pace. Try to avoid this. You don't want to sound rushed or on edge.</a:t>
            </a:r>
            <a:endParaRPr kumimoji="0" lang="en-US" altLang="en-US" sz="3000" b="1" i="0" u="none" strike="noStrike" cap="none" normalizeH="0" baseline="0">
              <a:ln>
                <a:noFill/>
              </a:ln>
              <a:solidFill>
                <a:srgbClr val="373A36"/>
              </a:solidFill>
              <a:effectLst/>
              <a:latin typeface="MaisonNeue-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a:ln>
                  <a:noFill/>
                </a:ln>
                <a:solidFill>
                  <a:srgbClr val="373A36"/>
                </a:solidFill>
                <a:effectLst/>
                <a:latin typeface="MaisonNeue-Bold"/>
              </a:rPr>
              <a:t>How to address a career change in your personal pitch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Many students in your position choose Thinkful because they want to make a career change. They're hoping to complete their Thinkful training and move into a new field. With that in mind, you may wonder how you can tie in your past experiences. What's the best way to let future employers and connections know that you're making a career change?</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You should still start by introducing yourself and your background. For example, if you're an operations manager making the change to data analyst, let the listener know at the beginning.</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Hi, I'm Christy, and I'm a data analyst with five years of experience in nonprofit membership engagement.</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Elaborate on your past experiences and achievements. Mention the parts of your previous positions that you want to use in your new career. Explain how your work led to your curiosity and interest in data analytics.</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In my previous roles, I managed several databases. Every quarter, I proactively engaged our marketing team for feedback on how to make our product and our platform more efficient every quarter. As a passionate people person, I loved reaching out to members to learn about their interests and reasons for involvement in the nonprofit. But I started to wish that I had the skills to more systematically collect and analyze many of these data points at once.</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Now, explicitly connect your background to your career transition. Be bold and clear about what prompted that decision, and where it has led you.</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When I began to learn about the field of data analytics, I realized that so much of it has to do with the ability to craft actionable stories, which is a big part of what I love about my job. So that's why I decided to dive right into a career change by building projects and learning cutting-edge technologies with Thinkful's program. I'm excited to enter this industry with my new skills and get to work right away!</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Finally, wrap up your pitch with a call to action.</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Do you have a LinkedIn or a personal email that you'd be open to exchanging with me? It would be great to stay in touch with you. I'd love to grab a coffee and hear more about your journey to data analytics!</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Or</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Do you have any tips or advice for a data analyst like me? Any best practices on the job search?</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Or</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What was your journey to data analytics like?</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Or</a:t>
            </a:r>
            <a:endParaRPr kumimoji="0" lang="en-US" altLang="en-US" sz="1500" b="0" i="0" u="none" strike="noStrike" cap="none" normalizeH="0" baseline="0">
              <a:ln>
                <a:noFill/>
              </a:ln>
              <a:solidFill>
                <a:srgbClr val="373A36"/>
              </a:solidFill>
              <a:effectLst/>
              <a:latin typeface="Maison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373A36"/>
                </a:solidFill>
                <a:effectLst/>
                <a:latin typeface="inherit"/>
              </a:rPr>
              <a:t>What brought you to this networking event?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88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7DEC24-5E56-428A-84F8-1851B3BAFA0D}"/>
              </a:ext>
            </a:extLst>
          </p:cNvPr>
          <p:cNvSpPr>
            <a:spLocks noGrp="1"/>
          </p:cNvSpPr>
          <p:nvPr>
            <p:ph type="title"/>
          </p:nvPr>
        </p:nvSpPr>
        <p:spPr>
          <a:xfrm>
            <a:off x="457200" y="161222"/>
            <a:ext cx="3200400" cy="2286000"/>
          </a:xfrm>
        </p:spPr>
        <p:txBody>
          <a:bodyPr>
            <a:normAutofit/>
          </a:bodyPr>
          <a:lstStyle/>
          <a:p>
            <a:r>
              <a:rPr lang="en-US" sz="4000" b="1" dirty="0">
                <a:solidFill>
                  <a:schemeClr val="tx1"/>
                </a:solidFill>
              </a:rPr>
              <a:t>Strategy I:</a:t>
            </a:r>
            <a:br>
              <a:rPr lang="en-US" sz="4000" b="1" dirty="0">
                <a:solidFill>
                  <a:schemeClr val="tx1"/>
                </a:solidFill>
              </a:rPr>
            </a:br>
            <a:r>
              <a:rPr lang="en-US" sz="2400" dirty="0">
                <a:solidFill>
                  <a:schemeClr val="tx1"/>
                </a:solidFill>
              </a:rPr>
              <a:t>Assumption of the 30% growth </a:t>
            </a:r>
            <a:endParaRPr lang="en-US" dirty="0">
              <a:solidFill>
                <a:schemeClr val="tx1"/>
              </a:solidFill>
            </a:endParaRPr>
          </a:p>
        </p:txBody>
      </p:sp>
      <p:graphicFrame>
        <p:nvGraphicFramePr>
          <p:cNvPr id="15" name="Content Placeholder 14">
            <a:extLst>
              <a:ext uri="{FF2B5EF4-FFF2-40B4-BE49-F238E27FC236}">
                <a16:creationId xmlns:a16="http://schemas.microsoft.com/office/drawing/2014/main" id="{3DEC59FC-5B60-4DFC-A993-D307CBD7E632}"/>
              </a:ext>
            </a:extLst>
          </p:cNvPr>
          <p:cNvGraphicFramePr>
            <a:graphicFrameLocks noGrp="1"/>
          </p:cNvGraphicFramePr>
          <p:nvPr>
            <p:ph idx="1"/>
            <p:extLst>
              <p:ext uri="{D42A27DB-BD31-4B8C-83A1-F6EECF244321}">
                <p14:modId xmlns:p14="http://schemas.microsoft.com/office/powerpoint/2010/main" val="829478564"/>
              </p:ext>
            </p:extLst>
          </p:nvPr>
        </p:nvGraphicFramePr>
        <p:xfrm>
          <a:off x="4191000" y="0"/>
          <a:ext cx="8001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a:extLst>
              <a:ext uri="{FF2B5EF4-FFF2-40B4-BE49-F238E27FC236}">
                <a16:creationId xmlns:a16="http://schemas.microsoft.com/office/drawing/2014/main" id="{28135E4A-4D07-4BB1-A7D0-E60B4044C029}"/>
              </a:ext>
            </a:extLst>
          </p:cNvPr>
          <p:cNvSpPr>
            <a:spLocks noGrp="1"/>
          </p:cNvSpPr>
          <p:nvPr>
            <p:ph type="body" sz="half" idx="2"/>
          </p:nvPr>
        </p:nvSpPr>
        <p:spPr>
          <a:xfrm>
            <a:off x="457200" y="2598821"/>
            <a:ext cx="3200400" cy="3706383"/>
          </a:xfrm>
        </p:spPr>
        <p:txBody>
          <a:bodyPr>
            <a:normAutofit/>
          </a:bodyPr>
          <a:lstStyle/>
          <a:p>
            <a:r>
              <a:rPr lang="en-US" sz="1600" dirty="0">
                <a:solidFill>
                  <a:schemeClr val="tx1"/>
                </a:solidFill>
              </a:rPr>
              <a:t>Company sells more business. </a:t>
            </a:r>
          </a:p>
          <a:p>
            <a:pPr marL="285750" indent="-285750">
              <a:buFont typeface="Arial" panose="020B0604020202020204" pitchFamily="34" charset="0"/>
              <a:buChar char="•"/>
            </a:pPr>
            <a:r>
              <a:rPr lang="en-US" sz="1800" dirty="0">
                <a:solidFill>
                  <a:schemeClr val="tx1"/>
                </a:solidFill>
              </a:rPr>
              <a:t>Gross Revenue increased by $209,743,259.</a:t>
            </a:r>
          </a:p>
          <a:p>
            <a:r>
              <a:rPr lang="en-US" sz="1800" dirty="0">
                <a:solidFill>
                  <a:schemeClr val="tx1"/>
                </a:solidFill>
              </a:rPr>
              <a:t> </a:t>
            </a:r>
          </a:p>
          <a:p>
            <a:pPr marL="285750" indent="-285750">
              <a:buFont typeface="Arial" panose="020B0604020202020204" pitchFamily="34" charset="0"/>
              <a:buChar char="•"/>
            </a:pPr>
            <a:r>
              <a:rPr lang="en-US" sz="1800" dirty="0">
                <a:solidFill>
                  <a:schemeClr val="tx1"/>
                </a:solidFill>
              </a:rPr>
              <a:t>The number of accounts that closed increased by 6,000 accounts.</a:t>
            </a:r>
          </a:p>
          <a:p>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Total Compensation increased by $29,214,634. </a:t>
            </a:r>
          </a:p>
        </p:txBody>
      </p:sp>
    </p:spTree>
    <p:extLst>
      <p:ext uri="{BB962C8B-B14F-4D97-AF65-F5344CB8AC3E}">
        <p14:creationId xmlns:p14="http://schemas.microsoft.com/office/powerpoint/2010/main" val="412959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5B56AC-3FDA-4A1F-8C50-22374422DC71}"/>
              </a:ext>
            </a:extLst>
          </p:cNvPr>
          <p:cNvSpPr>
            <a:spLocks noGrp="1"/>
          </p:cNvSpPr>
          <p:nvPr>
            <p:ph type="title"/>
          </p:nvPr>
        </p:nvSpPr>
        <p:spPr>
          <a:xfrm>
            <a:off x="492370" y="516835"/>
            <a:ext cx="3084844" cy="5772840"/>
          </a:xfrm>
        </p:spPr>
        <p:txBody>
          <a:bodyPr anchor="ctr">
            <a:normAutofit/>
          </a:bodyPr>
          <a:lstStyle/>
          <a:p>
            <a:r>
              <a:rPr lang="en-US" sz="3600" b="1" dirty="0">
                <a:solidFill>
                  <a:schemeClr val="tx1"/>
                </a:solidFill>
              </a:rPr>
              <a:t>Increases in Strategy I:</a:t>
            </a:r>
          </a:p>
        </p:txBody>
      </p:sp>
      <p:sp>
        <p:nvSpPr>
          <p:cNvPr id="16" name="Rectangle 15">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6">
            <a:extLst>
              <a:ext uri="{FF2B5EF4-FFF2-40B4-BE49-F238E27FC236}">
                <a16:creationId xmlns:a16="http://schemas.microsoft.com/office/drawing/2014/main" id="{A1A8F8BE-057A-4F5C-98F9-5DED98A6E48E}"/>
              </a:ext>
            </a:extLst>
          </p:cNvPr>
          <p:cNvGraphicFramePr>
            <a:graphicFrameLocks noGrp="1"/>
          </p:cNvGraphicFramePr>
          <p:nvPr>
            <p:ph idx="1"/>
            <p:extLst>
              <p:ext uri="{D42A27DB-BD31-4B8C-83A1-F6EECF244321}">
                <p14:modId xmlns:p14="http://schemas.microsoft.com/office/powerpoint/2010/main" val="3163662425"/>
              </p:ext>
            </p:extLst>
          </p:nvPr>
        </p:nvGraphicFramePr>
        <p:xfrm>
          <a:off x="4741863" y="639763"/>
          <a:ext cx="6797675" cy="56499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325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275CB68-A045-4505-ACB1-964AC2CA23A7}"/>
              </a:ext>
            </a:extLst>
          </p:cNvPr>
          <p:cNvSpPr>
            <a:spLocks noGrp="1"/>
          </p:cNvSpPr>
          <p:nvPr>
            <p:ph type="title"/>
          </p:nvPr>
        </p:nvSpPr>
        <p:spPr>
          <a:xfrm>
            <a:off x="492370" y="605896"/>
            <a:ext cx="3084844" cy="5646208"/>
          </a:xfrm>
        </p:spPr>
        <p:txBody>
          <a:bodyPr anchor="ctr">
            <a:normAutofit/>
          </a:bodyPr>
          <a:lstStyle/>
          <a:p>
            <a:r>
              <a:rPr lang="en-US" sz="3600" dirty="0">
                <a:solidFill>
                  <a:schemeClr val="tx1"/>
                </a:solidFill>
              </a:rPr>
              <a:t>Strategy II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163C8E6-D596-4050-87D9-9E37AE423C50}"/>
              </a:ext>
            </a:extLst>
          </p:cNvPr>
          <p:cNvSpPr>
            <a:spLocks noGrp="1"/>
          </p:cNvSpPr>
          <p:nvPr>
            <p:ph idx="1"/>
          </p:nvPr>
        </p:nvSpPr>
        <p:spPr>
          <a:xfrm>
            <a:off x="4742016" y="605896"/>
            <a:ext cx="6413663" cy="5646208"/>
          </a:xfrm>
        </p:spPr>
        <p:txBody>
          <a:bodyPr anchor="ctr">
            <a:normAutofit/>
          </a:bodyPr>
          <a:lstStyle/>
          <a:p>
            <a:r>
              <a:rPr lang="en-US" dirty="0"/>
              <a:t>Modification of pay structure: when modifying pay structure it could possibly cause damage or be a benefit, Cause more or less productivity and Influence the increase or decrease of gross and or net revenue</a:t>
            </a:r>
          </a:p>
        </p:txBody>
      </p:sp>
    </p:spTree>
    <p:extLst>
      <p:ext uri="{BB962C8B-B14F-4D97-AF65-F5344CB8AC3E}">
        <p14:creationId xmlns:p14="http://schemas.microsoft.com/office/powerpoint/2010/main" val="106829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7">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9">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1">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1B45C0EC-E063-46B4-912C-EBFB14B18D36}"/>
              </a:ext>
            </a:extLst>
          </p:cNvPr>
          <p:cNvSpPr>
            <a:spLocks noGrp="1"/>
          </p:cNvSpPr>
          <p:nvPr>
            <p:ph type="title" idx="4294967295"/>
          </p:nvPr>
        </p:nvSpPr>
        <p:spPr>
          <a:xfrm>
            <a:off x="492371" y="1299411"/>
            <a:ext cx="3084844" cy="1351913"/>
          </a:xfrm>
        </p:spPr>
        <p:txBody>
          <a:bodyPr vert="horz" lIns="91440" tIns="45720" rIns="91440" bIns="45720" rtlCol="0" anchor="b">
            <a:normAutofit fontScale="90000"/>
          </a:bodyPr>
          <a:lstStyle/>
          <a:p>
            <a:r>
              <a:rPr lang="en-US" sz="4000" b="1" dirty="0">
                <a:solidFill>
                  <a:schemeClr val="tx1"/>
                </a:solidFill>
              </a:rPr>
              <a:t>Strategy</a:t>
            </a:r>
            <a:r>
              <a:rPr lang="en-US" sz="4000" b="1" dirty="0">
                <a:solidFill>
                  <a:srgbClr val="FFFFFF"/>
                </a:solidFill>
              </a:rPr>
              <a:t> </a:t>
            </a:r>
            <a:r>
              <a:rPr lang="en-US" sz="4000" b="1" dirty="0">
                <a:solidFill>
                  <a:schemeClr val="tx1"/>
                </a:solidFill>
              </a:rPr>
              <a:t>II:</a:t>
            </a:r>
            <a:br>
              <a:rPr lang="en-US" sz="4000" b="1" dirty="0">
                <a:solidFill>
                  <a:srgbClr val="FFFFFF"/>
                </a:solidFill>
              </a:rPr>
            </a:br>
            <a:r>
              <a:rPr lang="en-US" sz="2400" dirty="0">
                <a:solidFill>
                  <a:schemeClr val="tx1"/>
                </a:solidFill>
              </a:rPr>
              <a:t>Modify pay structure</a:t>
            </a:r>
            <a:br>
              <a:rPr lang="en-US" sz="2400" dirty="0">
                <a:solidFill>
                  <a:schemeClr val="tx1"/>
                </a:solidFill>
              </a:rPr>
            </a:br>
            <a:endParaRPr lang="en-US" sz="4000" b="1" dirty="0">
              <a:solidFill>
                <a:srgbClr val="FFFFFF"/>
              </a:solidFill>
            </a:endParaRPr>
          </a:p>
        </p:txBody>
      </p:sp>
      <p:sp>
        <p:nvSpPr>
          <p:cNvPr id="6" name="Text Placeholder 5">
            <a:extLst>
              <a:ext uri="{FF2B5EF4-FFF2-40B4-BE49-F238E27FC236}">
                <a16:creationId xmlns:a16="http://schemas.microsoft.com/office/drawing/2014/main" id="{11CA12A9-A8AE-468D-9ACB-47575618D46E}"/>
              </a:ext>
            </a:extLst>
          </p:cNvPr>
          <p:cNvSpPr>
            <a:spLocks noGrp="1"/>
          </p:cNvSpPr>
          <p:nvPr>
            <p:ph type="body" sz="half" idx="4294967295"/>
          </p:nvPr>
        </p:nvSpPr>
        <p:spPr>
          <a:xfrm>
            <a:off x="492371" y="2502576"/>
            <a:ext cx="3084844" cy="3765256"/>
          </a:xfrm>
        </p:spPr>
        <p:txBody>
          <a:bodyPr vert="horz" lIns="0" tIns="45720" rIns="0" bIns="45720" rtlCol="0">
            <a:normAutofit fontScale="92500" lnSpcReduction="10000"/>
          </a:bodyPr>
          <a:lstStyle/>
          <a:p>
            <a:pPr marL="292608" lvl="1" indent="0">
              <a:buNone/>
            </a:pPr>
            <a:endParaRPr lang="en-US" sz="1300" dirty="0">
              <a:solidFill>
                <a:schemeClr val="tx1"/>
              </a:solidFill>
            </a:endParaRPr>
          </a:p>
          <a:p>
            <a:pPr marL="285750" indent="-285750">
              <a:buFont typeface="Calibri" panose="020F0502020204030204" pitchFamily="34" charset="0"/>
              <a:buChar char="•"/>
            </a:pPr>
            <a:r>
              <a:rPr lang="en-US" sz="1900" dirty="0">
                <a:solidFill>
                  <a:schemeClr val="tx1"/>
                </a:solidFill>
              </a:rPr>
              <a:t>From Baseline 2018 pay  New Assumption pay</a:t>
            </a:r>
          </a:p>
          <a:p>
            <a:pPr marL="578358" lvl="1" indent="-285750">
              <a:buFont typeface="Calibri" panose="020F0502020204030204" pitchFamily="34" charset="0"/>
              <a:buChar char="•"/>
            </a:pPr>
            <a:r>
              <a:rPr lang="en-US" sz="1700" dirty="0">
                <a:solidFill>
                  <a:schemeClr val="tx1"/>
                </a:solidFill>
              </a:rPr>
              <a:t>pay increase but accounts closed are still at 20,000</a:t>
            </a:r>
          </a:p>
          <a:p>
            <a:pPr marL="285750" indent="-285750">
              <a:buFont typeface="Calibri" panose="020F0502020204030204" pitchFamily="34" charset="0"/>
              <a:buChar char="•"/>
            </a:pPr>
            <a:r>
              <a:rPr lang="en-US" sz="1900" dirty="0">
                <a:solidFill>
                  <a:schemeClr val="tx1"/>
                </a:solidFill>
              </a:rPr>
              <a:t>Account Executives productivity stops at 125% - 150%</a:t>
            </a:r>
          </a:p>
          <a:p>
            <a:pPr marL="578358" lvl="1" indent="-285750">
              <a:buFont typeface="Calibri" panose="020F0502020204030204" pitchFamily="34" charset="0"/>
              <a:buChar char="•"/>
            </a:pPr>
            <a:r>
              <a:rPr lang="en-US" sz="1700" dirty="0">
                <a:solidFill>
                  <a:schemeClr val="tx1"/>
                </a:solidFill>
              </a:rPr>
              <a:t>Shadowing Program </a:t>
            </a:r>
          </a:p>
          <a:p>
            <a:pPr marL="285750" indent="-285750">
              <a:buFont typeface="Calibri" panose="020F0502020204030204" pitchFamily="34" charset="0"/>
              <a:buChar char="•"/>
            </a:pPr>
            <a:r>
              <a:rPr lang="en-US" sz="1900" dirty="0">
                <a:solidFill>
                  <a:schemeClr val="tx1"/>
                </a:solidFill>
              </a:rPr>
              <a:t>Gross/Net Revenue could be higher</a:t>
            </a:r>
          </a:p>
          <a:p>
            <a:pPr marL="578358" lvl="1" indent="-285750">
              <a:buFont typeface="Calibri" panose="020F0502020204030204" pitchFamily="34" charset="0"/>
              <a:buChar char="•"/>
            </a:pPr>
            <a:r>
              <a:rPr lang="en-US" sz="1700" dirty="0">
                <a:solidFill>
                  <a:schemeClr val="tx1"/>
                </a:solidFill>
              </a:rPr>
              <a:t>Having higher gross/net revenue means more profitability</a:t>
            </a:r>
          </a:p>
          <a:p>
            <a:pPr marL="578358" lvl="1" indent="-285750">
              <a:buFont typeface="Calibri" panose="020F0502020204030204" pitchFamily="34" charset="0"/>
              <a:buChar char="•"/>
            </a:pPr>
            <a:endParaRPr lang="en-US" sz="1300" dirty="0">
              <a:solidFill>
                <a:srgbClr val="FFFFFF"/>
              </a:solidFill>
            </a:endParaRPr>
          </a:p>
          <a:p>
            <a:endParaRPr lang="en-US" sz="1700" dirty="0">
              <a:solidFill>
                <a:srgbClr val="FFFFFF"/>
              </a:solidFill>
            </a:endParaRPr>
          </a:p>
          <a:p>
            <a:endParaRPr lang="en-US" sz="1500" dirty="0">
              <a:solidFill>
                <a:srgbClr val="FFFFFF"/>
              </a:solidFill>
            </a:endParaRPr>
          </a:p>
        </p:txBody>
      </p:sp>
      <p:sp>
        <p:nvSpPr>
          <p:cNvPr id="27" name="Rectangle 27">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2" name="Chart 41">
            <a:extLst>
              <a:ext uri="{FF2B5EF4-FFF2-40B4-BE49-F238E27FC236}">
                <a16:creationId xmlns:a16="http://schemas.microsoft.com/office/drawing/2014/main" id="{009B3CBB-A0BB-4A88-B735-4278518EAD7E}"/>
              </a:ext>
            </a:extLst>
          </p:cNvPr>
          <p:cNvGraphicFramePr>
            <a:graphicFrameLocks/>
          </p:cNvGraphicFramePr>
          <p:nvPr>
            <p:extLst>
              <p:ext uri="{D42A27DB-BD31-4B8C-83A1-F6EECF244321}">
                <p14:modId xmlns:p14="http://schemas.microsoft.com/office/powerpoint/2010/main" val="666259906"/>
              </p:ext>
            </p:extLst>
          </p:nvPr>
        </p:nvGraphicFramePr>
        <p:xfrm>
          <a:off x="4104079" y="0"/>
          <a:ext cx="8082236"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3" name="Content Placeholder 5">
            <a:extLst>
              <a:ext uri="{FF2B5EF4-FFF2-40B4-BE49-F238E27FC236}">
                <a16:creationId xmlns:a16="http://schemas.microsoft.com/office/drawing/2014/main" id="{3AC4871D-5696-419A-930D-6A387C3A73F9}"/>
              </a:ext>
            </a:extLst>
          </p:cNvPr>
          <p:cNvGraphicFramePr>
            <a:graphicFrameLocks/>
          </p:cNvGraphicFramePr>
          <p:nvPr>
            <p:extLst>
              <p:ext uri="{D42A27DB-BD31-4B8C-83A1-F6EECF244321}">
                <p14:modId xmlns:p14="http://schemas.microsoft.com/office/powerpoint/2010/main" val="4004172001"/>
              </p:ext>
            </p:extLst>
          </p:nvPr>
        </p:nvGraphicFramePr>
        <p:xfrm>
          <a:off x="4106779" y="3475690"/>
          <a:ext cx="8085221" cy="33823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0324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7">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3509C57A-BC6B-4AD1-868C-1D38B43CF47A}"/>
              </a:ext>
            </a:extLst>
          </p:cNvPr>
          <p:cNvSpPr>
            <a:spLocks noGrp="1"/>
          </p:cNvSpPr>
          <p:nvPr>
            <p:ph type="title" idx="4294967295"/>
          </p:nvPr>
        </p:nvSpPr>
        <p:spPr>
          <a:xfrm>
            <a:off x="492370" y="516836"/>
            <a:ext cx="3084844" cy="1791968"/>
          </a:xfrm>
        </p:spPr>
        <p:txBody>
          <a:bodyPr vert="horz" lIns="91440" tIns="45720" rIns="91440" bIns="45720" rtlCol="0" anchor="b">
            <a:normAutofit/>
          </a:bodyPr>
          <a:lstStyle/>
          <a:p>
            <a:r>
              <a:rPr lang="en-US" sz="4000" b="1" dirty="0">
                <a:solidFill>
                  <a:schemeClr val="tx1"/>
                </a:solidFill>
              </a:rPr>
              <a:t>Strategy III: </a:t>
            </a:r>
            <a:r>
              <a:rPr lang="en-US" sz="2400" dirty="0">
                <a:solidFill>
                  <a:schemeClr val="tx1"/>
                </a:solidFill>
              </a:rPr>
              <a:t>Increase the headcount by 200</a:t>
            </a:r>
            <a:br>
              <a:rPr lang="en-US" sz="4000" dirty="0">
                <a:solidFill>
                  <a:schemeClr val="tx1"/>
                </a:solidFill>
              </a:rPr>
            </a:br>
            <a:endParaRPr lang="en-US" sz="4000" b="1" dirty="0">
              <a:solidFill>
                <a:schemeClr val="tx1"/>
              </a:solidFill>
            </a:endParaRPr>
          </a:p>
        </p:txBody>
      </p:sp>
      <p:sp>
        <p:nvSpPr>
          <p:cNvPr id="7" name="Text Placeholder 6">
            <a:extLst>
              <a:ext uri="{FF2B5EF4-FFF2-40B4-BE49-F238E27FC236}">
                <a16:creationId xmlns:a16="http://schemas.microsoft.com/office/drawing/2014/main" id="{B900EC6C-7F96-4471-AA18-1A2E3BD516C8}"/>
              </a:ext>
            </a:extLst>
          </p:cNvPr>
          <p:cNvSpPr>
            <a:spLocks noGrp="1"/>
          </p:cNvSpPr>
          <p:nvPr>
            <p:ph type="body" sz="half" idx="4294967295"/>
          </p:nvPr>
        </p:nvSpPr>
        <p:spPr>
          <a:xfrm>
            <a:off x="492370" y="2308804"/>
            <a:ext cx="3084844" cy="3335519"/>
          </a:xfrm>
        </p:spPr>
        <p:txBody>
          <a:bodyPr vert="horz" lIns="0" tIns="45720" rIns="0" bIns="45720" rtlCol="0">
            <a:normAutofit fontScale="85000" lnSpcReduction="10000"/>
          </a:bodyPr>
          <a:lstStyle/>
          <a:p>
            <a:pPr marL="285750" indent="-285750">
              <a:buFont typeface="Calibri" panose="020F0502020204030204" pitchFamily="34" charset="0"/>
              <a:buChar char="•"/>
            </a:pPr>
            <a:r>
              <a:rPr lang="en-US" sz="2600" dirty="0">
                <a:solidFill>
                  <a:schemeClr val="tx1"/>
                </a:solidFill>
              </a:rPr>
              <a:t>Headcount is now 1200</a:t>
            </a:r>
          </a:p>
          <a:p>
            <a:pPr marL="578358" lvl="1" indent="-285750">
              <a:buFont typeface="Calibri" panose="020F0502020204030204" pitchFamily="34" charset="0"/>
              <a:buChar char="•"/>
            </a:pPr>
            <a:r>
              <a:rPr lang="en-US" sz="1900" dirty="0">
                <a:solidFill>
                  <a:schemeClr val="tx1"/>
                </a:solidFill>
              </a:rPr>
              <a:t>Close an extra 4,000  accounts</a:t>
            </a:r>
          </a:p>
          <a:p>
            <a:pPr marL="0" indent="0">
              <a:buNone/>
            </a:pPr>
            <a:endParaRPr lang="en-US" sz="2600" dirty="0">
              <a:solidFill>
                <a:schemeClr val="tx1"/>
              </a:solidFill>
            </a:endParaRPr>
          </a:p>
          <a:p>
            <a:pPr marL="285750" indent="-285750">
              <a:buFont typeface="Calibri" panose="020F0502020204030204" pitchFamily="34" charset="0"/>
              <a:buChar char="•"/>
            </a:pPr>
            <a:r>
              <a:rPr lang="en-US" sz="2600" dirty="0">
                <a:solidFill>
                  <a:schemeClr val="tx1"/>
                </a:solidFill>
              </a:rPr>
              <a:t>Gross Revenue , Net Revenue and Compensation increase</a:t>
            </a:r>
          </a:p>
          <a:p>
            <a:pPr marL="285750" indent="-285750">
              <a:buFont typeface="Calibri" panose="020F0502020204030204" pitchFamily="34" charset="0"/>
              <a:buChar char="•"/>
            </a:pPr>
            <a:endParaRPr lang="en-US" sz="2600" dirty="0">
              <a:solidFill>
                <a:schemeClr val="tx1"/>
              </a:solidFill>
            </a:endParaRPr>
          </a:p>
          <a:p>
            <a:pPr marL="285750" indent="-285750">
              <a:buFont typeface="Calibri" panose="020F0502020204030204" pitchFamily="34" charset="0"/>
              <a:buChar char="•"/>
            </a:pPr>
            <a:r>
              <a:rPr lang="en-US" sz="2600" dirty="0">
                <a:solidFill>
                  <a:schemeClr val="tx1"/>
                </a:solidFill>
              </a:rPr>
              <a:t>More incentives</a:t>
            </a:r>
          </a:p>
          <a:p>
            <a:endParaRPr lang="en-US" sz="1500" dirty="0">
              <a:solidFill>
                <a:srgbClr val="FFFFFF"/>
              </a:solidFill>
            </a:endParaRPr>
          </a:p>
        </p:txBody>
      </p:sp>
      <p:sp>
        <p:nvSpPr>
          <p:cNvPr id="36" name="Rectangle 35">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7" name="Chart 26">
            <a:extLst>
              <a:ext uri="{FF2B5EF4-FFF2-40B4-BE49-F238E27FC236}">
                <a16:creationId xmlns:a16="http://schemas.microsoft.com/office/drawing/2014/main" id="{8A8BCA32-B7C4-4CC7-9C5C-2594EB7AD179}"/>
              </a:ext>
            </a:extLst>
          </p:cNvPr>
          <p:cNvGraphicFramePr>
            <a:graphicFrameLocks/>
          </p:cNvGraphicFramePr>
          <p:nvPr>
            <p:extLst>
              <p:ext uri="{D42A27DB-BD31-4B8C-83A1-F6EECF244321}">
                <p14:modId xmlns:p14="http://schemas.microsoft.com/office/powerpoint/2010/main" val="1252843750"/>
              </p:ext>
            </p:extLst>
          </p:nvPr>
        </p:nvGraphicFramePr>
        <p:xfrm>
          <a:off x="4104079" y="0"/>
          <a:ext cx="8087921"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156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34A9-AAD3-432D-83C9-58A860CE11FE}"/>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068890C4-4F18-4B58-AE80-3390162E4267}"/>
              </a:ext>
            </a:extLst>
          </p:cNvPr>
          <p:cNvSpPr>
            <a:spLocks noGrp="1"/>
          </p:cNvSpPr>
          <p:nvPr>
            <p:ph idx="1"/>
          </p:nvPr>
        </p:nvSpPr>
        <p:spPr>
          <a:xfrm>
            <a:off x="866274" y="1845734"/>
            <a:ext cx="10289406" cy="4023360"/>
          </a:xfrm>
        </p:spPr>
        <p:txBody>
          <a:bodyPr/>
          <a:lstStyle/>
          <a:p>
            <a:pPr lvl="1">
              <a:buFont typeface="Arial" panose="020B0604020202020204" pitchFamily="34" charset="0"/>
              <a:buChar char="•"/>
            </a:pPr>
            <a:r>
              <a:rPr lang="en-US" sz="2400" dirty="0"/>
              <a:t>The recommendation is to utilize Strategy I . Using this strategy increases the revenue and it also increases compensation. </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Strategy II halts the work from account executives working on closing accounts</a:t>
            </a:r>
          </a:p>
          <a:p>
            <a:pPr lvl="1">
              <a:buFont typeface="Arial" panose="020B0604020202020204" pitchFamily="34" charset="0"/>
              <a:buChar char="•"/>
            </a:pPr>
            <a:endParaRPr lang="en-US" sz="2400" dirty="0"/>
          </a:p>
          <a:p>
            <a:pPr lvl="1">
              <a:buFont typeface="Arial" panose="020B0604020202020204" pitchFamily="34" charset="0"/>
              <a:buChar char="•"/>
            </a:pPr>
            <a:r>
              <a:rPr lang="en-US" sz="2400" dirty="0"/>
              <a:t>Strategy III would be an excellent choice but the increase in revenue is more in Strategy I</a:t>
            </a:r>
          </a:p>
          <a:p>
            <a:endParaRPr lang="en-US" dirty="0"/>
          </a:p>
        </p:txBody>
      </p:sp>
    </p:spTree>
    <p:extLst>
      <p:ext uri="{BB962C8B-B14F-4D97-AF65-F5344CB8AC3E}">
        <p14:creationId xmlns:p14="http://schemas.microsoft.com/office/powerpoint/2010/main" val="252502245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23</TotalTime>
  <Words>728</Words>
  <Application>Microsoft Office PowerPoint</Application>
  <PresentationFormat>Widescreen</PresentationFormat>
  <Paragraphs>126</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inherit</vt:lpstr>
      <vt:lpstr>MaisonNeue</vt:lpstr>
      <vt:lpstr>MaisonNeue-Bold</vt:lpstr>
      <vt:lpstr>Retrospect</vt:lpstr>
      <vt:lpstr>Increasing Profitability with High Performing Employees</vt:lpstr>
      <vt:lpstr>Strategy I</vt:lpstr>
      <vt:lpstr>Strategy I: Assumption of the 30% growth </vt:lpstr>
      <vt:lpstr>Increases in Strategy I:</vt:lpstr>
      <vt:lpstr>Strategy II</vt:lpstr>
      <vt:lpstr>Strategy II: Modify pay structure </vt:lpstr>
      <vt:lpstr>Strategy III: Increase the headcount by 200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Profitability with High Performing Employees</dc:title>
  <dc:creator>Alexis Booker</dc:creator>
  <cp:lastModifiedBy>Alexis Booker</cp:lastModifiedBy>
  <cp:revision>1</cp:revision>
  <dcterms:created xsi:type="dcterms:W3CDTF">2020-06-15T02:36:13Z</dcterms:created>
  <dcterms:modified xsi:type="dcterms:W3CDTF">2020-06-22T13:06:19Z</dcterms:modified>
</cp:coreProperties>
</file>