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C56BB-156A-45D5-BA70-4396CA8564F7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01D-8B61-4B2C-872D-6A4432908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1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During the review, I reflected on how the Scrum structure helped me meet user goals efficiently by focusing on sprint objectives and delivering incremental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retrospective emphasized how constant evaluation helps enhance productivity. Iteration and feedback cycles improved both process and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If the SNHU Travel App used Waterfall, I would have been locked into each phase before testing. Agile’s flexibility allowed for quick pivots and incremental value delivery.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main takeaway was that Agile’s flexibility made development efficient and user-focused, while Waterfall would have limited adaptability.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600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9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90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2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Sprint Review &amp;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000"/>
              <a:t>Presented by: Jalexia Woolfork</a:t>
            </a:r>
          </a:p>
          <a:p>
            <a:r>
              <a:rPr sz="2000"/>
              <a:t>CS 250 – Software Development Life Cycle</a:t>
            </a:r>
          </a:p>
          <a:p>
            <a:r>
              <a:rPr sz="2000"/>
              <a:t>Southern New Hampshire University</a:t>
            </a:r>
          </a:p>
          <a:p>
            <a:r>
              <a:rPr sz="2000"/>
              <a:t>October 26,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Sprint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Developed the SNHU Travel App using the Scrum-Agile framework.</a:t>
            </a:r>
          </a:p>
          <a:p>
            <a:r>
              <a:rPr sz="2000"/>
              <a:t>- Completed all major roles: Product Owner, Developer, Tester, and Scrum Master.</a:t>
            </a:r>
          </a:p>
          <a:p>
            <a:r>
              <a:rPr sz="2000"/>
              <a:t>- Each sprint focused on user stories aligned with client needs.</a:t>
            </a:r>
          </a:p>
          <a:p>
            <a:r>
              <a:rPr sz="2000"/>
              <a:t>- Delivered outcomes: destination list, navigation improvements, and integrated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Sprint Retrospective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Successes: Incremental progress, adaptability, and steady completion.</a:t>
            </a:r>
          </a:p>
          <a:p>
            <a:r>
              <a:rPr sz="2000"/>
              <a:t>- Improvements: Better time estimates, refined backlog prioritization.</a:t>
            </a:r>
          </a:p>
          <a:p>
            <a:r>
              <a:rPr sz="2000"/>
              <a:t>- Tools: Trello for sprint planning and retrospectives.</a:t>
            </a:r>
          </a:p>
          <a:p>
            <a:r>
              <a:rPr sz="2000"/>
              <a:t>- Continuous reflection enhanced workflow and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solidFill>
                  <a:srgbClr val="FFFFFF"/>
                </a:solidFill>
              </a:rPr>
              <a:t>Waterfall vs. Agile Approach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r>
              <a:rPr sz="1700"/>
              <a:t>Waterfall:</a:t>
            </a:r>
          </a:p>
          <a:p>
            <a:r>
              <a:rPr sz="1700"/>
              <a:t>- Sequential, rigid stages.</a:t>
            </a:r>
          </a:p>
          <a:p>
            <a:r>
              <a:rPr sz="1700"/>
              <a:t>- Testing occurs post-development.</a:t>
            </a:r>
          </a:p>
          <a:p>
            <a:r>
              <a:rPr sz="1700"/>
              <a:t>- Best for fixed requirements.</a:t>
            </a:r>
          </a:p>
          <a:p>
            <a:endParaRPr sz="1700"/>
          </a:p>
          <a:p>
            <a:r>
              <a:rPr sz="1700"/>
              <a:t>Agile (Scrum):</a:t>
            </a:r>
          </a:p>
          <a:p>
            <a:r>
              <a:rPr sz="1700"/>
              <a:t>- Iterative sprints enable continuous testing and adaptation.</a:t>
            </a:r>
          </a:p>
          <a:p>
            <a:r>
              <a:rPr sz="1700"/>
              <a:t>- Collaboration and flexibility.</a:t>
            </a:r>
          </a:p>
          <a:p>
            <a:r>
              <a:rPr sz="1700"/>
              <a:t>- Focuses on delivering customer value each sprint.</a:t>
            </a:r>
          </a:p>
          <a:p>
            <a:endParaRPr sz="1700"/>
          </a:p>
          <a:p>
            <a:r>
              <a:rPr sz="1700"/>
              <a:t>Agile allowed for real-time feedback and design flexibility (Serrador &amp; Pinto, 2019).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Lessons Learned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Agile supported early issue detection and continuous feedback.</a:t>
            </a:r>
          </a:p>
          <a:p>
            <a:r>
              <a:rPr sz="2000"/>
              <a:t>- Solo work limited collaboration.</a:t>
            </a:r>
          </a:p>
          <a:p>
            <a:r>
              <a:rPr sz="2000"/>
              <a:t>- Frequent testing improved reliability.</a:t>
            </a:r>
          </a:p>
          <a:p>
            <a:r>
              <a:rPr sz="2000"/>
              <a:t>- Agile best fit evolving app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588878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700" b="1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095" y="1049695"/>
            <a:ext cx="4982105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Beck, K., &amp; Andres, C. (2020). Extreme Programming Explained: Embrace Change (3rd ed.). Addison-Wesley.</a:t>
            </a:r>
          </a:p>
          <a:p>
            <a:pPr>
              <a:lnSpc>
                <a:spcPct val="110000"/>
              </a:lnSpc>
            </a:pPr>
            <a:r>
              <a:rPr lang="en-US" sz="1900"/>
              <a:t>Cohn, M. (2019). Succeeding with Agile: Software Development Using Scrum. Addison-Wesley.</a:t>
            </a:r>
          </a:p>
          <a:p>
            <a:pPr>
              <a:lnSpc>
                <a:spcPct val="110000"/>
              </a:lnSpc>
            </a:pPr>
            <a:r>
              <a:rPr lang="en-US" sz="1900"/>
              <a:t>Schwaber, K., &amp; Sutherland, J. (2020). The Scrum Guide. Scrum.org.</a:t>
            </a:r>
          </a:p>
          <a:p>
            <a:pPr>
              <a:lnSpc>
                <a:spcPct val="110000"/>
              </a:lnSpc>
            </a:pPr>
            <a:r>
              <a:rPr lang="en-US" sz="1900"/>
              <a:t>Serrador, P., &amp; Pinto, J. K. (2019). Does Agile work?—A quantitative analysis of Agile project success. International Journal of Project Management, 37(5), 599–609.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419</Words>
  <Application>Microsoft Office PowerPoint</Application>
  <PresentationFormat>On-screen Show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Corbel</vt:lpstr>
      <vt:lpstr>Parallax</vt:lpstr>
      <vt:lpstr>Sprint Review &amp; Retrospective</vt:lpstr>
      <vt:lpstr>Sprint Review</vt:lpstr>
      <vt:lpstr>Sprint Retrospective</vt:lpstr>
      <vt:lpstr>Waterfall vs. Agile Approach</vt:lpstr>
      <vt:lpstr>Lessons Learned &amp; Challenges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Woolfork, Jalexia</cp:lastModifiedBy>
  <cp:revision>2</cp:revision>
  <dcterms:created xsi:type="dcterms:W3CDTF">2013-01-27T09:14:16Z</dcterms:created>
  <dcterms:modified xsi:type="dcterms:W3CDTF">2025-10-26T18:40:44Z</dcterms:modified>
  <cp:category/>
</cp:coreProperties>
</file>