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18" r:id="rId7"/>
    <p:sldId id="320" r:id="rId8"/>
    <p:sldId id="321" r:id="rId9"/>
    <p:sldId id="32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753E4-7227-4390-BCB9-B121AC6ABAD2}" v="12" dt="2024-07-16T15:31:47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Simmons" userId="be73eec8-e467-4185-974f-48b002cd317e" providerId="ADAL" clId="{E11753E4-7227-4390-BCB9-B121AC6ABAD2}"/>
    <pc:docChg chg="undo custSel delSld modSld">
      <pc:chgData name="Alexis Simmons" userId="be73eec8-e467-4185-974f-48b002cd317e" providerId="ADAL" clId="{E11753E4-7227-4390-BCB9-B121AC6ABAD2}" dt="2024-07-16T15:31:47.327" v="481" actId="20577"/>
      <pc:docMkLst>
        <pc:docMk/>
      </pc:docMkLst>
      <pc:sldChg chg="del">
        <pc:chgData name="Alexis Simmons" userId="be73eec8-e467-4185-974f-48b002cd317e" providerId="ADAL" clId="{E11753E4-7227-4390-BCB9-B121AC6ABAD2}" dt="2024-07-16T15:31:43.812" v="480" actId="2696"/>
        <pc:sldMkLst>
          <pc:docMk/>
          <pc:sldMk cId="769932640" sldId="309"/>
        </pc:sldMkLst>
      </pc:sldChg>
      <pc:sldChg chg="modSp mod">
        <pc:chgData name="Alexis Simmons" userId="be73eec8-e467-4185-974f-48b002cd317e" providerId="ADAL" clId="{E11753E4-7227-4390-BCB9-B121AC6ABAD2}" dt="2024-07-16T15:01:25.647" v="87" actId="313"/>
        <pc:sldMkLst>
          <pc:docMk/>
          <pc:sldMk cId="2945390068" sldId="314"/>
        </pc:sldMkLst>
        <pc:spChg chg="mod">
          <ac:chgData name="Alexis Simmons" userId="be73eec8-e467-4185-974f-48b002cd317e" providerId="ADAL" clId="{E11753E4-7227-4390-BCB9-B121AC6ABAD2}" dt="2024-07-16T15:01:25.647" v="87" actId="313"/>
          <ac:spMkLst>
            <pc:docMk/>
            <pc:sldMk cId="2945390068" sldId="314"/>
            <ac:spMk id="2" creationId="{35440D96-BFFB-05BD-30ED-0352500CD058}"/>
          </ac:spMkLst>
        </pc:spChg>
      </pc:sldChg>
      <pc:sldChg chg="modSp mod">
        <pc:chgData name="Alexis Simmons" userId="be73eec8-e467-4185-974f-48b002cd317e" providerId="ADAL" clId="{E11753E4-7227-4390-BCB9-B121AC6ABAD2}" dt="2024-07-16T15:09:25.194" v="121"/>
        <pc:sldMkLst>
          <pc:docMk/>
          <pc:sldMk cId="542059410" sldId="315"/>
        </pc:sldMkLst>
        <pc:spChg chg="mod">
          <ac:chgData name="Alexis Simmons" userId="be73eec8-e467-4185-974f-48b002cd317e" providerId="ADAL" clId="{E11753E4-7227-4390-BCB9-B121AC6ABAD2}" dt="2024-07-16T15:02:10.726" v="115" actId="20577"/>
          <ac:spMkLst>
            <pc:docMk/>
            <pc:sldMk cId="542059410" sldId="315"/>
            <ac:spMk id="3" creationId="{3474D05E-8A36-8D9F-519E-DB514A69D886}"/>
          </ac:spMkLst>
        </pc:spChg>
        <pc:spChg chg="mod">
          <ac:chgData name="Alexis Simmons" userId="be73eec8-e467-4185-974f-48b002cd317e" providerId="ADAL" clId="{E11753E4-7227-4390-BCB9-B121AC6ABAD2}" dt="2024-07-16T15:09:25.194" v="121"/>
          <ac:spMkLst>
            <pc:docMk/>
            <pc:sldMk cId="542059410" sldId="315"/>
            <ac:spMk id="4" creationId="{B20C1E08-E337-110E-DB8E-41BA4A3341A1}"/>
          </ac:spMkLst>
        </pc:spChg>
      </pc:sldChg>
      <pc:sldChg chg="del">
        <pc:chgData name="Alexis Simmons" userId="be73eec8-e467-4185-974f-48b002cd317e" providerId="ADAL" clId="{E11753E4-7227-4390-BCB9-B121AC6ABAD2}" dt="2024-07-16T15:09:45.113" v="122" actId="2696"/>
        <pc:sldMkLst>
          <pc:docMk/>
          <pc:sldMk cId="4293742996" sldId="316"/>
        </pc:sldMkLst>
      </pc:sldChg>
      <pc:sldChg chg="del">
        <pc:chgData name="Alexis Simmons" userId="be73eec8-e467-4185-974f-48b002cd317e" providerId="ADAL" clId="{E11753E4-7227-4390-BCB9-B121AC6ABAD2}" dt="2024-07-16T15:09:55.463" v="123" actId="2696"/>
        <pc:sldMkLst>
          <pc:docMk/>
          <pc:sldMk cId="56176599" sldId="317"/>
        </pc:sldMkLst>
      </pc:sldChg>
      <pc:sldChg chg="modSp mod">
        <pc:chgData name="Alexis Simmons" userId="be73eec8-e467-4185-974f-48b002cd317e" providerId="ADAL" clId="{E11753E4-7227-4390-BCB9-B121AC6ABAD2}" dt="2024-07-16T15:14:05.097" v="229" actId="5793"/>
        <pc:sldMkLst>
          <pc:docMk/>
          <pc:sldMk cId="412000632" sldId="318"/>
        </pc:sldMkLst>
        <pc:spChg chg="mod">
          <ac:chgData name="Alexis Simmons" userId="be73eec8-e467-4185-974f-48b002cd317e" providerId="ADAL" clId="{E11753E4-7227-4390-BCB9-B121AC6ABAD2}" dt="2024-07-16T15:10:12.567" v="161" actId="20577"/>
          <ac:spMkLst>
            <pc:docMk/>
            <pc:sldMk cId="412000632" sldId="318"/>
            <ac:spMk id="2" creationId="{018E4F0B-A6EB-861C-1C34-CAA9BDE47858}"/>
          </ac:spMkLst>
        </pc:spChg>
        <pc:spChg chg="mod">
          <ac:chgData name="Alexis Simmons" userId="be73eec8-e467-4185-974f-48b002cd317e" providerId="ADAL" clId="{E11753E4-7227-4390-BCB9-B121AC6ABAD2}" dt="2024-07-16T15:14:05.097" v="229" actId="5793"/>
          <ac:spMkLst>
            <pc:docMk/>
            <pc:sldMk cId="412000632" sldId="318"/>
            <ac:spMk id="3" creationId="{59F97739-E0DF-24F3-7886-013A799A52C3}"/>
          </ac:spMkLst>
        </pc:spChg>
      </pc:sldChg>
      <pc:sldChg chg="del">
        <pc:chgData name="Alexis Simmons" userId="be73eec8-e467-4185-974f-48b002cd317e" providerId="ADAL" clId="{E11753E4-7227-4390-BCB9-B121AC6ABAD2}" dt="2024-07-16T15:14:09.994" v="230" actId="2696"/>
        <pc:sldMkLst>
          <pc:docMk/>
          <pc:sldMk cId="1760417424" sldId="319"/>
        </pc:sldMkLst>
      </pc:sldChg>
      <pc:sldChg chg="addSp delSp modSp mod">
        <pc:chgData name="Alexis Simmons" userId="be73eec8-e467-4185-974f-48b002cd317e" providerId="ADAL" clId="{E11753E4-7227-4390-BCB9-B121AC6ABAD2}" dt="2024-07-16T15:21:34.933" v="324" actId="1076"/>
        <pc:sldMkLst>
          <pc:docMk/>
          <pc:sldMk cId="430403476" sldId="320"/>
        </pc:sldMkLst>
        <pc:spChg chg="mod">
          <ac:chgData name="Alexis Simmons" userId="be73eec8-e467-4185-974f-48b002cd317e" providerId="ADAL" clId="{E11753E4-7227-4390-BCB9-B121AC6ABAD2}" dt="2024-07-16T15:21:03.418" v="320" actId="1076"/>
          <ac:spMkLst>
            <pc:docMk/>
            <pc:sldMk cId="430403476" sldId="320"/>
            <ac:spMk id="2" creationId="{F992D586-3F7C-3202-E4F4-1F65B9A7D428}"/>
          </ac:spMkLst>
        </pc:spChg>
        <pc:spChg chg="del mod">
          <ac:chgData name="Alexis Simmons" userId="be73eec8-e467-4185-974f-48b002cd317e" providerId="ADAL" clId="{E11753E4-7227-4390-BCB9-B121AC6ABAD2}" dt="2024-07-16T15:16:09.233" v="289"/>
          <ac:spMkLst>
            <pc:docMk/>
            <pc:sldMk cId="430403476" sldId="320"/>
            <ac:spMk id="3" creationId="{375DADF2-8E4D-6C0E-0FA2-C5228AF29C1D}"/>
          </ac:spMkLst>
        </pc:spChg>
        <pc:spChg chg="del">
          <ac:chgData name="Alexis Simmons" userId="be73eec8-e467-4185-974f-48b002cd317e" providerId="ADAL" clId="{E11753E4-7227-4390-BCB9-B121AC6ABAD2}" dt="2024-07-16T15:16:20.321" v="290" actId="21"/>
          <ac:spMkLst>
            <pc:docMk/>
            <pc:sldMk cId="430403476" sldId="320"/>
            <ac:spMk id="4" creationId="{2CFADA2D-CE7A-511E-45B9-EAF4FA520E34}"/>
          </ac:spMkLst>
        </pc:spChg>
        <pc:spChg chg="add mod">
          <ac:chgData name="Alexis Simmons" userId="be73eec8-e467-4185-974f-48b002cd317e" providerId="ADAL" clId="{E11753E4-7227-4390-BCB9-B121AC6ABAD2}" dt="2024-07-16T15:21:34.933" v="324" actId="1076"/>
          <ac:spMkLst>
            <pc:docMk/>
            <pc:sldMk cId="430403476" sldId="320"/>
            <ac:spMk id="6" creationId="{8106EDDC-5D99-67FE-59C4-9D29685D75F4}"/>
          </ac:spMkLst>
        </pc:spChg>
        <pc:spChg chg="add del mod">
          <ac:chgData name="Alexis Simmons" userId="be73eec8-e467-4185-974f-48b002cd317e" providerId="ADAL" clId="{E11753E4-7227-4390-BCB9-B121AC6ABAD2}" dt="2024-07-16T15:16:28.428" v="291" actId="21"/>
          <ac:spMkLst>
            <pc:docMk/>
            <pc:sldMk cId="430403476" sldId="320"/>
            <ac:spMk id="8" creationId="{8256AB2F-D11F-B8C1-54BD-B365FD216A2B}"/>
          </ac:spMkLst>
        </pc:spChg>
      </pc:sldChg>
      <pc:sldChg chg="addSp delSp modSp mod">
        <pc:chgData name="Alexis Simmons" userId="be73eec8-e467-4185-974f-48b002cd317e" providerId="ADAL" clId="{E11753E4-7227-4390-BCB9-B121AC6ABAD2}" dt="2024-07-16T15:25:50.303" v="394"/>
        <pc:sldMkLst>
          <pc:docMk/>
          <pc:sldMk cId="569699605" sldId="321"/>
        </pc:sldMkLst>
        <pc:spChg chg="mod">
          <ac:chgData name="Alexis Simmons" userId="be73eec8-e467-4185-974f-48b002cd317e" providerId="ADAL" clId="{E11753E4-7227-4390-BCB9-B121AC6ABAD2}" dt="2024-07-16T15:22:24.763" v="377" actId="14100"/>
          <ac:spMkLst>
            <pc:docMk/>
            <pc:sldMk cId="569699605" sldId="321"/>
            <ac:spMk id="2" creationId="{6DBDB0AE-5ADD-1975-6BDD-38608925072A}"/>
          </ac:spMkLst>
        </pc:spChg>
        <pc:spChg chg="del">
          <ac:chgData name="Alexis Simmons" userId="be73eec8-e467-4185-974f-48b002cd317e" providerId="ADAL" clId="{E11753E4-7227-4390-BCB9-B121AC6ABAD2}" dt="2024-07-16T15:22:06.578" v="372" actId="21"/>
          <ac:spMkLst>
            <pc:docMk/>
            <pc:sldMk cId="569699605" sldId="321"/>
            <ac:spMk id="3" creationId="{E374C67C-D286-74AE-086C-3E45FF9D9542}"/>
          </ac:spMkLst>
        </pc:spChg>
        <pc:spChg chg="mod">
          <ac:chgData name="Alexis Simmons" userId="be73eec8-e467-4185-974f-48b002cd317e" providerId="ADAL" clId="{E11753E4-7227-4390-BCB9-B121AC6ABAD2}" dt="2024-07-16T15:25:50.303" v="394"/>
          <ac:spMkLst>
            <pc:docMk/>
            <pc:sldMk cId="569699605" sldId="321"/>
            <ac:spMk id="4" creationId="{701C2F4A-ABC8-39B2-B7BB-36C02B7A4540}"/>
          </ac:spMkLst>
        </pc:spChg>
        <pc:spChg chg="add del mod">
          <ac:chgData name="Alexis Simmons" userId="be73eec8-e467-4185-974f-48b002cd317e" providerId="ADAL" clId="{E11753E4-7227-4390-BCB9-B121AC6ABAD2}" dt="2024-07-16T15:22:10.569" v="373" actId="21"/>
          <ac:spMkLst>
            <pc:docMk/>
            <pc:sldMk cId="569699605" sldId="321"/>
            <ac:spMk id="7" creationId="{3B7F4C97-B102-4F47-5EC7-09DDD5C13681}"/>
          </ac:spMkLst>
        </pc:spChg>
      </pc:sldChg>
      <pc:sldChg chg="del">
        <pc:chgData name="Alexis Simmons" userId="be73eec8-e467-4185-974f-48b002cd317e" providerId="ADAL" clId="{E11753E4-7227-4390-BCB9-B121AC6ABAD2}" dt="2024-07-16T15:25:59.121" v="395" actId="2696"/>
        <pc:sldMkLst>
          <pc:docMk/>
          <pc:sldMk cId="1517447069" sldId="322"/>
        </pc:sldMkLst>
      </pc:sldChg>
      <pc:sldChg chg="addSp delSp modSp mod">
        <pc:chgData name="Alexis Simmons" userId="be73eec8-e467-4185-974f-48b002cd317e" providerId="ADAL" clId="{E11753E4-7227-4390-BCB9-B121AC6ABAD2}" dt="2024-07-16T15:29:25.531" v="455" actId="255"/>
        <pc:sldMkLst>
          <pc:docMk/>
          <pc:sldMk cId="2149261472" sldId="323"/>
        </pc:sldMkLst>
        <pc:spChg chg="mod">
          <ac:chgData name="Alexis Simmons" userId="be73eec8-e467-4185-974f-48b002cd317e" providerId="ADAL" clId="{E11753E4-7227-4390-BCB9-B121AC6ABAD2}" dt="2024-07-16T15:27:00.637" v="426" actId="20577"/>
          <ac:spMkLst>
            <pc:docMk/>
            <pc:sldMk cId="2149261472" sldId="323"/>
            <ac:spMk id="2" creationId="{8ED62B2F-534F-A196-1186-33D282CE3C7F}"/>
          </ac:spMkLst>
        </pc:spChg>
        <pc:spChg chg="del mod">
          <ac:chgData name="Alexis Simmons" userId="be73eec8-e467-4185-974f-48b002cd317e" providerId="ADAL" clId="{E11753E4-7227-4390-BCB9-B121AC6ABAD2}" dt="2024-07-16T15:27:48.033" v="431"/>
          <ac:spMkLst>
            <pc:docMk/>
            <pc:sldMk cId="2149261472" sldId="323"/>
            <ac:spMk id="3" creationId="{93C71586-1388-197C-1294-83D4DD85293E}"/>
          </ac:spMkLst>
        </pc:spChg>
        <pc:spChg chg="add del mod">
          <ac:chgData name="Alexis Simmons" userId="be73eec8-e467-4185-974f-48b002cd317e" providerId="ADAL" clId="{E11753E4-7227-4390-BCB9-B121AC6ABAD2}" dt="2024-07-16T15:27:15.067" v="428" actId="21"/>
          <ac:spMkLst>
            <pc:docMk/>
            <pc:sldMk cId="2149261472" sldId="323"/>
            <ac:spMk id="7" creationId="{42BBDC38-E2A7-3B59-288A-837E0A33405A}"/>
          </ac:spMkLst>
        </pc:spChg>
        <pc:spChg chg="add mod">
          <ac:chgData name="Alexis Simmons" userId="be73eec8-e467-4185-974f-48b002cd317e" providerId="ADAL" clId="{E11753E4-7227-4390-BCB9-B121AC6ABAD2}" dt="2024-07-16T15:29:25.531" v="455" actId="255"/>
          <ac:spMkLst>
            <pc:docMk/>
            <pc:sldMk cId="2149261472" sldId="323"/>
            <ac:spMk id="8" creationId="{1755E6BE-9DE5-5D2B-9FAA-BF284F564C57}"/>
          </ac:spMkLst>
        </pc:spChg>
        <pc:graphicFrameChg chg="del">
          <ac:chgData name="Alexis Simmons" userId="be73eec8-e467-4185-974f-48b002cd317e" providerId="ADAL" clId="{E11753E4-7227-4390-BCB9-B121AC6ABAD2}" dt="2024-07-16T15:27:11.296" v="427" actId="21"/>
          <ac:graphicFrameMkLst>
            <pc:docMk/>
            <pc:sldMk cId="2149261472" sldId="323"/>
            <ac:graphicFrameMk id="6" creationId="{2EE5D6E7-8306-54E8-220A-099D3B755FFE}"/>
          </ac:graphicFrameMkLst>
        </pc:graphicFrameChg>
      </pc:sldChg>
      <pc:sldChg chg="addSp delSp modSp mod">
        <pc:chgData name="Alexis Simmons" userId="be73eec8-e467-4185-974f-48b002cd317e" providerId="ADAL" clId="{E11753E4-7227-4390-BCB9-B121AC6ABAD2}" dt="2024-07-16T15:31:47.327" v="481" actId="20577"/>
        <pc:sldMkLst>
          <pc:docMk/>
          <pc:sldMk cId="2398406067" sldId="324"/>
        </pc:sldMkLst>
        <pc:spChg chg="mod">
          <ac:chgData name="Alexis Simmons" userId="be73eec8-e467-4185-974f-48b002cd317e" providerId="ADAL" clId="{E11753E4-7227-4390-BCB9-B121AC6ABAD2}" dt="2024-07-16T15:29:34.585" v="469" actId="20577"/>
          <ac:spMkLst>
            <pc:docMk/>
            <pc:sldMk cId="2398406067" sldId="324"/>
            <ac:spMk id="2" creationId="{B4386DBB-D0DC-05D4-788C-E10EEF6B4A91}"/>
          </ac:spMkLst>
        </pc:spChg>
        <pc:spChg chg="mod">
          <ac:chgData name="Alexis Simmons" userId="be73eec8-e467-4185-974f-48b002cd317e" providerId="ADAL" clId="{E11753E4-7227-4390-BCB9-B121AC6ABAD2}" dt="2024-07-16T15:31:47.327" v="481" actId="20577"/>
          <ac:spMkLst>
            <pc:docMk/>
            <pc:sldMk cId="2398406067" sldId="324"/>
            <ac:spMk id="3" creationId="{F0E41F64-E350-1F21-8A57-E740F48F3132}"/>
          </ac:spMkLst>
        </pc:spChg>
        <pc:spChg chg="del">
          <ac:chgData name="Alexis Simmons" userId="be73eec8-e467-4185-974f-48b002cd317e" providerId="ADAL" clId="{E11753E4-7227-4390-BCB9-B121AC6ABAD2}" dt="2024-07-16T15:29:44.834" v="470" actId="21"/>
          <ac:spMkLst>
            <pc:docMk/>
            <pc:sldMk cId="2398406067" sldId="324"/>
            <ac:spMk id="4" creationId="{3735AC68-D86C-E73B-5402-F22C9F54DC0C}"/>
          </ac:spMkLst>
        </pc:spChg>
        <pc:spChg chg="add del mod">
          <ac:chgData name="Alexis Simmons" userId="be73eec8-e467-4185-974f-48b002cd317e" providerId="ADAL" clId="{E11753E4-7227-4390-BCB9-B121AC6ABAD2}" dt="2024-07-16T15:29:51.109" v="471" actId="21"/>
          <ac:spMkLst>
            <pc:docMk/>
            <pc:sldMk cId="2398406067" sldId="324"/>
            <ac:spMk id="7" creationId="{97B13957-49B5-F3C8-CCD2-858B9AFEA8E7}"/>
          </ac:spMkLst>
        </pc:spChg>
      </pc:sldChg>
      <pc:sldChg chg="del">
        <pc:chgData name="Alexis Simmons" userId="be73eec8-e467-4185-974f-48b002cd317e" providerId="ADAL" clId="{E11753E4-7227-4390-BCB9-B121AC6ABAD2}" dt="2024-07-16T15:31:40.677" v="479" actId="2696"/>
        <pc:sldMkLst>
          <pc:docMk/>
          <pc:sldMk cId="2323500703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book.gitlab.com/handbook/security/security-assurance/security-compliance/sec-contro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oracle.com/en/cloud/paas/content-cloud/creating-experiences/manage-sites-shared-repository.html" TargetMode="External"/><Relationship Id="rId4" Type="http://schemas.openxmlformats.org/officeDocument/2006/relationships/hyperlink" Target="https://support.atlassian.com/bitbucket-cloud/docs/secur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controls in source code repositories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Alexis Simmons</a:t>
            </a:r>
            <a:br>
              <a:rPr lang="en-US" sz="2700" dirty="0"/>
            </a:br>
            <a:r>
              <a:rPr lang="en-US" sz="2700" dirty="0" err="1"/>
              <a:t>csd</a:t>
            </a:r>
            <a:r>
              <a:rPr lang="en-US" sz="2700" dirty="0"/>
              <a:t> 380 Assignment 11.2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Review on Source Code repos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Shared source code repositories, such as those hosted on platforms like GitHub, GitLab, and Bitbucket, are critical tools in modern software development, enabling collaboration and version control.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Code Repos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Access Controls </a:t>
            </a:r>
          </a:p>
          <a:p>
            <a:r>
              <a:rPr lang="en-US" b="1" dirty="0"/>
              <a:t>Role-Based Access Control (RBAC):</a:t>
            </a:r>
            <a:r>
              <a:rPr lang="en-US" dirty="0"/>
              <a:t> Assign permissions based on roles (e.g., developer, reviewer, admin) to limit who can read, write, or manage the repository.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Code Review and Approval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Mandatory Code Reviews:</a:t>
            </a:r>
            <a:r>
              <a:rPr lang="en-US" dirty="0"/>
              <a:t> Ensure that another developer reviews all code changes before being merged.</a:t>
            </a:r>
          </a:p>
          <a:p>
            <a:pPr marL="0" indent="0">
              <a:buNone/>
            </a:pPr>
            <a:r>
              <a:rPr lang="en-US" b="1" dirty="0"/>
              <a:t>Audit and Logging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Activity Logging:</a:t>
            </a:r>
            <a:r>
              <a:rPr lang="en-US" dirty="0"/>
              <a:t> Record all access and changes to the repository to monitor for suspicious activities.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32"/>
            <a:ext cx="10363201" cy="1629601"/>
          </a:xfrm>
        </p:spPr>
        <p:txBody>
          <a:bodyPr/>
          <a:lstStyle/>
          <a:p>
            <a:r>
              <a:rPr lang="en-US" dirty="0"/>
              <a:t>Best practices to implement security controls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06EDDC-5D99-67FE-59C4-9D29685D75F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697831" y="2198794"/>
            <a:ext cx="107963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Least Privilege Principle: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Grant users the minimum permissions necessary to perform their tasks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+mj-lt"/>
                <a:cs typeface="Arial" panose="020B0604020202020204" pitchFamily="34" charset="0"/>
              </a:rPr>
              <a:t>Mandatory MFA: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Enforce MFA for all users to add an extra layer of security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+mj-lt"/>
              </a:rPr>
              <a:t>Peer Code Reviews:</a:t>
            </a:r>
            <a:r>
              <a:rPr lang="en-US" sz="1800" dirty="0">
                <a:latin typeface="+mj-lt"/>
              </a:rPr>
              <a:t> Require at least one other developer to review and approve all code changes.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+mj-lt"/>
              </a:rPr>
              <a:t>Coding Standards:</a:t>
            </a:r>
            <a:r>
              <a:rPr lang="en-US" sz="1800" dirty="0">
                <a:latin typeface="+mj-lt"/>
              </a:rPr>
              <a:t> Establish and enforce coding standards and guidelines to improve code quality and security.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+mj-lt"/>
              </a:rPr>
              <a:t>HTTPS/SSH:</a:t>
            </a:r>
            <a:r>
              <a:rPr lang="en-US" sz="1800" dirty="0">
                <a:latin typeface="+mj-lt"/>
              </a:rPr>
              <a:t> Use HTTPS or SSH for all repository interactions to encrypt data in transit.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+mj-lt"/>
              </a:rPr>
              <a:t>Protected Branches:</a:t>
            </a:r>
            <a:r>
              <a:rPr lang="en-US" sz="1800" dirty="0">
                <a:latin typeface="+mj-lt"/>
              </a:rPr>
              <a:t> Designate key branches (e.g., main, production) as protected and restrict direct commits.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341431" cy="1082675"/>
          </a:xfrm>
        </p:spPr>
        <p:txBody>
          <a:bodyPr/>
          <a:lstStyle/>
          <a:p>
            <a:r>
              <a:rPr lang="en-US" dirty="0"/>
              <a:t>Benefits of security controls in code repos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69253" y="1767748"/>
            <a:ext cx="9091918" cy="3642452"/>
          </a:xfrm>
        </p:spPr>
        <p:txBody>
          <a:bodyPr/>
          <a:lstStyle/>
          <a:p>
            <a:r>
              <a:rPr lang="en-US" b="1" dirty="0"/>
              <a:t>Enhanced Security:</a:t>
            </a:r>
            <a:r>
              <a:rPr lang="en-US" dirty="0"/>
              <a:t> Limiting access based on roles and enforcing the least privilege minimizes the risk of unauthorized access and insider threats.</a:t>
            </a:r>
          </a:p>
          <a:p>
            <a:r>
              <a:rPr lang="en-US" b="1" dirty="0"/>
              <a:t>Accountability:</a:t>
            </a:r>
            <a:r>
              <a:rPr lang="en-US" dirty="0"/>
              <a:t> Detailed access control ensures that all actions are traceable to specific users, enhancing accountability.</a:t>
            </a:r>
          </a:p>
          <a:p>
            <a:r>
              <a:rPr lang="en-US" b="1" dirty="0"/>
              <a:t>Enhanced User Authentication:</a:t>
            </a:r>
            <a:r>
              <a:rPr lang="en-US" dirty="0"/>
              <a:t> MFA provides an additional layer of security, making it more difficult for attackers to gain unauthorized access.</a:t>
            </a:r>
          </a:p>
          <a:p>
            <a:r>
              <a:rPr lang="en-US" b="1" dirty="0"/>
              <a:t>Improved Code Quality:</a:t>
            </a:r>
            <a:r>
              <a:rPr lang="en-US" dirty="0"/>
              <a:t> Mandatory code reviews catch errors, bugs, and potential security vulnerabilities</a:t>
            </a:r>
          </a:p>
          <a:p>
            <a:r>
              <a:rPr lang="en-US" b="1" dirty="0"/>
              <a:t>Prevention of Unauthorized Changes:</a:t>
            </a:r>
            <a:r>
              <a:rPr lang="en-US" dirty="0"/>
              <a:t> Protected branches ensure that only reviewed and approved changes can be merged, maintaining code integrity.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Evolution of code repositories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755E6BE-9DE5-5D2B-9FAA-BF284F564C57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50371" y="1657473"/>
            <a:ext cx="112122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GitHub: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Launched in 2008, GitHub combined Git's powerful version control with a web-based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interface and social features like pull requests, issues, and project management tools. GitHub’s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ease of use and collaborative features made it the go-to platform for open-source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Bitbucket: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Initially supporting Mercurial, Bitbucket was launched in 2008 and later added support for Git.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latin typeface="+mj-lt"/>
              </a:rPr>
              <a:t>Azure Repos:</a:t>
            </a:r>
            <a:r>
              <a:rPr lang="en-US" dirty="0">
                <a:latin typeface="+mj-lt"/>
              </a:rPr>
              <a:t> Part of Microsoft's Azure DevOps suite, Azure Repos supports both Git and Team Foundation Version Control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22250"/>
            <a:ext cx="9840687" cy="3747179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https://handbook.gitlab.com/handbook/security/security-assurance/security-compliance/sec-controls/</a:t>
            </a:r>
            <a:endParaRPr lang="en-US" dirty="0"/>
          </a:p>
          <a:p>
            <a:r>
              <a:rPr lang="en-US" dirty="0">
                <a:hlinkClick r:id="rId4"/>
              </a:rPr>
              <a:t>https://support.atlassian.com/bitbucket-cloud/docs/security/</a:t>
            </a:r>
            <a:endParaRPr lang="en-US" dirty="0"/>
          </a:p>
          <a:p>
            <a:r>
              <a:rPr lang="en-US" dirty="0">
                <a:hlinkClick r:id="rId5"/>
              </a:rPr>
              <a:t>https://docs.oracle.com/en/cloud/paas/content-cloud/creating-experiences/manage-sites-shared-repository.html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{631195EB-F7B5-4A31-B2E4-0801EB9E47E3}tf22318419_win32</Template>
  <TotalTime>32</TotalTime>
  <Words>509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Security controls in source code repositories  Alexis Simmons csd 380 Assignment 11.2</vt:lpstr>
      <vt:lpstr>Review on Source Code repos</vt:lpstr>
      <vt:lpstr>Characteristics of Code Repos</vt:lpstr>
      <vt:lpstr>Best practices to implement security controls</vt:lpstr>
      <vt:lpstr>Benefits of security controls in code repos</vt:lpstr>
      <vt:lpstr>Evolution of code repositories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Simmons</dc:creator>
  <cp:lastModifiedBy>Alexis Simmons</cp:lastModifiedBy>
  <cp:revision>1</cp:revision>
  <dcterms:created xsi:type="dcterms:W3CDTF">2024-07-16T14:59:47Z</dcterms:created>
  <dcterms:modified xsi:type="dcterms:W3CDTF">2024-07-16T15:31:58Z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