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1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8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4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3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38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2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6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E170-2D26-4A5D-A7FD-BC853A79F89A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7F5A-7BE8-4C36-AF95-7CAB03C1AD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3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0716" y="1869709"/>
            <a:ext cx="9144000" cy="2387600"/>
          </a:xfrm>
        </p:spPr>
        <p:txBody>
          <a:bodyPr/>
          <a:lstStyle/>
          <a:p>
            <a:r>
              <a:rPr lang="ru-RU" dirty="0" smtClean="0"/>
              <a:t>Глубокое сравнение и копирование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5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5462" y="1899111"/>
            <a:ext cx="11122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2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=== </a:t>
            </a:r>
            <a:r>
              <a:rPr lang="en-US" sz="32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2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8737" y="4941250"/>
            <a:ext cx="10355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32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2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 smtClean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32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sz="3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5462" y="756111"/>
            <a:ext cx="27927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Deep equal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5462" y="3921341"/>
            <a:ext cx="27622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Deep </a:t>
            </a:r>
            <a:r>
              <a:rPr lang="en-US" sz="4400" dirty="0" smtClean="0"/>
              <a:t>clone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22137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Тема Office</vt:lpstr>
      <vt:lpstr>Глубокое сравнение и копирование объектов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Глубокое сравнение и копирование объектов</dc:title>
  <dc:creator>Александр Иванов</dc:creator>
  <cp:lastModifiedBy>Александр Иванов</cp:lastModifiedBy>
  <cp:revision>1</cp:revision>
  <dcterms:created xsi:type="dcterms:W3CDTF">2019-12-01T13:20:43Z</dcterms:created>
  <dcterms:modified xsi:type="dcterms:W3CDTF">2019-12-01T13:24:39Z</dcterms:modified>
</cp:coreProperties>
</file>