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4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20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2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1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7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2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54CB-8834-41FF-879B-195313789141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AB8D-6133-4B9F-BDF7-00AA0E728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uglascrockford/JSON-js/blob/master/json2.j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1929" y="1588528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err="1"/>
              <a:t>Eval</a:t>
            </a:r>
            <a:r>
              <a:rPr lang="en-US" sz="8000" dirty="0"/>
              <a:t> == Evil?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41999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2004451"/>
            <a:ext cx="102242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Позволяет исполнять любой код, имея полный доступ к своему замыканию.</a:t>
            </a:r>
          </a:p>
          <a:p>
            <a:endParaRPr lang="en-US" sz="2400" dirty="0"/>
          </a:p>
          <a:p>
            <a:r>
              <a:rPr lang="ru-RU" sz="2400" dirty="0"/>
              <a:t>Следовательно: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Опасно обрабатывать любой пользовательский ввод с помощью</a:t>
            </a:r>
            <a:r>
              <a:rPr lang="en-US" sz="2400" dirty="0"/>
              <a:t> </a:t>
            </a:r>
            <a:r>
              <a:rPr lang="en-US" sz="2400" dirty="0" err="1"/>
              <a:t>eval</a:t>
            </a:r>
            <a:r>
              <a:rPr lang="ru-RU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Код полученный к выполнению с сервера не должен быть скомпрометирован или модифицирован злоумышленником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62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63271" y="1556218"/>
            <a:ext cx="9314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isChecked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optionNumber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"forms[0].option"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optionNumber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".checked"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isChecked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63271" y="3491202"/>
            <a:ext cx="81741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isChecked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optionNumber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"option"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optionNumber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isChecked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5745485"/>
            <a:ext cx="10035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Сам по себе </a:t>
            </a:r>
            <a:r>
              <a:rPr lang="en-US" sz="2400" dirty="0" err="1">
                <a:solidFill>
                  <a:srgbClr val="FF0000"/>
                </a:solidFill>
              </a:rPr>
              <a:t>eval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не опаснее чем </a:t>
            </a:r>
            <a:r>
              <a:rPr lang="en-US" sz="2400" dirty="0" err="1">
                <a:solidFill>
                  <a:srgbClr val="FF0000"/>
                </a:solidFill>
              </a:rPr>
              <a:t>devtools</a:t>
            </a:r>
            <a:r>
              <a:rPr lang="ru-RU" sz="2400" dirty="0">
                <a:solidFill>
                  <a:srgbClr val="FF0000"/>
                </a:solidFill>
              </a:rPr>
              <a:t>! </a:t>
            </a:r>
          </a:p>
          <a:p>
            <a:r>
              <a:rPr lang="ru-RU" sz="2400" dirty="0">
                <a:solidFill>
                  <a:srgbClr val="FF0000"/>
                </a:solidFill>
              </a:rPr>
              <a:t>Но он позволяет легко создавать опасные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34524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Раньше отладка кода </a:t>
            </a:r>
            <a:r>
              <a:rPr lang="ru-RU" dirty="0" err="1"/>
              <a:t>внтури</a:t>
            </a:r>
            <a:r>
              <a:rPr lang="ru-RU" dirty="0"/>
              <a:t> </a:t>
            </a:r>
            <a:r>
              <a:rPr lang="en-US" dirty="0" err="1"/>
              <a:t>eval</a:t>
            </a:r>
            <a:r>
              <a:rPr lang="en-US" dirty="0"/>
              <a:t> </a:t>
            </a:r>
            <a:r>
              <a:rPr lang="ru-RU" dirty="0"/>
              <a:t>была не возможна.</a:t>
            </a:r>
          </a:p>
          <a:p>
            <a:pPr marL="0" indent="0">
              <a:buNone/>
            </a:pPr>
            <a:r>
              <a:rPr lang="ru-RU" dirty="0"/>
              <a:t>Сейчас большинство современных браузеров позволяют его отлаживать, но содержимое кода будет доступно для браузера только в момент его выполнения.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10" y="3424517"/>
            <a:ext cx="5412366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2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Быстродействие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22084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Eval</a:t>
            </a:r>
            <a:r>
              <a:rPr lang="en-US" dirty="0"/>
              <a:t> </a:t>
            </a:r>
            <a:r>
              <a:rPr lang="ru-RU" dirty="0"/>
              <a:t>делает код </a:t>
            </a:r>
            <a:r>
              <a:rPr lang="ru-RU" b="1" i="1" u="sng" dirty="0">
                <a:solidFill>
                  <a:srgbClr val="FF0000"/>
                </a:solidFill>
              </a:rPr>
              <a:t>непредсказуемым</a:t>
            </a:r>
            <a:r>
              <a:rPr lang="ru-RU" dirty="0"/>
              <a:t> для браузера!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Зачастую браузер вынужден компилировать код внутри </a:t>
            </a:r>
            <a:r>
              <a:rPr lang="en-US" dirty="0" err="1"/>
              <a:t>eval</a:t>
            </a:r>
            <a:r>
              <a:rPr lang="en-US" dirty="0"/>
              <a:t> </a:t>
            </a:r>
            <a:r>
              <a:rPr lang="ru-RU" dirty="0"/>
              <a:t>каждый раз заново, что сильно влияет на быстродействие (особенно в старых браузерах).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42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Eval</a:t>
            </a:r>
            <a:r>
              <a:rPr lang="en-US" dirty="0"/>
              <a:t> </a:t>
            </a:r>
            <a:r>
              <a:rPr lang="ru-RU" dirty="0"/>
              <a:t>не позволяет </a:t>
            </a:r>
            <a:r>
              <a:rPr lang="ru-RU" dirty="0" err="1"/>
              <a:t>минификаторам</a:t>
            </a:r>
            <a:r>
              <a:rPr lang="ru-RU" dirty="0"/>
              <a:t> сокращать имена переменных и функций, к которым имеет доступ.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часть </a:t>
            </a:r>
            <a:r>
              <a:rPr lang="ru-RU" dirty="0" err="1"/>
              <a:t>минификаторов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ВСЕ РАВНО ДЕЛАЮТ ЭТО </a:t>
            </a:r>
            <a:r>
              <a:rPr lang="ru-RU" dirty="0"/>
              <a:t>(</a:t>
            </a:r>
            <a:r>
              <a:rPr lang="en-US" dirty="0"/>
              <a:t>Closure Compiler</a:t>
            </a:r>
            <a:r>
              <a:rPr lang="ru-RU" dirty="0"/>
              <a:t>, </a:t>
            </a:r>
            <a:r>
              <a:rPr lang="en-US" dirty="0" err="1"/>
              <a:t>UglifyJS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5566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</a:t>
            </a:r>
            <a:r>
              <a:rPr lang="en-US" dirty="0"/>
              <a:t> </a:t>
            </a:r>
            <a:r>
              <a:rPr lang="ru-RU" dirty="0"/>
              <a:t>где-то рядом…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8566" y="1825625"/>
            <a:ext cx="422237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 уже </a:t>
            </a:r>
            <a:r>
              <a:rPr lang="ru-RU" dirty="0">
                <a:solidFill>
                  <a:srgbClr val="FF0000"/>
                </a:solidFill>
              </a:rPr>
              <a:t>используете</a:t>
            </a:r>
            <a:r>
              <a:rPr lang="ru-RU" dirty="0"/>
              <a:t> </a:t>
            </a:r>
            <a:r>
              <a:rPr lang="en-US" dirty="0" err="1"/>
              <a:t>eval</a:t>
            </a:r>
            <a:r>
              <a:rPr lang="en-US" dirty="0"/>
              <a:t>!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89" y="1805169"/>
            <a:ext cx="7490511" cy="390561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548652" y="5866176"/>
            <a:ext cx="10412506" cy="310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1800" i="1" dirty="0"/>
              <a:t>Исходный код метода </a:t>
            </a:r>
            <a:r>
              <a:rPr lang="en-US" sz="1800" i="1" dirty="0" err="1"/>
              <a:t>JSON.parse</a:t>
            </a:r>
            <a:r>
              <a:rPr lang="en-US" sz="1800" i="1" dirty="0"/>
              <a:t>()</a:t>
            </a:r>
            <a:endParaRPr lang="ru-RU" sz="1800" i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48652" y="6176963"/>
            <a:ext cx="10412506" cy="310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>
                <a:hlinkClick r:id="rId3"/>
              </a:rPr>
              <a:t>https://github.com/douglascrockford/JSON-js/blob/master/json2.js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235577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828"/>
          </a:xfrm>
        </p:spPr>
        <p:txBody>
          <a:bodyPr/>
          <a:lstStyle/>
          <a:p>
            <a:r>
              <a:rPr lang="ru-RU" dirty="0"/>
              <a:t>Почему не используем </a:t>
            </a:r>
            <a:r>
              <a:rPr lang="en-US" dirty="0" err="1"/>
              <a:t>eval</a:t>
            </a:r>
            <a:r>
              <a:rPr lang="ru-RU" dirty="0"/>
              <a:t>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65629" y="3679577"/>
            <a:ext cx="10860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/>
              <a:t>Eval</a:t>
            </a:r>
            <a:r>
              <a:rPr lang="en-US" sz="6000" dirty="0"/>
              <a:t> </a:t>
            </a:r>
            <a:r>
              <a:rPr lang="ru-RU" sz="6000" dirty="0">
                <a:solidFill>
                  <a:srgbClr val="FF0000"/>
                </a:solidFill>
              </a:rPr>
              <a:t>не нужен </a:t>
            </a:r>
            <a:r>
              <a:rPr lang="ru-RU" sz="6000" dirty="0"/>
              <a:t>в 99.9(9)% случаев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65858" y="2102922"/>
            <a:ext cx="36383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err="1"/>
              <a:t>Eval</a:t>
            </a:r>
            <a:r>
              <a:rPr lang="en-US" sz="6000" dirty="0"/>
              <a:t> </a:t>
            </a:r>
            <a:r>
              <a:rPr lang="ru-RU" sz="6000" dirty="0"/>
              <a:t>!</a:t>
            </a:r>
            <a:r>
              <a:rPr lang="en-US" sz="6000" dirty="0"/>
              <a:t>= Evil</a:t>
            </a:r>
            <a:r>
              <a:rPr lang="ru-RU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36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Тема Office</vt:lpstr>
      <vt:lpstr>Eval == Evil?</vt:lpstr>
      <vt:lpstr>Безопасность</vt:lpstr>
      <vt:lpstr>Безопасность</vt:lpstr>
      <vt:lpstr>Отладка</vt:lpstr>
      <vt:lpstr>Быстродействие</vt:lpstr>
      <vt:lpstr>Оптимизация</vt:lpstr>
      <vt:lpstr>Eval где-то рядом…</vt:lpstr>
      <vt:lpstr>Почему не используем eval?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 == Evil?</dc:title>
  <dc:creator>Александр Иванов</dc:creator>
  <cp:lastModifiedBy>Aleksandr Ivanov4</cp:lastModifiedBy>
  <cp:revision>11</cp:revision>
  <dcterms:created xsi:type="dcterms:W3CDTF">2019-12-01T11:01:45Z</dcterms:created>
  <dcterms:modified xsi:type="dcterms:W3CDTF">2019-12-02T04:40:25Z</dcterms:modified>
</cp:coreProperties>
</file>