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2" r:id="rId2"/>
    <p:sldId id="2320" r:id="rId3"/>
    <p:sldId id="2322" r:id="rId4"/>
    <p:sldId id="2288" r:id="rId5"/>
    <p:sldId id="2325" r:id="rId6"/>
    <p:sldId id="2327" r:id="rId7"/>
    <p:sldId id="2330" r:id="rId8"/>
    <p:sldId id="2326" r:id="rId9"/>
    <p:sldId id="2319" r:id="rId10"/>
    <p:sldId id="2328" r:id="rId11"/>
    <p:sldId id="2329" r:id="rId12"/>
    <p:sldId id="536" r:id="rId13"/>
    <p:sldId id="2324" r:id="rId14"/>
    <p:sldId id="2323" r:id="rId15"/>
    <p:sldId id="535" r:id="rId16"/>
    <p:sldId id="329" r:id="rId17"/>
    <p:sldId id="2260" r:id="rId18"/>
    <p:sldId id="2321" r:id="rId19"/>
    <p:sldId id="2267" r:id="rId20"/>
    <p:sldId id="2316" r:id="rId21"/>
    <p:sldId id="2299" r:id="rId22"/>
    <p:sldId id="2285" r:id="rId23"/>
    <p:sldId id="2192" r:id="rId24"/>
    <p:sldId id="1973" r:id="rId25"/>
    <p:sldId id="2317" r:id="rId26"/>
    <p:sldId id="1504" r:id="rId27"/>
    <p:sldId id="2315" r:id="rId28"/>
    <p:sldId id="2261" r:id="rId29"/>
    <p:sldId id="2318" r:id="rId30"/>
    <p:sldId id="1964" r:id="rId31"/>
    <p:sldId id="2236" r:id="rId32"/>
    <p:sldId id="2254" r:id="rId33"/>
    <p:sldId id="2218" r:id="rId34"/>
    <p:sldId id="2283" r:id="rId35"/>
    <p:sldId id="2233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89"/>
  </p:normalViewPr>
  <p:slideViewPr>
    <p:cSldViewPr snapToGrid="0" showGuides="1">
      <p:cViewPr varScale="1">
        <p:scale>
          <a:sx n="137" d="100"/>
          <a:sy n="137" d="100"/>
        </p:scale>
        <p:origin x="824" y="488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C-8E4D-9621-DA078668CF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2C-8E4D-9621-DA078668CF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2C-8E4D-9621-DA078668CF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7-D24E-833F-A674F51C1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17-D24E-833F-A674F51C1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17-D24E-833F-A674F51C12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6</c:v>
                </c:pt>
                <c:pt idx="2">
                  <c:v>4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3-A141-AAA5-DAB6A20101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2.6</c:v>
                </c:pt>
                <c:pt idx="2">
                  <c:v>2.9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3-A141-AAA5-DAB6A20101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4</c:v>
                </c:pt>
                <c:pt idx="2">
                  <c:v>2</c:v>
                </c:pt>
                <c:pt idx="3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C73-A141-AAA5-DAB6A20101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3.5</c:v>
                </c:pt>
                <c:pt idx="2">
                  <c:v>2.8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C73-A141-AAA5-DAB6A2010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22243064"/>
        <c:axId val="222246984"/>
      </c:barChart>
      <c:catAx>
        <c:axId val="22224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222246984"/>
        <c:crosses val="autoZero"/>
        <c:auto val="1"/>
        <c:lblAlgn val="ctr"/>
        <c:lblOffset val="100"/>
        <c:noMultiLvlLbl val="0"/>
      </c:catAx>
      <c:valAx>
        <c:axId val="2222469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22224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5628d74-4e6c-4c08-b8a5-bc13dadc7465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850-0D4B-B80E-ECFC58260A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3850-0D4B-B80E-ECFC58260A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3850-0D4B-B80E-ECFC58260A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3850-0D4B-B80E-ECFC58260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49"/>
        <c:showNegBubbles val="0"/>
        <c:axId val="-2135420576"/>
        <c:axId val="-2135417168"/>
      </c:bubbleChart>
      <c:valAx>
        <c:axId val="-213542057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2135417168"/>
        <c:crosses val="autoZero"/>
        <c:crossBetween val="midCat"/>
      </c:valAx>
      <c:valAx>
        <c:axId val="-213541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2135420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40f7d44-7475-42e4-a729-2f25530bb0fc}"/>
      </c:ext>
    </c:extLst>
  </c:chart>
  <c:spPr>
    <a:noFill/>
    <a:ln>
      <a:noFill/>
    </a:ln>
    <a:effectLst/>
  </c:spPr>
  <c:txPr>
    <a:bodyPr/>
    <a:lstStyle/>
    <a:p>
      <a:pPr>
        <a:defRPr lang="zh-CN" sz="1000" b="0" i="0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710" y="943610"/>
            <a:ext cx="440372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800">
                <a:sym typeface="+mn-ea"/>
              </a:rPr>
              <a:t>Building an End-to-End Data Pipeline for E-Commerce Insights</a:t>
            </a:r>
          </a:p>
          <a:p>
            <a:pPr algn="l">
              <a:lnSpc>
                <a:spcPct val="130000"/>
              </a:lnSpc>
            </a:pPr>
            <a:endParaRPr lang="en-US" altLang="zh-CN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18490" y="3074035"/>
            <a:ext cx="4249420" cy="29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</a:t>
            </a:r>
            <a:r>
              <a:rPr sz="1600" dirty="0">
                <a:sym typeface="+mn-ea"/>
              </a:rPr>
              <a:t>From </a:t>
            </a:r>
            <a:r>
              <a:rPr lang="en-US" sz="1600" dirty="0">
                <a:sym typeface="+mn-ea"/>
              </a:rPr>
              <a:t>R</a:t>
            </a:r>
            <a:r>
              <a:rPr sz="1600" dirty="0">
                <a:sym typeface="+mn-ea"/>
              </a:rPr>
              <a:t>aw </a:t>
            </a:r>
            <a:r>
              <a:rPr lang="en-US" sz="1600" dirty="0">
                <a:sym typeface="+mn-ea"/>
              </a:rPr>
              <a:t>F</a:t>
            </a:r>
            <a:r>
              <a:rPr sz="1600" dirty="0">
                <a:sym typeface="+mn-ea"/>
              </a:rPr>
              <a:t>iles to </a:t>
            </a:r>
            <a:r>
              <a:rPr lang="en-US" sz="1600" dirty="0">
                <a:sym typeface="+mn-ea"/>
              </a:rPr>
              <a:t>B</a:t>
            </a:r>
            <a:r>
              <a:rPr sz="1600" dirty="0">
                <a:sym typeface="+mn-ea"/>
              </a:rPr>
              <a:t>usiness-ready </a:t>
            </a:r>
            <a:r>
              <a:rPr lang="en-US" sz="1600" dirty="0">
                <a:sym typeface="+mn-ea"/>
              </a:rPr>
              <a:t>D</a:t>
            </a:r>
            <a:r>
              <a:rPr sz="1600" dirty="0">
                <a:sym typeface="+mn-ea"/>
              </a:rPr>
              <a:t>ashboards</a:t>
            </a:r>
            <a:r>
              <a:rPr lang="zh-CN" altLang="en-US" sz="16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6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5225-AD13-7DF5-0431-7627934D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DD1271E1-3B02-AF44-19A0-8F39DC51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49082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Documentation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B75B67C3-B9F4-AB08-1103-0A62E745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Capturing the Configuration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09C1846-50F5-E87B-8E78-0D6C655F3534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2D5ECD-908C-3856-721E-5098B4A1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5" y="875776"/>
            <a:ext cx="7772400" cy="41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2565-4619-735E-63C3-B55A343BE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5CB1A70C-7AB6-7968-BD35-D73017F1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70216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Quality Assurance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514FA046-2D4F-F74A-080D-878A4A08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Testing Results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4C4D10D-2157-0BB7-95B5-04162AA3BB95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4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06540" y="2483225"/>
            <a:ext cx="1730923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7416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Product</a:t>
            </a: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7503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Customer</a:t>
            </a: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53975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Sales</a:t>
            </a: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854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</a:t>
            </a: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Dashboard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6B3906FB-ADF9-CC00-27D7-0A0DB59DB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5" y="935643"/>
            <a:ext cx="7772400" cy="39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4597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DBT</a:t>
            </a: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2060231" y="1388810"/>
            <a:ext cx="79121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Meltano</a:t>
            </a: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4137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Streamlit</a:t>
            </a: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2122461" y="2531810"/>
            <a:ext cx="7289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Dagster</a:t>
            </a: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35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Tech Stack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 decision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78232" y="1959640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</a:p>
        </p:txBody>
      </p:sp>
      <p:sp>
        <p:nvSpPr>
          <p:cNvPr id="29" name="矩形 28"/>
          <p:cNvSpPr/>
          <p:nvPr/>
        </p:nvSpPr>
        <p:spPr>
          <a:xfrm>
            <a:off x="892421" y="2599818"/>
            <a:ext cx="2540096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279783" y="1289715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</a:p>
        </p:txBody>
      </p:sp>
      <p:sp>
        <p:nvSpPr>
          <p:cNvPr id="71" name="矩形 70"/>
          <p:cNvSpPr/>
          <p:nvPr/>
        </p:nvSpPr>
        <p:spPr>
          <a:xfrm>
            <a:off x="5267687" y="890413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79783" y="2183547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</a:p>
        </p:txBody>
      </p:sp>
      <p:sp>
        <p:nvSpPr>
          <p:cNvPr id="88" name="矩形 87"/>
          <p:cNvSpPr/>
          <p:nvPr/>
        </p:nvSpPr>
        <p:spPr>
          <a:xfrm>
            <a:off x="5267687" y="1784245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79783" y="3077379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</a:p>
        </p:txBody>
      </p:sp>
      <p:sp>
        <p:nvSpPr>
          <p:cNvPr id="93" name="矩形 92"/>
          <p:cNvSpPr/>
          <p:nvPr/>
        </p:nvSpPr>
        <p:spPr>
          <a:xfrm>
            <a:off x="5267687" y="2678077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79783" y="3971212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</a:p>
        </p:txBody>
      </p:sp>
      <p:sp>
        <p:nvSpPr>
          <p:cNvPr id="98" name="矩形 97"/>
          <p:cNvSpPr/>
          <p:nvPr/>
        </p:nvSpPr>
        <p:spPr>
          <a:xfrm>
            <a:off x="5267687" y="3571910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57644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99936" y="3210453"/>
            <a:ext cx="573286" cy="573881"/>
            <a:chOff x="4899936" y="3210453"/>
            <a:chExt cx="573286" cy="573881"/>
          </a:xfrm>
        </p:grpSpPr>
        <p:sp>
          <p:nvSpPr>
            <p:cNvPr id="27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99341" y="1691460"/>
            <a:ext cx="573881" cy="573881"/>
            <a:chOff x="4899341" y="1691460"/>
            <a:chExt cx="573881" cy="573881"/>
          </a:xfrm>
        </p:grpSpPr>
        <p:sp>
          <p:nvSpPr>
            <p:cNvPr id="2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5598238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559823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5598238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7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75944" y="3210453"/>
            <a:ext cx="573881" cy="573881"/>
            <a:chOff x="975944" y="3210453"/>
            <a:chExt cx="573881" cy="573881"/>
          </a:xfrm>
        </p:grpSpPr>
        <p:sp>
          <p:nvSpPr>
            <p:cNvPr id="18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167335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1673351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1673352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3100509" y="1483522"/>
            <a:ext cx="2942984" cy="1887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4" name="Group 256"/>
          <p:cNvGrpSpPr/>
          <p:nvPr/>
        </p:nvGrpSpPr>
        <p:grpSpPr bwMode="auto">
          <a:xfrm>
            <a:off x="4359330" y="1766596"/>
            <a:ext cx="425339" cy="463430"/>
            <a:chOff x="0" y="0"/>
            <a:chExt cx="526" cy="577"/>
          </a:xfrm>
          <a:solidFill>
            <a:srgbClr val="FFFFFF"/>
          </a:solidFill>
        </p:grpSpPr>
        <p:sp>
          <p:nvSpPr>
            <p:cNvPr id="5" name="AutoShape 251"/>
            <p:cNvSpPr/>
            <p:nvPr/>
          </p:nvSpPr>
          <p:spPr bwMode="auto">
            <a:xfrm>
              <a:off x="0" y="0"/>
              <a:ext cx="526" cy="4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20114" y="7917"/>
                  </a:moveTo>
                  <a:lnTo>
                    <a:pt x="21600" y="0"/>
                  </a:lnTo>
                  <a:lnTo>
                    <a:pt x="15477" y="1916"/>
                  </a:lnTo>
                  <a:lnTo>
                    <a:pt x="17029" y="3924"/>
                  </a:lnTo>
                  <a:lnTo>
                    <a:pt x="11123" y="11569"/>
                  </a:lnTo>
                  <a:lnTo>
                    <a:pt x="8614" y="8321"/>
                  </a:lnTo>
                  <a:lnTo>
                    <a:pt x="0" y="19474"/>
                  </a:lnTo>
                  <a:lnTo>
                    <a:pt x="1642" y="21600"/>
                  </a:lnTo>
                  <a:lnTo>
                    <a:pt x="1642" y="21599"/>
                  </a:lnTo>
                  <a:lnTo>
                    <a:pt x="8614" y="12572"/>
                  </a:lnTo>
                  <a:lnTo>
                    <a:pt x="11123" y="15820"/>
                  </a:lnTo>
                  <a:lnTo>
                    <a:pt x="18671" y="6049"/>
                  </a:lnTo>
                  <a:lnTo>
                    <a:pt x="20114" y="7917"/>
                  </a:lnTo>
                  <a:close/>
                  <a:moveTo>
                    <a:pt x="20114" y="79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Rectangle 252"/>
            <p:cNvSpPr/>
            <p:nvPr/>
          </p:nvSpPr>
          <p:spPr bwMode="auto">
            <a:xfrm>
              <a:off x="48" y="440"/>
              <a:ext cx="75" cy="137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Rectangle 253"/>
            <p:cNvSpPr/>
            <p:nvPr/>
          </p:nvSpPr>
          <p:spPr bwMode="auto">
            <a:xfrm>
              <a:off x="176" y="368"/>
              <a:ext cx="75" cy="20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Rectangle 254"/>
            <p:cNvSpPr/>
            <p:nvPr/>
          </p:nvSpPr>
          <p:spPr bwMode="auto">
            <a:xfrm>
              <a:off x="304" y="296"/>
              <a:ext cx="75" cy="27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Rectangle 255"/>
            <p:cNvSpPr/>
            <p:nvPr/>
          </p:nvSpPr>
          <p:spPr bwMode="auto">
            <a:xfrm>
              <a:off x="432" y="232"/>
              <a:ext cx="75" cy="342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123691" y="233545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3019647" y="2656224"/>
            <a:ext cx="3104706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464000" y="2664672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占位符 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4351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 b="4339"/>
          <a:stretch>
            <a:fillRect/>
          </a:stretch>
        </p:blipFill>
        <p:spPr/>
      </p:pic>
      <p:sp>
        <p:nvSpPr>
          <p:cNvPr id="17" name="TextBox 94"/>
          <p:cNvSpPr txBox="1">
            <a:spLocks noChangeArrowheads="1"/>
          </p:cNvSpPr>
          <p:nvPr/>
        </p:nvSpPr>
        <p:spPr bwMode="auto">
          <a:xfrm>
            <a:off x="1633243" y="3557706"/>
            <a:ext cx="5858106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  <a:p>
            <a:pPr algn="ctr">
              <a:lnSpc>
                <a:spcPct val="150000"/>
              </a:lnSpc>
            </a:pP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764043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5764043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856147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1429876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1429876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521980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94962" y="1411443"/>
            <a:ext cx="573881" cy="573881"/>
            <a:chOff x="1750089" y="1478535"/>
            <a:chExt cx="573881" cy="573881"/>
          </a:xfrm>
        </p:grpSpPr>
        <p:sp>
          <p:nvSpPr>
            <p:cNvPr id="9" name="Oval 30"/>
            <p:cNvSpPr/>
            <p:nvPr/>
          </p:nvSpPr>
          <p:spPr bwMode="auto">
            <a:xfrm>
              <a:off x="1750089" y="1478535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0" name="Group 47"/>
            <p:cNvGrpSpPr/>
            <p:nvPr/>
          </p:nvGrpSpPr>
          <p:grpSpPr>
            <a:xfrm>
              <a:off x="1911122" y="1593669"/>
              <a:ext cx="251816" cy="368186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11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2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049918" y="1411732"/>
            <a:ext cx="573881" cy="573881"/>
            <a:chOff x="6726665" y="1478535"/>
            <a:chExt cx="573881" cy="573881"/>
          </a:xfrm>
        </p:grpSpPr>
        <p:sp>
          <p:nvSpPr>
            <p:cNvPr id="14" name="Oval 30"/>
            <p:cNvSpPr/>
            <p:nvPr/>
          </p:nvSpPr>
          <p:spPr bwMode="auto">
            <a:xfrm>
              <a:off x="6726665" y="1478535"/>
              <a:ext cx="573881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429"/>
            <p:cNvSpPr>
              <a:spLocks noChangeArrowheads="1"/>
            </p:cNvSpPr>
            <p:nvPr/>
          </p:nvSpPr>
          <p:spPr bwMode="auto">
            <a:xfrm>
              <a:off x="6866909" y="1619794"/>
              <a:ext cx="293392" cy="291362"/>
            </a:xfrm>
            <a:custGeom>
              <a:avLst/>
              <a:gdLst>
                <a:gd name="T0" fmla="*/ 1162 w 1230"/>
                <a:gd name="T1" fmla="*/ 383 h 1221"/>
                <a:gd name="T2" fmla="*/ 1112 w 1230"/>
                <a:gd name="T3" fmla="*/ 433 h 1221"/>
                <a:gd name="T4" fmla="*/ 794 w 1230"/>
                <a:gd name="T5" fmla="*/ 116 h 1221"/>
                <a:gd name="T6" fmla="*/ 844 w 1230"/>
                <a:gd name="T7" fmla="*/ 57 h 1221"/>
                <a:gd name="T8" fmla="*/ 1061 w 1230"/>
                <a:gd name="T9" fmla="*/ 57 h 1221"/>
                <a:gd name="T10" fmla="*/ 1162 w 1230"/>
                <a:gd name="T11" fmla="*/ 166 h 1221"/>
                <a:gd name="T12" fmla="*/ 1162 w 1230"/>
                <a:gd name="T13" fmla="*/ 383 h 1221"/>
                <a:gd name="T14" fmla="*/ 418 w 1230"/>
                <a:gd name="T15" fmla="*/ 1019 h 1221"/>
                <a:gd name="T16" fmla="*/ 418 w 1230"/>
                <a:gd name="T17" fmla="*/ 1077 h 1221"/>
                <a:gd name="T18" fmla="*/ 468 w 1230"/>
                <a:gd name="T19" fmla="*/ 1077 h 1221"/>
                <a:gd name="T20" fmla="*/ 1061 w 1230"/>
                <a:gd name="T21" fmla="*/ 484 h 1221"/>
                <a:gd name="T22" fmla="*/ 1003 w 1230"/>
                <a:gd name="T23" fmla="*/ 433 h 1221"/>
                <a:gd name="T24" fmla="*/ 418 w 1230"/>
                <a:gd name="T25" fmla="*/ 1019 h 1221"/>
                <a:gd name="T26" fmla="*/ 150 w 1230"/>
                <a:gd name="T27" fmla="*/ 751 h 1221"/>
                <a:gd name="T28" fmla="*/ 150 w 1230"/>
                <a:gd name="T29" fmla="*/ 810 h 1221"/>
                <a:gd name="T30" fmla="*/ 209 w 1230"/>
                <a:gd name="T31" fmla="*/ 810 h 1221"/>
                <a:gd name="T32" fmla="*/ 794 w 1230"/>
                <a:gd name="T33" fmla="*/ 216 h 1221"/>
                <a:gd name="T34" fmla="*/ 735 w 1230"/>
                <a:gd name="T35" fmla="*/ 166 h 1221"/>
                <a:gd name="T36" fmla="*/ 150 w 1230"/>
                <a:gd name="T37" fmla="*/ 751 h 1221"/>
                <a:gd name="T38" fmla="*/ 844 w 1230"/>
                <a:gd name="T39" fmla="*/ 275 h 1221"/>
                <a:gd name="T40" fmla="*/ 259 w 1230"/>
                <a:gd name="T41" fmla="*/ 860 h 1221"/>
                <a:gd name="T42" fmla="*/ 259 w 1230"/>
                <a:gd name="T43" fmla="*/ 969 h 1221"/>
                <a:gd name="T44" fmla="*/ 367 w 1230"/>
                <a:gd name="T45" fmla="*/ 969 h 1221"/>
                <a:gd name="T46" fmla="*/ 953 w 1230"/>
                <a:gd name="T47" fmla="*/ 383 h 1221"/>
                <a:gd name="T48" fmla="*/ 844 w 1230"/>
                <a:gd name="T49" fmla="*/ 275 h 1221"/>
                <a:gd name="T50" fmla="*/ 367 w 1230"/>
                <a:gd name="T51" fmla="*/ 1127 h 1221"/>
                <a:gd name="T52" fmla="*/ 334 w 1230"/>
                <a:gd name="T53" fmla="*/ 1061 h 1221"/>
                <a:gd name="T54" fmla="*/ 309 w 1230"/>
                <a:gd name="T55" fmla="*/ 1061 h 1221"/>
                <a:gd name="T56" fmla="*/ 209 w 1230"/>
                <a:gd name="T57" fmla="*/ 1019 h 1221"/>
                <a:gd name="T58" fmla="*/ 158 w 1230"/>
                <a:gd name="T59" fmla="*/ 910 h 1221"/>
                <a:gd name="T60" fmla="*/ 167 w 1230"/>
                <a:gd name="T61" fmla="*/ 893 h 1221"/>
                <a:gd name="T62" fmla="*/ 100 w 1230"/>
                <a:gd name="T63" fmla="*/ 860 h 1221"/>
                <a:gd name="T64" fmla="*/ 92 w 1230"/>
                <a:gd name="T65" fmla="*/ 852 h 1221"/>
                <a:gd name="T66" fmla="*/ 0 w 1230"/>
                <a:gd name="T67" fmla="*/ 1220 h 1221"/>
                <a:gd name="T68" fmla="*/ 367 w 1230"/>
                <a:gd name="T69" fmla="*/ 1127 h 1221"/>
                <a:gd name="T70" fmla="*/ 367 w 1230"/>
                <a:gd name="T71" fmla="*/ 1127 h 1221"/>
                <a:gd name="T72" fmla="*/ 367 w 1230"/>
                <a:gd name="T73" fmla="*/ 112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9" tIns="22859" rIns="45719" bIns="22859" anchor="ctr"/>
            <a:lstStyle/>
            <a:p>
              <a:pPr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7" name="Rounded Rectangle 4"/>
          <p:cNvSpPr/>
          <p:nvPr/>
        </p:nvSpPr>
        <p:spPr>
          <a:xfrm rot="5400000">
            <a:off x="2628685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052665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0" name="Rounded Rectangle 7"/>
          <p:cNvSpPr/>
          <p:nvPr/>
        </p:nvSpPr>
        <p:spPr>
          <a:xfrm rot="5400000">
            <a:off x="2628685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1052664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23" name="Rounded Rectangle 10"/>
          <p:cNvSpPr/>
          <p:nvPr/>
        </p:nvSpPr>
        <p:spPr>
          <a:xfrm rot="5400000">
            <a:off x="2628685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11"/>
          <p:cNvSpPr/>
          <p:nvPr/>
        </p:nvSpPr>
        <p:spPr>
          <a:xfrm>
            <a:off x="1052665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26" name="Rounded Rectangle 13"/>
          <p:cNvSpPr/>
          <p:nvPr/>
        </p:nvSpPr>
        <p:spPr>
          <a:xfrm rot="5400000">
            <a:off x="2628685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1052665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9" name="Rounded Rectangle 16"/>
          <p:cNvSpPr/>
          <p:nvPr/>
        </p:nvSpPr>
        <p:spPr>
          <a:xfrm rot="5400000">
            <a:off x="2628685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1052664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31" name="AutoShape 137"/>
          <p:cNvSpPr/>
          <p:nvPr/>
        </p:nvSpPr>
        <p:spPr bwMode="auto">
          <a:xfrm>
            <a:off x="705147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AutoShape 216"/>
          <p:cNvSpPr/>
          <p:nvPr/>
        </p:nvSpPr>
        <p:spPr bwMode="auto">
          <a:xfrm>
            <a:off x="757444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AutoShape 240"/>
          <p:cNvSpPr/>
          <p:nvPr/>
        </p:nvSpPr>
        <p:spPr bwMode="auto">
          <a:xfrm>
            <a:off x="698332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AutoShape 250"/>
          <p:cNvSpPr/>
          <p:nvPr/>
        </p:nvSpPr>
        <p:spPr bwMode="auto">
          <a:xfrm>
            <a:off x="705149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5" name="Group 516"/>
          <p:cNvGrpSpPr/>
          <p:nvPr/>
        </p:nvGrpSpPr>
        <p:grpSpPr bwMode="auto">
          <a:xfrm>
            <a:off x="696165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6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7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0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1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3" name="Rounded Rectangle 30"/>
          <p:cNvSpPr/>
          <p:nvPr/>
        </p:nvSpPr>
        <p:spPr>
          <a:xfrm rot="5400000">
            <a:off x="6713406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Rounded Rectangle 31"/>
          <p:cNvSpPr/>
          <p:nvPr/>
        </p:nvSpPr>
        <p:spPr>
          <a:xfrm>
            <a:off x="5137386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46" name="Rounded Rectangle 33"/>
          <p:cNvSpPr/>
          <p:nvPr/>
        </p:nvSpPr>
        <p:spPr>
          <a:xfrm rot="5400000">
            <a:off x="6713406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ounded Rectangle 34"/>
          <p:cNvSpPr/>
          <p:nvPr/>
        </p:nvSpPr>
        <p:spPr>
          <a:xfrm>
            <a:off x="5137385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49" name="Rounded Rectangle 36"/>
          <p:cNvSpPr/>
          <p:nvPr/>
        </p:nvSpPr>
        <p:spPr>
          <a:xfrm rot="5400000">
            <a:off x="6713406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ounded Rectangle 37"/>
          <p:cNvSpPr/>
          <p:nvPr/>
        </p:nvSpPr>
        <p:spPr>
          <a:xfrm>
            <a:off x="5137386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52" name="Rounded Rectangle 39"/>
          <p:cNvSpPr/>
          <p:nvPr/>
        </p:nvSpPr>
        <p:spPr>
          <a:xfrm rot="5400000">
            <a:off x="6713406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Rounded Rectangle 40"/>
          <p:cNvSpPr/>
          <p:nvPr/>
        </p:nvSpPr>
        <p:spPr>
          <a:xfrm>
            <a:off x="5137386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55" name="Rounded Rectangle 42"/>
          <p:cNvSpPr/>
          <p:nvPr/>
        </p:nvSpPr>
        <p:spPr>
          <a:xfrm rot="5400000">
            <a:off x="6713406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6" name="Rounded Rectangle 43"/>
          <p:cNvSpPr/>
          <p:nvPr/>
        </p:nvSpPr>
        <p:spPr>
          <a:xfrm>
            <a:off x="5137385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57" name="AutoShape 137"/>
          <p:cNvSpPr/>
          <p:nvPr/>
        </p:nvSpPr>
        <p:spPr bwMode="auto">
          <a:xfrm>
            <a:off x="4789868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8" name="AutoShape 216"/>
          <p:cNvSpPr/>
          <p:nvPr/>
        </p:nvSpPr>
        <p:spPr bwMode="auto">
          <a:xfrm>
            <a:off x="4842166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9" name="AutoShape 240"/>
          <p:cNvSpPr/>
          <p:nvPr/>
        </p:nvSpPr>
        <p:spPr bwMode="auto">
          <a:xfrm>
            <a:off x="4783053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0" name="AutoShape 250"/>
          <p:cNvSpPr/>
          <p:nvPr/>
        </p:nvSpPr>
        <p:spPr bwMode="auto">
          <a:xfrm>
            <a:off x="4789870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61" name="Group 516"/>
          <p:cNvGrpSpPr/>
          <p:nvPr/>
        </p:nvGrpSpPr>
        <p:grpSpPr bwMode="auto">
          <a:xfrm>
            <a:off x="4780886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3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4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5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6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7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r="3213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41"/>
          <a:stretch>
            <a:fillRect/>
          </a:stretch>
        </p:blipFill>
        <p:spPr/>
      </p:pic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619723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1059531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60032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412368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3563499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464000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662765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6067467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967968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960120" y="886460"/>
            <a:ext cx="304800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BI Analysts require access to clean, well-structured data consolidated in a single warehouse to enable efficient report generation without the need for manual data cleaning.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894080" y="2559050"/>
            <a:ext cx="472249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Problem Statement:</a:t>
            </a:r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is scattered across multiple raw CSV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Inconsistent formats, missing values, and duplicate records hinder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Delays in decision-making occur due to the lack of timely, reliable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There is no centralized, analytics-ready dataset to support reporting and insights.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rcRect l="1727" t="190" r="1152" b="1466"/>
          <a:stretch>
            <a:fillRect/>
          </a:stretch>
        </p:blipFill>
        <p:spPr>
          <a:xfrm>
            <a:off x="5930265" y="728345"/>
            <a:ext cx="1923415" cy="1778635"/>
          </a:xfrm>
          <a:prstGeom prst="rect">
            <a:avLst/>
          </a:prstGeom>
        </p:spPr>
      </p:pic>
      <p:sp>
        <p:nvSpPr>
          <p:cNvPr id="44" name="Text Box 43"/>
          <p:cNvSpPr txBox="1"/>
          <p:nvPr/>
        </p:nvSpPr>
        <p:spPr>
          <a:xfrm>
            <a:off x="5930265" y="2766695"/>
            <a:ext cx="304800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r="21728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2" r="21702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r="21732"/>
          <a:stretch>
            <a:fillRect/>
          </a:stretch>
        </p:blipFill>
        <p:spPr/>
      </p:pic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22507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22507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17757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4294125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TextBox 94"/>
          <p:cNvSpPr txBox="1">
            <a:spLocks noChangeArrowheads="1"/>
          </p:cNvSpPr>
          <p:nvPr/>
        </p:nvSpPr>
        <p:spPr bwMode="auto">
          <a:xfrm>
            <a:off x="4294125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389375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3454387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3454387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549637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6926005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6926005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021255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890004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Rounded Rectangle 4"/>
          <p:cNvSpPr/>
          <p:nvPr/>
        </p:nvSpPr>
        <p:spPr>
          <a:xfrm rot="5400000">
            <a:off x="1947730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ounded Rectangle 5"/>
          <p:cNvSpPr/>
          <p:nvPr/>
        </p:nvSpPr>
        <p:spPr>
          <a:xfrm>
            <a:off x="985320" y="3385183"/>
            <a:ext cx="1817790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5" name="Rectangle 6"/>
          <p:cNvSpPr/>
          <p:nvPr/>
        </p:nvSpPr>
        <p:spPr>
          <a:xfrm>
            <a:off x="890004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ounded Rectangle 7"/>
          <p:cNvSpPr/>
          <p:nvPr/>
        </p:nvSpPr>
        <p:spPr>
          <a:xfrm rot="5400000">
            <a:off x="1947730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985319" y="3800353"/>
            <a:ext cx="1123859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8" name="Rectangle 9"/>
          <p:cNvSpPr/>
          <p:nvPr/>
        </p:nvSpPr>
        <p:spPr>
          <a:xfrm>
            <a:off x="890004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ounded Rectangle 10"/>
          <p:cNvSpPr/>
          <p:nvPr/>
        </p:nvSpPr>
        <p:spPr>
          <a:xfrm rot="5400000">
            <a:off x="1947730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985320" y="4215523"/>
            <a:ext cx="1585868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11" name="Rounded Rectangle 12"/>
          <p:cNvSpPr/>
          <p:nvPr/>
        </p:nvSpPr>
        <p:spPr>
          <a:xfrm>
            <a:off x="979403" y="1091821"/>
            <a:ext cx="2099510" cy="1906974"/>
          </a:xfrm>
          <a:prstGeom prst="roundRect">
            <a:avLst>
              <a:gd name="adj" fmla="val 2867"/>
            </a:avLst>
          </a:prstGeom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AutoShape 113"/>
          <p:cNvSpPr/>
          <p:nvPr/>
        </p:nvSpPr>
        <p:spPr bwMode="auto">
          <a:xfrm>
            <a:off x="1909301" y="1515583"/>
            <a:ext cx="307953" cy="263659"/>
          </a:xfrm>
          <a:custGeom>
            <a:avLst/>
            <a:gdLst>
              <a:gd name="T0" fmla="*/ 259046022 w 21600"/>
              <a:gd name="T1" fmla="*/ 121588502 h 21600"/>
              <a:gd name="T2" fmla="*/ 259046022 w 21600"/>
              <a:gd name="T3" fmla="*/ 105226481 h 21600"/>
              <a:gd name="T4" fmla="*/ 239823076 w 21600"/>
              <a:gd name="T5" fmla="*/ 77110490 h 21600"/>
              <a:gd name="T6" fmla="*/ 186223862 w 21600"/>
              <a:gd name="T7" fmla="*/ 43829736 h 21600"/>
              <a:gd name="T8" fmla="*/ 166165689 w 21600"/>
              <a:gd name="T9" fmla="*/ 29170478 h 21600"/>
              <a:gd name="T10" fmla="*/ 159655912 w 21600"/>
              <a:gd name="T11" fmla="*/ 18378005 h 21600"/>
              <a:gd name="T12" fmla="*/ 159655912 w 21600"/>
              <a:gd name="T13" fmla="*/ 18306686 h 21600"/>
              <a:gd name="T14" fmla="*/ 159655912 w 21600"/>
              <a:gd name="T15" fmla="*/ 0 h 21600"/>
              <a:gd name="T16" fmla="*/ 126685736 w 21600"/>
              <a:gd name="T17" fmla="*/ 0 h 21600"/>
              <a:gd name="T18" fmla="*/ 126685736 w 21600"/>
              <a:gd name="T19" fmla="*/ 7010 h 21600"/>
              <a:gd name="T20" fmla="*/ 126685736 w 21600"/>
              <a:gd name="T21" fmla="*/ 18314449 h 21600"/>
              <a:gd name="T22" fmla="*/ 126685736 w 21600"/>
              <a:gd name="T23" fmla="*/ 18385768 h 21600"/>
              <a:gd name="T24" fmla="*/ 120175960 w 21600"/>
              <a:gd name="T25" fmla="*/ 29184405 h 21600"/>
              <a:gd name="T26" fmla="*/ 100117787 w 21600"/>
              <a:gd name="T27" fmla="*/ 43844509 h 21600"/>
              <a:gd name="T28" fmla="*/ 46519839 w 21600"/>
              <a:gd name="T29" fmla="*/ 77117499 h 21600"/>
              <a:gd name="T30" fmla="*/ 27296893 w 21600"/>
              <a:gd name="T31" fmla="*/ 105240491 h 21600"/>
              <a:gd name="T32" fmla="*/ 27296893 w 21600"/>
              <a:gd name="T33" fmla="*/ 121595512 h 21600"/>
              <a:gd name="T34" fmla="*/ 0 w 21600"/>
              <a:gd name="T35" fmla="*/ 121595512 h 21600"/>
              <a:gd name="T36" fmla="*/ 43483029 w 21600"/>
              <a:gd name="T37" fmla="*/ 153864397 h 21600"/>
              <a:gd name="T38" fmla="*/ 86847348 w 21600"/>
              <a:gd name="T39" fmla="*/ 121595512 h 21600"/>
              <a:gd name="T40" fmla="*/ 60280664 w 21600"/>
              <a:gd name="T41" fmla="*/ 121595512 h 21600"/>
              <a:gd name="T42" fmla="*/ 60280664 w 21600"/>
              <a:gd name="T43" fmla="*/ 105240491 h 21600"/>
              <a:gd name="T44" fmla="*/ 60280664 w 21600"/>
              <a:gd name="T45" fmla="*/ 105147400 h 21600"/>
              <a:gd name="T46" fmla="*/ 66723773 w 21600"/>
              <a:gd name="T47" fmla="*/ 94712354 h 21600"/>
              <a:gd name="T48" fmla="*/ 86835030 w 21600"/>
              <a:gd name="T49" fmla="*/ 80194969 h 21600"/>
              <a:gd name="T50" fmla="*/ 126526262 w 21600"/>
              <a:gd name="T51" fmla="*/ 56480866 h 21600"/>
              <a:gd name="T52" fmla="*/ 126526262 w 21600"/>
              <a:gd name="T53" fmla="*/ 121588502 h 21600"/>
              <a:gd name="T54" fmla="*/ 99693960 w 21600"/>
              <a:gd name="T55" fmla="*/ 121588502 h 21600"/>
              <a:gd name="T56" fmla="*/ 143217743 w 21600"/>
              <a:gd name="T57" fmla="*/ 153864397 h 21600"/>
              <a:gd name="T58" fmla="*/ 186661273 w 21600"/>
              <a:gd name="T59" fmla="*/ 121588502 h 21600"/>
              <a:gd name="T60" fmla="*/ 159510152 w 21600"/>
              <a:gd name="T61" fmla="*/ 121588502 h 21600"/>
              <a:gd name="T62" fmla="*/ 159510152 w 21600"/>
              <a:gd name="T63" fmla="*/ 56274591 h 21600"/>
              <a:gd name="T64" fmla="*/ 199520215 w 21600"/>
              <a:gd name="T65" fmla="*/ 80180289 h 21600"/>
              <a:gd name="T66" fmla="*/ 219631460 w 21600"/>
              <a:gd name="T67" fmla="*/ 94704591 h 21600"/>
              <a:gd name="T68" fmla="*/ 226074569 w 21600"/>
              <a:gd name="T69" fmla="*/ 105140390 h 21600"/>
              <a:gd name="T70" fmla="*/ 226074569 w 21600"/>
              <a:gd name="T71" fmla="*/ 105233481 h 21600"/>
              <a:gd name="T72" fmla="*/ 226074569 w 21600"/>
              <a:gd name="T73" fmla="*/ 121588502 h 21600"/>
              <a:gd name="T74" fmla="*/ 199507778 w 21600"/>
              <a:gd name="T75" fmla="*/ 121588502 h 21600"/>
              <a:gd name="T76" fmla="*/ 242872215 w 21600"/>
              <a:gd name="T77" fmla="*/ 153850470 h 21600"/>
              <a:gd name="T78" fmla="*/ 286355233 w 21600"/>
              <a:gd name="T79" fmla="*/ 121588502 h 21600"/>
              <a:gd name="T80" fmla="*/ 259046022 w 21600"/>
              <a:gd name="T81" fmla="*/ 121588502 h 21600"/>
              <a:gd name="T82" fmla="*/ 259046022 w 21600"/>
              <a:gd name="T83" fmla="*/ 121588502 h 216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600" h="21600">
                <a:moveTo>
                  <a:pt x="19540" y="17069"/>
                </a:moveTo>
                <a:cubicBezTo>
                  <a:pt x="19540" y="16473"/>
                  <a:pt x="19540" y="15944"/>
                  <a:pt x="19540" y="14772"/>
                </a:cubicBezTo>
                <a:cubicBezTo>
                  <a:pt x="19526" y="13214"/>
                  <a:pt x="18865" y="11949"/>
                  <a:pt x="18090" y="10825"/>
                </a:cubicBezTo>
                <a:cubicBezTo>
                  <a:pt x="16910" y="9139"/>
                  <a:pt x="15307" y="7618"/>
                  <a:pt x="14047" y="6153"/>
                </a:cubicBezTo>
                <a:cubicBezTo>
                  <a:pt x="13419" y="5427"/>
                  <a:pt x="12881" y="4722"/>
                  <a:pt x="12534" y="4095"/>
                </a:cubicBezTo>
                <a:cubicBezTo>
                  <a:pt x="12185" y="3471"/>
                  <a:pt x="12043" y="2962"/>
                  <a:pt x="12043" y="2580"/>
                </a:cubicBezTo>
                <a:cubicBezTo>
                  <a:pt x="12043" y="2577"/>
                  <a:pt x="12043" y="2573"/>
                  <a:pt x="12043" y="2570"/>
                </a:cubicBezTo>
                <a:cubicBezTo>
                  <a:pt x="12043" y="1413"/>
                  <a:pt x="12043" y="589"/>
                  <a:pt x="12043" y="0"/>
                </a:cubicBezTo>
                <a:lnTo>
                  <a:pt x="9556" y="0"/>
                </a:lnTo>
                <a:cubicBezTo>
                  <a:pt x="9556" y="0"/>
                  <a:pt x="9556" y="1"/>
                  <a:pt x="9556" y="1"/>
                </a:cubicBezTo>
                <a:cubicBezTo>
                  <a:pt x="9556" y="591"/>
                  <a:pt x="9556" y="1415"/>
                  <a:pt x="9556" y="2571"/>
                </a:cubicBezTo>
                <a:cubicBezTo>
                  <a:pt x="9556" y="2574"/>
                  <a:pt x="9556" y="2578"/>
                  <a:pt x="9556" y="2581"/>
                </a:cubicBezTo>
                <a:cubicBezTo>
                  <a:pt x="9556" y="2963"/>
                  <a:pt x="9414" y="3472"/>
                  <a:pt x="9065" y="4097"/>
                </a:cubicBezTo>
                <a:cubicBezTo>
                  <a:pt x="8718" y="4723"/>
                  <a:pt x="8180" y="5428"/>
                  <a:pt x="7552" y="6155"/>
                </a:cubicBezTo>
                <a:cubicBezTo>
                  <a:pt x="6292" y="7619"/>
                  <a:pt x="4689" y="9140"/>
                  <a:pt x="3509" y="10826"/>
                </a:cubicBezTo>
                <a:cubicBezTo>
                  <a:pt x="2734" y="11950"/>
                  <a:pt x="2073" y="13215"/>
                  <a:pt x="2059" y="14774"/>
                </a:cubicBezTo>
                <a:cubicBezTo>
                  <a:pt x="2059" y="15946"/>
                  <a:pt x="2059" y="16475"/>
                  <a:pt x="2059" y="17070"/>
                </a:cubicBezTo>
                <a:lnTo>
                  <a:pt x="0" y="17070"/>
                </a:lnTo>
                <a:lnTo>
                  <a:pt x="3280" y="21600"/>
                </a:lnTo>
                <a:lnTo>
                  <a:pt x="6551" y="17070"/>
                </a:lnTo>
                <a:lnTo>
                  <a:pt x="4547" y="17070"/>
                </a:lnTo>
                <a:cubicBezTo>
                  <a:pt x="4547" y="16475"/>
                  <a:pt x="4547" y="15946"/>
                  <a:pt x="4547" y="14774"/>
                </a:cubicBezTo>
                <a:cubicBezTo>
                  <a:pt x="4547" y="14769"/>
                  <a:pt x="4547" y="14765"/>
                  <a:pt x="4547" y="14761"/>
                </a:cubicBezTo>
                <a:cubicBezTo>
                  <a:pt x="4547" y="14404"/>
                  <a:pt x="4685" y="13910"/>
                  <a:pt x="5033" y="13296"/>
                </a:cubicBezTo>
                <a:cubicBezTo>
                  <a:pt x="5381" y="12679"/>
                  <a:pt x="5919" y="11980"/>
                  <a:pt x="6550" y="11258"/>
                </a:cubicBezTo>
                <a:cubicBezTo>
                  <a:pt x="7464" y="10197"/>
                  <a:pt x="8559" y="9102"/>
                  <a:pt x="9544" y="7929"/>
                </a:cubicBezTo>
                <a:lnTo>
                  <a:pt x="9544" y="17069"/>
                </a:lnTo>
                <a:lnTo>
                  <a:pt x="7520" y="17069"/>
                </a:lnTo>
                <a:lnTo>
                  <a:pt x="10803" y="21600"/>
                </a:lnTo>
                <a:lnTo>
                  <a:pt x="14080" y="17069"/>
                </a:lnTo>
                <a:lnTo>
                  <a:pt x="12032" y="17069"/>
                </a:lnTo>
                <a:lnTo>
                  <a:pt x="12032" y="7900"/>
                </a:lnTo>
                <a:cubicBezTo>
                  <a:pt x="13023" y="9084"/>
                  <a:pt x="14128" y="10188"/>
                  <a:pt x="15050" y="11256"/>
                </a:cubicBezTo>
                <a:cubicBezTo>
                  <a:pt x="15681" y="11979"/>
                  <a:pt x="16219" y="12678"/>
                  <a:pt x="16567" y="13295"/>
                </a:cubicBezTo>
                <a:cubicBezTo>
                  <a:pt x="16915" y="13908"/>
                  <a:pt x="17053" y="14403"/>
                  <a:pt x="17053" y="14760"/>
                </a:cubicBezTo>
                <a:cubicBezTo>
                  <a:pt x="17053" y="14764"/>
                  <a:pt x="17053" y="14768"/>
                  <a:pt x="17053" y="14773"/>
                </a:cubicBezTo>
                <a:cubicBezTo>
                  <a:pt x="17053" y="15945"/>
                  <a:pt x="17053" y="16473"/>
                  <a:pt x="17053" y="17069"/>
                </a:cubicBezTo>
                <a:lnTo>
                  <a:pt x="15049" y="17069"/>
                </a:lnTo>
                <a:lnTo>
                  <a:pt x="18320" y="21598"/>
                </a:lnTo>
                <a:lnTo>
                  <a:pt x="21600" y="17069"/>
                </a:lnTo>
                <a:lnTo>
                  <a:pt x="19540" y="17069"/>
                </a:lnTo>
                <a:close/>
                <a:moveTo>
                  <a:pt x="19540" y="17069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3432846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Rounded Rectangle 15"/>
          <p:cNvSpPr/>
          <p:nvPr/>
        </p:nvSpPr>
        <p:spPr>
          <a:xfrm rot="5400000">
            <a:off x="4490572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Rounded Rectangle 16"/>
          <p:cNvSpPr/>
          <p:nvPr/>
        </p:nvSpPr>
        <p:spPr>
          <a:xfrm>
            <a:off x="3528162" y="3385183"/>
            <a:ext cx="1817790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16" name="Rectangle 17"/>
          <p:cNvSpPr/>
          <p:nvPr/>
        </p:nvSpPr>
        <p:spPr>
          <a:xfrm>
            <a:off x="3432846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Rounded Rectangle 18"/>
          <p:cNvSpPr/>
          <p:nvPr/>
        </p:nvSpPr>
        <p:spPr>
          <a:xfrm rot="5400000">
            <a:off x="4490572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19"/>
          <p:cNvSpPr/>
          <p:nvPr/>
        </p:nvSpPr>
        <p:spPr>
          <a:xfrm>
            <a:off x="3528161" y="3800353"/>
            <a:ext cx="1123859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19" name="Rectangle 20"/>
          <p:cNvSpPr/>
          <p:nvPr/>
        </p:nvSpPr>
        <p:spPr>
          <a:xfrm>
            <a:off x="3432846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ounded Rectangle 21"/>
          <p:cNvSpPr/>
          <p:nvPr/>
        </p:nvSpPr>
        <p:spPr>
          <a:xfrm rot="5400000">
            <a:off x="4490572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22"/>
          <p:cNvSpPr/>
          <p:nvPr/>
        </p:nvSpPr>
        <p:spPr>
          <a:xfrm>
            <a:off x="3528162" y="4215523"/>
            <a:ext cx="1585868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22" name="Rounded Rectangle 23"/>
          <p:cNvSpPr/>
          <p:nvPr/>
        </p:nvSpPr>
        <p:spPr>
          <a:xfrm>
            <a:off x="3522245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920409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25"/>
          <p:cNvSpPr/>
          <p:nvPr/>
        </p:nvSpPr>
        <p:spPr>
          <a:xfrm rot="5400000">
            <a:off x="6978135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ounded Rectangle 26"/>
          <p:cNvSpPr/>
          <p:nvPr/>
        </p:nvSpPr>
        <p:spPr>
          <a:xfrm>
            <a:off x="6015725" y="3385183"/>
            <a:ext cx="1817790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6" name="Rectangle 27"/>
          <p:cNvSpPr/>
          <p:nvPr/>
        </p:nvSpPr>
        <p:spPr>
          <a:xfrm>
            <a:off x="5920409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28"/>
          <p:cNvSpPr/>
          <p:nvPr/>
        </p:nvSpPr>
        <p:spPr>
          <a:xfrm rot="5400000">
            <a:off x="6978135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ounded Rectangle 29"/>
          <p:cNvSpPr/>
          <p:nvPr/>
        </p:nvSpPr>
        <p:spPr>
          <a:xfrm>
            <a:off x="6015724" y="3800353"/>
            <a:ext cx="1123859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29" name="Rectangle 30"/>
          <p:cNvSpPr/>
          <p:nvPr/>
        </p:nvSpPr>
        <p:spPr>
          <a:xfrm>
            <a:off x="5920409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31"/>
          <p:cNvSpPr/>
          <p:nvPr/>
        </p:nvSpPr>
        <p:spPr>
          <a:xfrm rot="5400000">
            <a:off x="6978135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ounded Rectangle 32"/>
          <p:cNvSpPr/>
          <p:nvPr/>
        </p:nvSpPr>
        <p:spPr>
          <a:xfrm>
            <a:off x="6015725" y="4215523"/>
            <a:ext cx="1585868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32" name="Rounded Rectangle 33"/>
          <p:cNvSpPr/>
          <p:nvPr/>
        </p:nvSpPr>
        <p:spPr>
          <a:xfrm>
            <a:off x="6009808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3" name="Group 34"/>
          <p:cNvGrpSpPr/>
          <p:nvPr/>
        </p:nvGrpSpPr>
        <p:grpSpPr bwMode="auto">
          <a:xfrm>
            <a:off x="4491189" y="1514628"/>
            <a:ext cx="191944" cy="307953"/>
            <a:chOff x="0" y="0"/>
            <a:chExt cx="359" cy="576"/>
          </a:xfrm>
          <a:solidFill>
            <a:srgbClr val="FFFFFF"/>
          </a:solidFill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2" y="4"/>
              <a:ext cx="0" cy="0"/>
            </a:xfrm>
            <a:prstGeom prst="line">
              <a:avLst/>
            </a:prstGeom>
            <a:grpFill/>
            <a:ln w="12700">
              <a:solidFill>
                <a:srgbClr val="D42564"/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AutoShape 33"/>
            <p:cNvSpPr/>
            <p:nvPr/>
          </p:nvSpPr>
          <p:spPr bwMode="auto">
            <a:xfrm>
              <a:off x="0" y="0"/>
              <a:ext cx="359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21600" y="12248"/>
                  </a:moveTo>
                  <a:lnTo>
                    <a:pt x="18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0" y="18203"/>
                  </a:lnTo>
                  <a:lnTo>
                    <a:pt x="7495" y="15059"/>
                  </a:lnTo>
                  <a:lnTo>
                    <a:pt x="12126" y="21600"/>
                  </a:lnTo>
                  <a:lnTo>
                    <a:pt x="17460" y="20130"/>
                  </a:lnTo>
                  <a:lnTo>
                    <a:pt x="12828" y="13588"/>
                  </a:lnTo>
                  <a:lnTo>
                    <a:pt x="21600" y="12248"/>
                  </a:lnTo>
                  <a:close/>
                  <a:moveTo>
                    <a:pt x="21600" y="1224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6" name="Group 292"/>
          <p:cNvGrpSpPr/>
          <p:nvPr/>
        </p:nvGrpSpPr>
        <p:grpSpPr bwMode="auto">
          <a:xfrm>
            <a:off x="6904532" y="1510428"/>
            <a:ext cx="310062" cy="310062"/>
            <a:chOff x="0" y="0"/>
            <a:chExt cx="581" cy="578"/>
          </a:xfrm>
          <a:solidFill>
            <a:srgbClr val="FFFFFF"/>
          </a:solidFill>
        </p:grpSpPr>
        <p:sp>
          <p:nvSpPr>
            <p:cNvPr id="37" name="AutoShape 289"/>
            <p:cNvSpPr/>
            <p:nvPr/>
          </p:nvSpPr>
          <p:spPr bwMode="auto">
            <a:xfrm>
              <a:off x="344" y="336"/>
              <a:ext cx="237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7065"/>
                  </a:moveTo>
                  <a:lnTo>
                    <a:pt x="8317" y="15192"/>
                  </a:lnTo>
                  <a:lnTo>
                    <a:pt x="12736" y="20980"/>
                  </a:lnTo>
                  <a:lnTo>
                    <a:pt x="15082" y="21600"/>
                  </a:lnTo>
                  <a:lnTo>
                    <a:pt x="21600" y="15192"/>
                  </a:lnTo>
                  <a:lnTo>
                    <a:pt x="20968" y="12848"/>
                  </a:lnTo>
                  <a:lnTo>
                    <a:pt x="15089" y="8571"/>
                  </a:lnTo>
                  <a:lnTo>
                    <a:pt x="6319" y="0"/>
                  </a:lnTo>
                  <a:lnTo>
                    <a:pt x="111" y="6067"/>
                  </a:lnTo>
                  <a:cubicBezTo>
                    <a:pt x="103" y="6407"/>
                    <a:pt x="62" y="6739"/>
                    <a:pt x="0" y="7065"/>
                  </a:cubicBezTo>
                  <a:close/>
                  <a:moveTo>
                    <a:pt x="14454" y="11832"/>
                  </a:moveTo>
                  <a:cubicBezTo>
                    <a:pt x="15979" y="11832"/>
                    <a:pt x="17215" y="13039"/>
                    <a:pt x="17215" y="14528"/>
                  </a:cubicBezTo>
                  <a:cubicBezTo>
                    <a:pt x="17215" y="16018"/>
                    <a:pt x="15979" y="17224"/>
                    <a:pt x="14454" y="17224"/>
                  </a:cubicBezTo>
                  <a:cubicBezTo>
                    <a:pt x="12932" y="17224"/>
                    <a:pt x="11695" y="16018"/>
                    <a:pt x="11695" y="14528"/>
                  </a:cubicBezTo>
                  <a:cubicBezTo>
                    <a:pt x="11695" y="13039"/>
                    <a:pt x="12932" y="11832"/>
                    <a:pt x="14454" y="11832"/>
                  </a:cubicBezTo>
                  <a:close/>
                  <a:moveTo>
                    <a:pt x="14454" y="1183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AutoShape 290"/>
            <p:cNvSpPr/>
            <p:nvPr/>
          </p:nvSpPr>
          <p:spPr bwMode="auto">
            <a:xfrm>
              <a:off x="0" y="0"/>
              <a:ext cx="301" cy="296"/>
            </a:xfrm>
            <a:custGeom>
              <a:avLst/>
              <a:gdLst>
                <a:gd name="T0" fmla="*/ 0 w 21600"/>
                <a:gd name="T1" fmla="*/ 0 h 21541"/>
                <a:gd name="T2" fmla="*/ 0 w 21600"/>
                <a:gd name="T3" fmla="*/ 0 h 21541"/>
                <a:gd name="T4" fmla="*/ 0 w 21600"/>
                <a:gd name="T5" fmla="*/ 0 h 21541"/>
                <a:gd name="T6" fmla="*/ 0 w 21600"/>
                <a:gd name="T7" fmla="*/ 0 h 21541"/>
                <a:gd name="T8" fmla="*/ 0 w 21600"/>
                <a:gd name="T9" fmla="*/ 0 h 21541"/>
                <a:gd name="T10" fmla="*/ 0 w 21600"/>
                <a:gd name="T11" fmla="*/ 0 h 21541"/>
                <a:gd name="T12" fmla="*/ 0 w 21600"/>
                <a:gd name="T13" fmla="*/ 0 h 21541"/>
                <a:gd name="T14" fmla="*/ 0 w 21600"/>
                <a:gd name="T15" fmla="*/ 0 h 21541"/>
                <a:gd name="T16" fmla="*/ 0 w 21600"/>
                <a:gd name="T17" fmla="*/ 0 h 21541"/>
                <a:gd name="T18" fmla="*/ 0 w 21600"/>
                <a:gd name="T19" fmla="*/ 0 h 21541"/>
                <a:gd name="T20" fmla="*/ 0 w 21600"/>
                <a:gd name="T21" fmla="*/ 0 h 21541"/>
                <a:gd name="T22" fmla="*/ 0 w 21600"/>
                <a:gd name="T23" fmla="*/ 0 h 21541"/>
                <a:gd name="T24" fmla="*/ 0 w 21600"/>
                <a:gd name="T25" fmla="*/ 0 h 21541"/>
                <a:gd name="T26" fmla="*/ 0 w 21600"/>
                <a:gd name="T27" fmla="*/ 0 h 21541"/>
                <a:gd name="T28" fmla="*/ 0 w 21600"/>
                <a:gd name="T29" fmla="*/ 0 h 21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541">
                  <a:moveTo>
                    <a:pt x="21600" y="16501"/>
                  </a:moveTo>
                  <a:lnTo>
                    <a:pt x="17762" y="12617"/>
                  </a:lnTo>
                  <a:cubicBezTo>
                    <a:pt x="18256" y="11638"/>
                    <a:pt x="18551" y="10655"/>
                    <a:pt x="18551" y="9752"/>
                  </a:cubicBezTo>
                  <a:cubicBezTo>
                    <a:pt x="18551" y="4765"/>
                    <a:pt x="13841" y="-59"/>
                    <a:pt x="8917" y="0"/>
                  </a:cubicBezTo>
                  <a:cubicBezTo>
                    <a:pt x="8899" y="0"/>
                    <a:pt x="8342" y="572"/>
                    <a:pt x="8039" y="878"/>
                  </a:cubicBezTo>
                  <a:cubicBezTo>
                    <a:pt x="11985" y="4873"/>
                    <a:pt x="11660" y="4225"/>
                    <a:pt x="11660" y="6674"/>
                  </a:cubicBezTo>
                  <a:cubicBezTo>
                    <a:pt x="11660" y="8662"/>
                    <a:pt x="8514" y="11801"/>
                    <a:pt x="6594" y="11801"/>
                  </a:cubicBezTo>
                  <a:cubicBezTo>
                    <a:pt x="4109" y="11801"/>
                    <a:pt x="4901" y="12218"/>
                    <a:pt x="869" y="8136"/>
                  </a:cubicBezTo>
                  <a:cubicBezTo>
                    <a:pt x="555" y="8453"/>
                    <a:pt x="1" y="9007"/>
                    <a:pt x="0" y="9026"/>
                  </a:cubicBezTo>
                  <a:cubicBezTo>
                    <a:pt x="60" y="14011"/>
                    <a:pt x="4710" y="18778"/>
                    <a:pt x="9634" y="18778"/>
                  </a:cubicBezTo>
                  <a:cubicBezTo>
                    <a:pt x="10526" y="18778"/>
                    <a:pt x="11479" y="18490"/>
                    <a:pt x="12420" y="18011"/>
                  </a:cubicBezTo>
                  <a:lnTo>
                    <a:pt x="15907" y="21541"/>
                  </a:lnTo>
                  <a:cubicBezTo>
                    <a:pt x="16169" y="21491"/>
                    <a:pt x="16436" y="21458"/>
                    <a:pt x="16708" y="21452"/>
                  </a:cubicBezTo>
                  <a:lnTo>
                    <a:pt x="21600" y="16501"/>
                  </a:lnTo>
                  <a:close/>
                  <a:moveTo>
                    <a:pt x="21600" y="1650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AutoShape 291"/>
            <p:cNvSpPr/>
            <p:nvPr/>
          </p:nvSpPr>
          <p:spPr bwMode="auto">
            <a:xfrm>
              <a:off x="64" y="0"/>
              <a:ext cx="517" cy="578"/>
            </a:xfrm>
            <a:custGeom>
              <a:avLst/>
              <a:gdLst>
                <a:gd name="T0" fmla="*/ 0 w 19649"/>
                <a:gd name="T1" fmla="*/ 0 h 21600"/>
                <a:gd name="T2" fmla="*/ 0 w 19649"/>
                <a:gd name="T3" fmla="*/ 0 h 21600"/>
                <a:gd name="T4" fmla="*/ 0 w 19649"/>
                <a:gd name="T5" fmla="*/ 0 h 21600"/>
                <a:gd name="T6" fmla="*/ 0 w 19649"/>
                <a:gd name="T7" fmla="*/ 0 h 21600"/>
                <a:gd name="T8" fmla="*/ 0 w 19649"/>
                <a:gd name="T9" fmla="*/ 0 h 21600"/>
                <a:gd name="T10" fmla="*/ 0 w 19649"/>
                <a:gd name="T11" fmla="*/ 0 h 21600"/>
                <a:gd name="T12" fmla="*/ 0 w 19649"/>
                <a:gd name="T13" fmla="*/ 0 h 21600"/>
                <a:gd name="T14" fmla="*/ 0 w 19649"/>
                <a:gd name="T15" fmla="*/ 0 h 21600"/>
                <a:gd name="T16" fmla="*/ 0 w 19649"/>
                <a:gd name="T17" fmla="*/ 0 h 21600"/>
                <a:gd name="T18" fmla="*/ 0 w 19649"/>
                <a:gd name="T19" fmla="*/ 0 h 21600"/>
                <a:gd name="T20" fmla="*/ 0 w 19649"/>
                <a:gd name="T21" fmla="*/ 0 h 21600"/>
                <a:gd name="T22" fmla="*/ 0 w 19649"/>
                <a:gd name="T23" fmla="*/ 0 h 21600"/>
                <a:gd name="T24" fmla="*/ 0 w 19649"/>
                <a:gd name="T25" fmla="*/ 0 h 21600"/>
                <a:gd name="T26" fmla="*/ 0 w 19649"/>
                <a:gd name="T27" fmla="*/ 0 h 21600"/>
                <a:gd name="T28" fmla="*/ 0 w 19649"/>
                <a:gd name="T29" fmla="*/ 0 h 21600"/>
                <a:gd name="T30" fmla="*/ 0 w 19649"/>
                <a:gd name="T31" fmla="*/ 0 h 21600"/>
                <a:gd name="T32" fmla="*/ 0 w 19649"/>
                <a:gd name="T33" fmla="*/ 0 h 21600"/>
                <a:gd name="T34" fmla="*/ 0 w 19649"/>
                <a:gd name="T35" fmla="*/ 0 h 21600"/>
                <a:gd name="T36" fmla="*/ 0 w 19649"/>
                <a:gd name="T37" fmla="*/ 0 h 21600"/>
                <a:gd name="T38" fmla="*/ 0 w 19649"/>
                <a:gd name="T39" fmla="*/ 0 h 21600"/>
                <a:gd name="T40" fmla="*/ 0 w 19649"/>
                <a:gd name="T41" fmla="*/ 0 h 21600"/>
                <a:gd name="T42" fmla="*/ 0 w 19649"/>
                <a:gd name="T43" fmla="*/ 0 h 21600"/>
                <a:gd name="T44" fmla="*/ 0 w 19649"/>
                <a:gd name="T45" fmla="*/ 0 h 21600"/>
                <a:gd name="T46" fmla="*/ 0 w 19649"/>
                <a:gd name="T47" fmla="*/ 0 h 21600"/>
                <a:gd name="T48" fmla="*/ 0 w 19649"/>
                <a:gd name="T49" fmla="*/ 0 h 21600"/>
                <a:gd name="T50" fmla="*/ 0 w 19649"/>
                <a:gd name="T51" fmla="*/ 0 h 21600"/>
                <a:gd name="T52" fmla="*/ 0 w 19649"/>
                <a:gd name="T53" fmla="*/ 0 h 21600"/>
                <a:gd name="T54" fmla="*/ 0 w 19649"/>
                <a:gd name="T55" fmla="*/ 0 h 21600"/>
                <a:gd name="T56" fmla="*/ 0 w 19649"/>
                <a:gd name="T57" fmla="*/ 0 h 21600"/>
                <a:gd name="T58" fmla="*/ 0 w 19649"/>
                <a:gd name="T59" fmla="*/ 0 h 21600"/>
                <a:gd name="T60" fmla="*/ 0 w 19649"/>
                <a:gd name="T61" fmla="*/ 0 h 21600"/>
                <a:gd name="T62" fmla="*/ 0 w 19649"/>
                <a:gd name="T63" fmla="*/ 0 h 21600"/>
                <a:gd name="T64" fmla="*/ 0 w 19649"/>
                <a:gd name="T65" fmla="*/ 0 h 21600"/>
                <a:gd name="T66" fmla="*/ 0 w 19649"/>
                <a:gd name="T67" fmla="*/ 0 h 216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649" h="21600">
                  <a:moveTo>
                    <a:pt x="17472" y="12888"/>
                  </a:moveTo>
                  <a:lnTo>
                    <a:pt x="18861" y="14219"/>
                  </a:lnTo>
                  <a:cubicBezTo>
                    <a:pt x="18861" y="14219"/>
                    <a:pt x="20862" y="8759"/>
                    <a:pt x="18487" y="6419"/>
                  </a:cubicBezTo>
                  <a:cubicBezTo>
                    <a:pt x="17628" y="5574"/>
                    <a:pt x="16359" y="4325"/>
                    <a:pt x="15362" y="3342"/>
                  </a:cubicBezTo>
                  <a:cubicBezTo>
                    <a:pt x="15146" y="3130"/>
                    <a:pt x="14541" y="3322"/>
                    <a:pt x="14385" y="3118"/>
                  </a:cubicBezTo>
                  <a:cubicBezTo>
                    <a:pt x="13948" y="2546"/>
                    <a:pt x="13787" y="2058"/>
                    <a:pt x="13753" y="1939"/>
                  </a:cubicBezTo>
                  <a:cubicBezTo>
                    <a:pt x="13658" y="1489"/>
                    <a:pt x="13171" y="1049"/>
                    <a:pt x="12778" y="661"/>
                  </a:cubicBezTo>
                  <a:lnTo>
                    <a:pt x="12632" y="517"/>
                  </a:lnTo>
                  <a:cubicBezTo>
                    <a:pt x="12305" y="195"/>
                    <a:pt x="12135" y="0"/>
                    <a:pt x="11936" y="0"/>
                  </a:cubicBezTo>
                  <a:cubicBezTo>
                    <a:pt x="11770" y="0"/>
                    <a:pt x="11583" y="136"/>
                    <a:pt x="11265" y="449"/>
                  </a:cubicBezTo>
                  <a:lnTo>
                    <a:pt x="9364" y="2322"/>
                  </a:lnTo>
                  <a:cubicBezTo>
                    <a:pt x="8667" y="3008"/>
                    <a:pt x="8832" y="3076"/>
                    <a:pt x="9433" y="3667"/>
                  </a:cubicBezTo>
                  <a:lnTo>
                    <a:pt x="9580" y="3811"/>
                  </a:lnTo>
                  <a:cubicBezTo>
                    <a:pt x="10017" y="4242"/>
                    <a:pt x="10522" y="4788"/>
                    <a:pt x="11033" y="4788"/>
                  </a:cubicBezTo>
                  <a:cubicBezTo>
                    <a:pt x="11039" y="4788"/>
                    <a:pt x="11045" y="4788"/>
                    <a:pt x="11051" y="4788"/>
                  </a:cubicBezTo>
                  <a:cubicBezTo>
                    <a:pt x="11444" y="4860"/>
                    <a:pt x="12257" y="5087"/>
                    <a:pt x="12630" y="5763"/>
                  </a:cubicBezTo>
                  <a:cubicBezTo>
                    <a:pt x="13041" y="6658"/>
                    <a:pt x="12460" y="7273"/>
                    <a:pt x="12228" y="7616"/>
                  </a:cubicBezTo>
                  <a:lnTo>
                    <a:pt x="7130" y="12636"/>
                  </a:lnTo>
                  <a:cubicBezTo>
                    <a:pt x="6967" y="12585"/>
                    <a:pt x="6805" y="12557"/>
                    <a:pt x="6649" y="12557"/>
                  </a:cubicBezTo>
                  <a:cubicBezTo>
                    <a:pt x="6373" y="12557"/>
                    <a:pt x="6118" y="12645"/>
                    <a:pt x="5910" y="12849"/>
                  </a:cubicBezTo>
                  <a:cubicBezTo>
                    <a:pt x="5872" y="12887"/>
                    <a:pt x="5816" y="12942"/>
                    <a:pt x="5748" y="13009"/>
                  </a:cubicBezTo>
                  <a:cubicBezTo>
                    <a:pt x="5748" y="13009"/>
                    <a:pt x="1550" y="17143"/>
                    <a:pt x="461" y="18215"/>
                  </a:cubicBezTo>
                  <a:cubicBezTo>
                    <a:pt x="392" y="18283"/>
                    <a:pt x="337" y="18337"/>
                    <a:pt x="298" y="18375"/>
                  </a:cubicBezTo>
                  <a:cubicBezTo>
                    <a:pt x="-738" y="19396"/>
                    <a:pt x="1154" y="21600"/>
                    <a:pt x="2534" y="21600"/>
                  </a:cubicBezTo>
                  <a:cubicBezTo>
                    <a:pt x="2811" y="21600"/>
                    <a:pt x="3067" y="21511"/>
                    <a:pt x="3275" y="21307"/>
                  </a:cubicBezTo>
                  <a:cubicBezTo>
                    <a:pt x="3314" y="21269"/>
                    <a:pt x="3369" y="21214"/>
                    <a:pt x="3438" y="21147"/>
                  </a:cubicBezTo>
                  <a:cubicBezTo>
                    <a:pt x="4530" y="20071"/>
                    <a:pt x="8725" y="15940"/>
                    <a:pt x="8725" y="15940"/>
                  </a:cubicBezTo>
                  <a:cubicBezTo>
                    <a:pt x="8793" y="15873"/>
                    <a:pt x="8848" y="15819"/>
                    <a:pt x="8887" y="15780"/>
                  </a:cubicBezTo>
                  <a:cubicBezTo>
                    <a:pt x="9211" y="15461"/>
                    <a:pt x="9247" y="15026"/>
                    <a:pt x="9104" y="14578"/>
                  </a:cubicBezTo>
                  <a:lnTo>
                    <a:pt x="14816" y="8953"/>
                  </a:lnTo>
                  <a:cubicBezTo>
                    <a:pt x="15172" y="8659"/>
                    <a:pt x="15527" y="8388"/>
                    <a:pt x="15729" y="8388"/>
                  </a:cubicBezTo>
                  <a:cubicBezTo>
                    <a:pt x="15759" y="8388"/>
                    <a:pt x="15786" y="8395"/>
                    <a:pt x="15809" y="8408"/>
                  </a:cubicBezTo>
                  <a:cubicBezTo>
                    <a:pt x="17877" y="9576"/>
                    <a:pt x="17472" y="12888"/>
                    <a:pt x="17472" y="12888"/>
                  </a:cubicBezTo>
                  <a:close/>
                  <a:moveTo>
                    <a:pt x="17472" y="1288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1602740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1242976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1943049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127576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3767812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4467885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6611254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6251489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6951563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2669357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9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5048045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2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3592507" y="898550"/>
            <a:ext cx="1958986" cy="3705176"/>
          </a:xfrm>
          <a:prstGeom prst="rect">
            <a:avLst/>
          </a:prstGeom>
          <a:effectLst/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9" r="33989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2" r="33992"/>
          <a:stretch>
            <a:fillRect/>
          </a:stretch>
        </p:blipFill>
        <p:spPr/>
      </p:pic>
      <p:sp>
        <p:nvSpPr>
          <p:cNvPr id="29" name="Shape 2525"/>
          <p:cNvSpPr/>
          <p:nvPr/>
        </p:nvSpPr>
        <p:spPr>
          <a:xfrm>
            <a:off x="786886" y="1397954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Shape 2547"/>
          <p:cNvSpPr/>
          <p:nvPr/>
        </p:nvSpPr>
        <p:spPr>
          <a:xfrm>
            <a:off x="824070" y="3023587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Shape 2554"/>
          <p:cNvSpPr/>
          <p:nvPr/>
        </p:nvSpPr>
        <p:spPr>
          <a:xfrm>
            <a:off x="7001034" y="1437633"/>
            <a:ext cx="283888" cy="258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Shape 2587"/>
          <p:cNvSpPr/>
          <p:nvPr/>
        </p:nvSpPr>
        <p:spPr>
          <a:xfrm>
            <a:off x="6993070" y="3011396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729753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729753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35981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729753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729753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35981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6894806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TextBox 94"/>
          <p:cNvSpPr txBox="1">
            <a:spLocks noChangeArrowheads="1"/>
          </p:cNvSpPr>
          <p:nvPr/>
        </p:nvSpPr>
        <p:spPr bwMode="auto">
          <a:xfrm>
            <a:off x="6894806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7001034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6894806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TextBox 94"/>
          <p:cNvSpPr txBox="1">
            <a:spLocks noChangeArrowheads="1"/>
          </p:cNvSpPr>
          <p:nvPr/>
        </p:nvSpPr>
        <p:spPr bwMode="auto">
          <a:xfrm>
            <a:off x="6894806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001034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1251219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691021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91522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3160214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2600023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500524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95240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4535049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435550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7006801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6446610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347111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052007" y="1998753"/>
            <a:ext cx="806206" cy="807042"/>
            <a:chOff x="4899936" y="3210453"/>
            <a:chExt cx="573286" cy="573881"/>
          </a:xfrm>
        </p:grpSpPr>
        <p:sp>
          <p:nvSpPr>
            <p:cNvPr id="15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3257" y="1998753"/>
            <a:ext cx="807044" cy="807042"/>
            <a:chOff x="4899341" y="1691460"/>
            <a:chExt cx="573881" cy="573881"/>
          </a:xfrm>
        </p:grpSpPr>
        <p:sp>
          <p:nvSpPr>
            <p:cNvPr id="1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95999" y="1998753"/>
            <a:ext cx="807044" cy="807042"/>
            <a:chOff x="975944" y="1691460"/>
            <a:chExt cx="573881" cy="573881"/>
          </a:xfrm>
        </p:grpSpPr>
        <p:sp>
          <p:nvSpPr>
            <p:cNvPr id="21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14628" y="1998753"/>
            <a:ext cx="807044" cy="807042"/>
            <a:chOff x="975944" y="3210453"/>
            <a:chExt cx="573881" cy="573881"/>
          </a:xfrm>
        </p:grpSpPr>
        <p:sp>
          <p:nvSpPr>
            <p:cNvPr id="24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4440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814439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06544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814440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814439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906544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745344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550692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8041957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7453442" y="32768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506927" y="3597602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8041957" y="36060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6"/>
          <p:cNvSpPr/>
          <p:nvPr/>
        </p:nvSpPr>
        <p:spPr bwMode="auto">
          <a:xfrm rot="19803827">
            <a:off x="4557364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Freeform 17"/>
          <p:cNvSpPr/>
          <p:nvPr/>
        </p:nvSpPr>
        <p:spPr bwMode="auto">
          <a:xfrm rot="19803827">
            <a:off x="4355625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Freeform 20"/>
          <p:cNvSpPr/>
          <p:nvPr/>
        </p:nvSpPr>
        <p:spPr bwMode="auto">
          <a:xfrm rot="19803827">
            <a:off x="4625945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Freeform 16"/>
          <p:cNvSpPr/>
          <p:nvPr/>
        </p:nvSpPr>
        <p:spPr bwMode="auto">
          <a:xfrm rot="1796173" flipH="1">
            <a:off x="3521357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Freeform 17"/>
          <p:cNvSpPr/>
          <p:nvPr/>
        </p:nvSpPr>
        <p:spPr bwMode="auto">
          <a:xfrm rot="1796173" flipH="1">
            <a:off x="3190458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Freeform 20"/>
          <p:cNvSpPr/>
          <p:nvPr/>
        </p:nvSpPr>
        <p:spPr bwMode="auto">
          <a:xfrm rot="1796173" flipH="1">
            <a:off x="4038566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1954821" y="1388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1954821" y="2531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47"/>
          <p:cNvSpPr/>
          <p:nvPr/>
        </p:nvSpPr>
        <p:spPr bwMode="auto">
          <a:xfrm>
            <a:off x="990117" y="1203931"/>
            <a:ext cx="341998" cy="344549"/>
          </a:xfrm>
          <a:custGeom>
            <a:avLst/>
            <a:gdLst>
              <a:gd name="T0" fmla="*/ 221046570 w 20932"/>
              <a:gd name="T1" fmla="*/ 184616427 h 20930"/>
              <a:gd name="T2" fmla="*/ 171990490 w 20932"/>
              <a:gd name="T3" fmla="*/ 154825435 h 20930"/>
              <a:gd name="T4" fmla="*/ 163670272 w 20932"/>
              <a:gd name="T5" fmla="*/ 156178187 h 20930"/>
              <a:gd name="T6" fmla="*/ 149238254 w 20932"/>
              <a:gd name="T7" fmla="*/ 171062353 h 20930"/>
              <a:gd name="T8" fmla="*/ 140352361 w 20932"/>
              <a:gd name="T9" fmla="*/ 174910157 h 20930"/>
              <a:gd name="T10" fmla="*/ 87616328 w 20932"/>
              <a:gd name="T11" fmla="*/ 139775819 h 20930"/>
              <a:gd name="T12" fmla="*/ 53483366 w 20932"/>
              <a:gd name="T13" fmla="*/ 85350260 h 20930"/>
              <a:gd name="T14" fmla="*/ 57205261 w 20932"/>
              <a:gd name="T15" fmla="*/ 76192552 h 20930"/>
              <a:gd name="T16" fmla="*/ 69504449 w 20932"/>
              <a:gd name="T17" fmla="*/ 63517837 h 20930"/>
              <a:gd name="T18" fmla="*/ 71019052 w 20932"/>
              <a:gd name="T19" fmla="*/ 54844325 h 20930"/>
              <a:gd name="T20" fmla="*/ 43957245 w 20932"/>
              <a:gd name="T21" fmla="*/ 2374799 h 20930"/>
              <a:gd name="T22" fmla="*/ 38101485 w 20932"/>
              <a:gd name="T23" fmla="*/ 1286165 h 20930"/>
              <a:gd name="T24" fmla="*/ 4543689 w 20932"/>
              <a:gd name="T25" fmla="*/ 35804207 h 20930"/>
              <a:gd name="T26" fmla="*/ 171139 w 20932"/>
              <a:gd name="T27" fmla="*/ 44906028 h 20930"/>
              <a:gd name="T28" fmla="*/ 62176127 w 20932"/>
              <a:gd name="T29" fmla="*/ 165995064 h 20930"/>
              <a:gd name="T30" fmla="*/ 179649413 w 20932"/>
              <a:gd name="T31" fmla="*/ 229907870 h 20930"/>
              <a:gd name="T32" fmla="*/ 188480671 w 20932"/>
              <a:gd name="T33" fmla="*/ 225411690 h 20930"/>
              <a:gd name="T34" fmla="*/ 221995397 w 20932"/>
              <a:gd name="T35" fmla="*/ 190849720 h 20930"/>
              <a:gd name="T36" fmla="*/ 221046570 w 20932"/>
              <a:gd name="T37" fmla="*/ 184616427 h 20930"/>
              <a:gd name="T38" fmla="*/ 221046570 w 20932"/>
              <a:gd name="T39" fmla="*/ 184616427 h 209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932" h="20930">
                <a:moveTo>
                  <a:pt x="20723" y="16794"/>
                </a:moveTo>
                <a:lnTo>
                  <a:pt x="16124" y="14084"/>
                </a:lnTo>
                <a:cubicBezTo>
                  <a:pt x="15885" y="13962"/>
                  <a:pt x="15534" y="14017"/>
                  <a:pt x="15344" y="14207"/>
                </a:cubicBezTo>
                <a:lnTo>
                  <a:pt x="13991" y="15561"/>
                </a:lnTo>
                <a:cubicBezTo>
                  <a:pt x="13801" y="15750"/>
                  <a:pt x="13427" y="15908"/>
                  <a:pt x="13158" y="15911"/>
                </a:cubicBezTo>
                <a:cubicBezTo>
                  <a:pt x="13158" y="15911"/>
                  <a:pt x="11429" y="15931"/>
                  <a:pt x="8214" y="12715"/>
                </a:cubicBezTo>
                <a:cubicBezTo>
                  <a:pt x="4998" y="9499"/>
                  <a:pt x="5014" y="7764"/>
                  <a:pt x="5014" y="7764"/>
                </a:cubicBezTo>
                <a:cubicBezTo>
                  <a:pt x="5016" y="7495"/>
                  <a:pt x="5173" y="7121"/>
                  <a:pt x="5363" y="6931"/>
                </a:cubicBezTo>
                <a:lnTo>
                  <a:pt x="6516" y="5778"/>
                </a:lnTo>
                <a:cubicBezTo>
                  <a:pt x="6706" y="5588"/>
                  <a:pt x="6770" y="5233"/>
                  <a:pt x="6658" y="4989"/>
                </a:cubicBezTo>
                <a:lnTo>
                  <a:pt x="4121" y="216"/>
                </a:lnTo>
                <a:cubicBezTo>
                  <a:pt x="4008" y="-28"/>
                  <a:pt x="3762" y="-72"/>
                  <a:pt x="3572" y="117"/>
                </a:cubicBezTo>
                <a:lnTo>
                  <a:pt x="426" y="3257"/>
                </a:lnTo>
                <a:cubicBezTo>
                  <a:pt x="236" y="3446"/>
                  <a:pt x="51" y="3819"/>
                  <a:pt x="16" y="4085"/>
                </a:cubicBezTo>
                <a:cubicBezTo>
                  <a:pt x="16" y="4085"/>
                  <a:pt x="-598" y="8672"/>
                  <a:pt x="5829" y="15100"/>
                </a:cubicBezTo>
                <a:cubicBezTo>
                  <a:pt x="12255" y="21528"/>
                  <a:pt x="16842" y="20914"/>
                  <a:pt x="16842" y="20914"/>
                </a:cubicBezTo>
                <a:cubicBezTo>
                  <a:pt x="17108" y="20878"/>
                  <a:pt x="17480" y="20694"/>
                  <a:pt x="17670" y="20505"/>
                </a:cubicBezTo>
                <a:lnTo>
                  <a:pt x="20812" y="17361"/>
                </a:lnTo>
                <a:cubicBezTo>
                  <a:pt x="21002" y="17171"/>
                  <a:pt x="20962" y="16916"/>
                  <a:pt x="20723" y="16794"/>
                </a:cubicBezTo>
                <a:close/>
                <a:moveTo>
                  <a:pt x="20723" y="16794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" name="Group 109"/>
          <p:cNvGrpSpPr/>
          <p:nvPr/>
        </p:nvGrpSpPr>
        <p:grpSpPr bwMode="auto">
          <a:xfrm>
            <a:off x="3524583" y="1213999"/>
            <a:ext cx="341998" cy="341998"/>
            <a:chOff x="0" y="0"/>
            <a:chExt cx="576" cy="576"/>
          </a:xfrm>
          <a:solidFill>
            <a:schemeClr val="accent2"/>
          </a:solidFill>
        </p:grpSpPr>
        <p:sp>
          <p:nvSpPr>
            <p:cNvPr id="4" name="AutoShape 90"/>
            <p:cNvSpPr/>
            <p:nvPr/>
          </p:nvSpPr>
          <p:spPr bwMode="auto">
            <a:xfrm>
              <a:off x="0" y="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w 21600"/>
                <a:gd name="T115" fmla="*/ 0 h 21600"/>
                <a:gd name="T116" fmla="*/ 0 w 21600"/>
                <a:gd name="T117" fmla="*/ 0 h 21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7951" y="7646"/>
                  </a:moveTo>
                  <a:cubicBezTo>
                    <a:pt x="18069" y="7639"/>
                    <a:pt x="18121" y="7531"/>
                    <a:pt x="18225" y="7500"/>
                  </a:cubicBezTo>
                  <a:cubicBezTo>
                    <a:pt x="18420" y="7442"/>
                    <a:pt x="18352" y="7564"/>
                    <a:pt x="18447" y="7660"/>
                  </a:cubicBezTo>
                  <a:cubicBezTo>
                    <a:pt x="18529" y="7660"/>
                    <a:pt x="18346" y="7716"/>
                    <a:pt x="18334" y="7716"/>
                  </a:cubicBezTo>
                  <a:cubicBezTo>
                    <a:pt x="18252" y="7747"/>
                    <a:pt x="18257" y="7731"/>
                    <a:pt x="18192" y="7731"/>
                  </a:cubicBezTo>
                  <a:cubicBezTo>
                    <a:pt x="18166" y="7764"/>
                    <a:pt x="18232" y="7915"/>
                    <a:pt x="18248" y="7915"/>
                  </a:cubicBezTo>
                  <a:cubicBezTo>
                    <a:pt x="18307" y="8002"/>
                    <a:pt x="18338" y="7946"/>
                    <a:pt x="18332" y="8076"/>
                  </a:cubicBezTo>
                  <a:cubicBezTo>
                    <a:pt x="18326" y="8193"/>
                    <a:pt x="18422" y="8085"/>
                    <a:pt x="18461" y="8085"/>
                  </a:cubicBezTo>
                  <a:cubicBezTo>
                    <a:pt x="18461" y="8156"/>
                    <a:pt x="18566" y="8214"/>
                    <a:pt x="18574" y="8297"/>
                  </a:cubicBezTo>
                  <a:cubicBezTo>
                    <a:pt x="18528" y="8303"/>
                    <a:pt x="18423" y="8283"/>
                    <a:pt x="18404" y="8297"/>
                  </a:cubicBezTo>
                  <a:cubicBezTo>
                    <a:pt x="18411" y="8380"/>
                    <a:pt x="18461" y="8380"/>
                    <a:pt x="18461" y="8453"/>
                  </a:cubicBezTo>
                  <a:cubicBezTo>
                    <a:pt x="18549" y="8453"/>
                    <a:pt x="18392" y="8680"/>
                    <a:pt x="18546" y="8680"/>
                  </a:cubicBezTo>
                  <a:cubicBezTo>
                    <a:pt x="18510" y="8823"/>
                    <a:pt x="18267" y="8774"/>
                    <a:pt x="18234" y="8638"/>
                  </a:cubicBezTo>
                  <a:cubicBezTo>
                    <a:pt x="17995" y="8584"/>
                    <a:pt x="18122" y="8416"/>
                    <a:pt x="18114" y="8284"/>
                  </a:cubicBezTo>
                  <a:cubicBezTo>
                    <a:pt x="18104" y="8108"/>
                    <a:pt x="17951" y="8050"/>
                    <a:pt x="17951" y="7915"/>
                  </a:cubicBezTo>
                  <a:cubicBezTo>
                    <a:pt x="17826" y="7915"/>
                    <a:pt x="17951" y="7670"/>
                    <a:pt x="17951" y="7646"/>
                  </a:cubicBezTo>
                  <a:close/>
                  <a:moveTo>
                    <a:pt x="17869" y="15860"/>
                  </a:moveTo>
                  <a:cubicBezTo>
                    <a:pt x="17880" y="15711"/>
                    <a:pt x="17855" y="15455"/>
                    <a:pt x="17923" y="15455"/>
                  </a:cubicBezTo>
                  <a:cubicBezTo>
                    <a:pt x="17923" y="15341"/>
                    <a:pt x="17986" y="15185"/>
                    <a:pt x="17994" y="15044"/>
                  </a:cubicBezTo>
                  <a:cubicBezTo>
                    <a:pt x="18017" y="15044"/>
                    <a:pt x="18041" y="15044"/>
                    <a:pt x="18065" y="15044"/>
                  </a:cubicBezTo>
                  <a:cubicBezTo>
                    <a:pt x="18065" y="15015"/>
                    <a:pt x="18058" y="14913"/>
                    <a:pt x="18107" y="14888"/>
                  </a:cubicBezTo>
                  <a:cubicBezTo>
                    <a:pt x="18107" y="14812"/>
                    <a:pt x="18303" y="14778"/>
                    <a:pt x="18192" y="14676"/>
                  </a:cubicBezTo>
                  <a:cubicBezTo>
                    <a:pt x="18145" y="14660"/>
                    <a:pt x="18107" y="14451"/>
                    <a:pt x="18107" y="14378"/>
                  </a:cubicBezTo>
                  <a:cubicBezTo>
                    <a:pt x="18046" y="14439"/>
                    <a:pt x="18138" y="14619"/>
                    <a:pt x="17994" y="14619"/>
                  </a:cubicBezTo>
                  <a:cubicBezTo>
                    <a:pt x="17994" y="14447"/>
                    <a:pt x="17802" y="14718"/>
                    <a:pt x="17966" y="14718"/>
                  </a:cubicBezTo>
                  <a:cubicBezTo>
                    <a:pt x="17966" y="14874"/>
                    <a:pt x="17765" y="14803"/>
                    <a:pt x="17696" y="14761"/>
                  </a:cubicBezTo>
                  <a:cubicBezTo>
                    <a:pt x="17662" y="14847"/>
                    <a:pt x="17637" y="14882"/>
                    <a:pt x="17739" y="14903"/>
                  </a:cubicBezTo>
                  <a:cubicBezTo>
                    <a:pt x="17698" y="15025"/>
                    <a:pt x="17655" y="14946"/>
                    <a:pt x="17597" y="14903"/>
                  </a:cubicBezTo>
                  <a:cubicBezTo>
                    <a:pt x="17540" y="15073"/>
                    <a:pt x="17410" y="16061"/>
                    <a:pt x="17786" y="15978"/>
                  </a:cubicBezTo>
                  <a:cubicBezTo>
                    <a:pt x="16200" y="18114"/>
                    <a:pt x="13659" y="19500"/>
                    <a:pt x="10800" y="19500"/>
                  </a:cubicBezTo>
                  <a:cubicBezTo>
                    <a:pt x="6003" y="19500"/>
                    <a:pt x="2100" y="15597"/>
                    <a:pt x="2100" y="10800"/>
                  </a:cubicBezTo>
                  <a:cubicBezTo>
                    <a:pt x="2100" y="9473"/>
                    <a:pt x="2400" y="8214"/>
                    <a:pt x="2934" y="7088"/>
                  </a:cubicBezTo>
                  <a:cubicBezTo>
                    <a:pt x="2934" y="7089"/>
                    <a:pt x="2936" y="7091"/>
                    <a:pt x="2936" y="7093"/>
                  </a:cubicBezTo>
                  <a:cubicBezTo>
                    <a:pt x="3188" y="7294"/>
                    <a:pt x="3192" y="7631"/>
                    <a:pt x="3192" y="7901"/>
                  </a:cubicBezTo>
                  <a:cubicBezTo>
                    <a:pt x="3158" y="8054"/>
                    <a:pt x="3234" y="8236"/>
                    <a:pt x="3234" y="8383"/>
                  </a:cubicBezTo>
                  <a:cubicBezTo>
                    <a:pt x="3305" y="8418"/>
                    <a:pt x="3432" y="8638"/>
                    <a:pt x="3432" y="8709"/>
                  </a:cubicBezTo>
                  <a:cubicBezTo>
                    <a:pt x="3435" y="8709"/>
                    <a:pt x="3594" y="8932"/>
                    <a:pt x="3603" y="8949"/>
                  </a:cubicBezTo>
                  <a:cubicBezTo>
                    <a:pt x="3792" y="8949"/>
                    <a:pt x="3886" y="9032"/>
                    <a:pt x="3886" y="9205"/>
                  </a:cubicBezTo>
                  <a:cubicBezTo>
                    <a:pt x="3876" y="9205"/>
                    <a:pt x="4000" y="9469"/>
                    <a:pt x="4042" y="9502"/>
                  </a:cubicBezTo>
                  <a:cubicBezTo>
                    <a:pt x="4042" y="9577"/>
                    <a:pt x="4155" y="9849"/>
                    <a:pt x="4226" y="9885"/>
                  </a:cubicBezTo>
                  <a:cubicBezTo>
                    <a:pt x="4226" y="10115"/>
                    <a:pt x="4784" y="10484"/>
                    <a:pt x="4465" y="9943"/>
                  </a:cubicBezTo>
                  <a:cubicBezTo>
                    <a:pt x="4436" y="9894"/>
                    <a:pt x="4289" y="9616"/>
                    <a:pt x="4255" y="9616"/>
                  </a:cubicBezTo>
                  <a:cubicBezTo>
                    <a:pt x="4255" y="9525"/>
                    <a:pt x="4068" y="9420"/>
                    <a:pt x="4090" y="9342"/>
                  </a:cubicBezTo>
                  <a:cubicBezTo>
                    <a:pt x="4124" y="9221"/>
                    <a:pt x="4340" y="9498"/>
                    <a:pt x="4340" y="9559"/>
                  </a:cubicBezTo>
                  <a:cubicBezTo>
                    <a:pt x="4371" y="9559"/>
                    <a:pt x="4453" y="9741"/>
                    <a:pt x="4453" y="9758"/>
                  </a:cubicBezTo>
                  <a:cubicBezTo>
                    <a:pt x="4505" y="9758"/>
                    <a:pt x="4709" y="9909"/>
                    <a:pt x="4709" y="9999"/>
                  </a:cubicBezTo>
                  <a:cubicBezTo>
                    <a:pt x="4856" y="9999"/>
                    <a:pt x="4940" y="10367"/>
                    <a:pt x="4945" y="10471"/>
                  </a:cubicBezTo>
                  <a:cubicBezTo>
                    <a:pt x="4948" y="10558"/>
                    <a:pt x="4996" y="10792"/>
                    <a:pt x="5120" y="10792"/>
                  </a:cubicBezTo>
                  <a:cubicBezTo>
                    <a:pt x="5174" y="10900"/>
                    <a:pt x="5409" y="10861"/>
                    <a:pt x="5460" y="10962"/>
                  </a:cubicBezTo>
                  <a:cubicBezTo>
                    <a:pt x="5611" y="10962"/>
                    <a:pt x="5777" y="11075"/>
                    <a:pt x="5941" y="11075"/>
                  </a:cubicBezTo>
                  <a:cubicBezTo>
                    <a:pt x="6084" y="11075"/>
                    <a:pt x="6113" y="11246"/>
                    <a:pt x="6239" y="11246"/>
                  </a:cubicBezTo>
                  <a:cubicBezTo>
                    <a:pt x="6259" y="11285"/>
                    <a:pt x="6324" y="11271"/>
                    <a:pt x="6324" y="11302"/>
                  </a:cubicBezTo>
                  <a:cubicBezTo>
                    <a:pt x="6448" y="11302"/>
                    <a:pt x="6791" y="11496"/>
                    <a:pt x="6735" y="11642"/>
                  </a:cubicBezTo>
                  <a:cubicBezTo>
                    <a:pt x="6795" y="11672"/>
                    <a:pt x="6964" y="11843"/>
                    <a:pt x="6947" y="11926"/>
                  </a:cubicBezTo>
                  <a:cubicBezTo>
                    <a:pt x="6971" y="12095"/>
                    <a:pt x="7238" y="12086"/>
                    <a:pt x="7345" y="12138"/>
                  </a:cubicBezTo>
                  <a:cubicBezTo>
                    <a:pt x="7444" y="11839"/>
                    <a:pt x="7571" y="12122"/>
                    <a:pt x="7571" y="12266"/>
                  </a:cubicBezTo>
                  <a:cubicBezTo>
                    <a:pt x="7561" y="12313"/>
                    <a:pt x="7571" y="12512"/>
                    <a:pt x="7571" y="12606"/>
                  </a:cubicBezTo>
                  <a:cubicBezTo>
                    <a:pt x="7701" y="12606"/>
                    <a:pt x="7536" y="12818"/>
                    <a:pt x="7501" y="12677"/>
                  </a:cubicBezTo>
                  <a:cubicBezTo>
                    <a:pt x="7451" y="12698"/>
                    <a:pt x="7423" y="12736"/>
                    <a:pt x="7415" y="12790"/>
                  </a:cubicBezTo>
                  <a:cubicBezTo>
                    <a:pt x="7346" y="12790"/>
                    <a:pt x="7186" y="13220"/>
                    <a:pt x="7345" y="13272"/>
                  </a:cubicBezTo>
                  <a:cubicBezTo>
                    <a:pt x="7326" y="13439"/>
                    <a:pt x="7134" y="13582"/>
                    <a:pt x="7316" y="13683"/>
                  </a:cubicBezTo>
                  <a:cubicBezTo>
                    <a:pt x="7316" y="13672"/>
                    <a:pt x="7662" y="14179"/>
                    <a:pt x="7614" y="14179"/>
                  </a:cubicBezTo>
                  <a:cubicBezTo>
                    <a:pt x="7614" y="14259"/>
                    <a:pt x="7665" y="14355"/>
                    <a:pt x="7685" y="14420"/>
                  </a:cubicBezTo>
                  <a:cubicBezTo>
                    <a:pt x="7685" y="14567"/>
                    <a:pt x="7830" y="14902"/>
                    <a:pt x="8039" y="14902"/>
                  </a:cubicBezTo>
                  <a:cubicBezTo>
                    <a:pt x="8037" y="14898"/>
                    <a:pt x="8254" y="15129"/>
                    <a:pt x="8223" y="15129"/>
                  </a:cubicBezTo>
                  <a:cubicBezTo>
                    <a:pt x="8287" y="15511"/>
                    <a:pt x="8195" y="15751"/>
                    <a:pt x="8195" y="16163"/>
                  </a:cubicBezTo>
                  <a:cubicBezTo>
                    <a:pt x="8072" y="16163"/>
                    <a:pt x="8188" y="16989"/>
                    <a:pt x="8025" y="17071"/>
                  </a:cubicBezTo>
                  <a:cubicBezTo>
                    <a:pt x="7995" y="17203"/>
                    <a:pt x="7898" y="17312"/>
                    <a:pt x="7940" y="17396"/>
                  </a:cubicBezTo>
                  <a:cubicBezTo>
                    <a:pt x="7954" y="17531"/>
                    <a:pt x="7940" y="17666"/>
                    <a:pt x="7940" y="17779"/>
                  </a:cubicBezTo>
                  <a:cubicBezTo>
                    <a:pt x="7907" y="17779"/>
                    <a:pt x="7869" y="17962"/>
                    <a:pt x="7869" y="18006"/>
                  </a:cubicBezTo>
                  <a:cubicBezTo>
                    <a:pt x="7775" y="18006"/>
                    <a:pt x="7769" y="18709"/>
                    <a:pt x="7780" y="18957"/>
                  </a:cubicBezTo>
                  <a:cubicBezTo>
                    <a:pt x="8005" y="19041"/>
                    <a:pt x="8236" y="19114"/>
                    <a:pt x="8470" y="19179"/>
                  </a:cubicBezTo>
                  <a:cubicBezTo>
                    <a:pt x="8443" y="19138"/>
                    <a:pt x="8422" y="19094"/>
                    <a:pt x="8422" y="19040"/>
                  </a:cubicBezTo>
                  <a:cubicBezTo>
                    <a:pt x="8327" y="19040"/>
                    <a:pt x="8420" y="18785"/>
                    <a:pt x="8521" y="18785"/>
                  </a:cubicBezTo>
                  <a:cubicBezTo>
                    <a:pt x="8556" y="18663"/>
                    <a:pt x="8618" y="18661"/>
                    <a:pt x="8677" y="18572"/>
                  </a:cubicBezTo>
                  <a:cubicBezTo>
                    <a:pt x="8747" y="18572"/>
                    <a:pt x="8635" y="18459"/>
                    <a:pt x="8635" y="18530"/>
                  </a:cubicBezTo>
                  <a:cubicBezTo>
                    <a:pt x="8618" y="18530"/>
                    <a:pt x="8618" y="18575"/>
                    <a:pt x="8578" y="18586"/>
                  </a:cubicBezTo>
                  <a:cubicBezTo>
                    <a:pt x="8565" y="18552"/>
                    <a:pt x="8582" y="18516"/>
                    <a:pt x="8564" y="18516"/>
                  </a:cubicBezTo>
                  <a:cubicBezTo>
                    <a:pt x="8564" y="18436"/>
                    <a:pt x="8606" y="18359"/>
                    <a:pt x="8606" y="18275"/>
                  </a:cubicBezTo>
                  <a:cubicBezTo>
                    <a:pt x="8633" y="18275"/>
                    <a:pt x="8668" y="18173"/>
                    <a:pt x="8706" y="18147"/>
                  </a:cubicBezTo>
                  <a:cubicBezTo>
                    <a:pt x="8784" y="18056"/>
                    <a:pt x="8862" y="18045"/>
                    <a:pt x="8862" y="17920"/>
                  </a:cubicBezTo>
                  <a:cubicBezTo>
                    <a:pt x="8879" y="17920"/>
                    <a:pt x="8837" y="17779"/>
                    <a:pt x="8805" y="17779"/>
                  </a:cubicBezTo>
                  <a:cubicBezTo>
                    <a:pt x="8888" y="17707"/>
                    <a:pt x="8989" y="17837"/>
                    <a:pt x="8989" y="17693"/>
                  </a:cubicBezTo>
                  <a:cubicBezTo>
                    <a:pt x="9015" y="17693"/>
                    <a:pt x="9032" y="17605"/>
                    <a:pt x="9032" y="17580"/>
                  </a:cubicBezTo>
                  <a:cubicBezTo>
                    <a:pt x="9152" y="17500"/>
                    <a:pt x="9130" y="17481"/>
                    <a:pt x="9315" y="17481"/>
                  </a:cubicBezTo>
                  <a:cubicBezTo>
                    <a:pt x="9338" y="17435"/>
                    <a:pt x="9473" y="17380"/>
                    <a:pt x="9528" y="17382"/>
                  </a:cubicBezTo>
                  <a:cubicBezTo>
                    <a:pt x="9528" y="17362"/>
                    <a:pt x="9545" y="17169"/>
                    <a:pt x="9528" y="17169"/>
                  </a:cubicBezTo>
                  <a:cubicBezTo>
                    <a:pt x="9528" y="17065"/>
                    <a:pt x="9712" y="17054"/>
                    <a:pt x="9712" y="17013"/>
                  </a:cubicBezTo>
                  <a:cubicBezTo>
                    <a:pt x="9812" y="16942"/>
                    <a:pt x="9843" y="16857"/>
                    <a:pt x="9849" y="16740"/>
                  </a:cubicBezTo>
                  <a:cubicBezTo>
                    <a:pt x="9854" y="16645"/>
                    <a:pt x="9994" y="16531"/>
                    <a:pt x="10073" y="16531"/>
                  </a:cubicBezTo>
                  <a:cubicBezTo>
                    <a:pt x="10199" y="16531"/>
                    <a:pt x="10115" y="16475"/>
                    <a:pt x="10194" y="16475"/>
                  </a:cubicBezTo>
                  <a:cubicBezTo>
                    <a:pt x="10171" y="16407"/>
                    <a:pt x="10224" y="16412"/>
                    <a:pt x="10260" y="16368"/>
                  </a:cubicBezTo>
                  <a:cubicBezTo>
                    <a:pt x="10314" y="16301"/>
                    <a:pt x="10296" y="16065"/>
                    <a:pt x="10307" y="15964"/>
                  </a:cubicBezTo>
                  <a:cubicBezTo>
                    <a:pt x="10281" y="15964"/>
                    <a:pt x="10425" y="15828"/>
                    <a:pt x="10435" y="15808"/>
                  </a:cubicBezTo>
                  <a:cubicBezTo>
                    <a:pt x="10502" y="15808"/>
                    <a:pt x="10552" y="15752"/>
                    <a:pt x="10619" y="15752"/>
                  </a:cubicBezTo>
                  <a:cubicBezTo>
                    <a:pt x="10655" y="15681"/>
                    <a:pt x="10888" y="15575"/>
                    <a:pt x="10974" y="15511"/>
                  </a:cubicBezTo>
                  <a:cubicBezTo>
                    <a:pt x="11011" y="15360"/>
                    <a:pt x="11115" y="15330"/>
                    <a:pt x="11115" y="15170"/>
                  </a:cubicBezTo>
                  <a:cubicBezTo>
                    <a:pt x="11157" y="15170"/>
                    <a:pt x="11200" y="14858"/>
                    <a:pt x="11200" y="14802"/>
                  </a:cubicBezTo>
                  <a:cubicBezTo>
                    <a:pt x="11208" y="14802"/>
                    <a:pt x="11215" y="14518"/>
                    <a:pt x="11215" y="14490"/>
                  </a:cubicBezTo>
                  <a:cubicBezTo>
                    <a:pt x="11221" y="14490"/>
                    <a:pt x="11427" y="14261"/>
                    <a:pt x="11427" y="14234"/>
                  </a:cubicBezTo>
                  <a:cubicBezTo>
                    <a:pt x="11617" y="14093"/>
                    <a:pt x="11588" y="13676"/>
                    <a:pt x="11405" y="13514"/>
                  </a:cubicBezTo>
                  <a:cubicBezTo>
                    <a:pt x="11299" y="13420"/>
                    <a:pt x="11232" y="13367"/>
                    <a:pt x="11073" y="13313"/>
                  </a:cubicBezTo>
                  <a:cubicBezTo>
                    <a:pt x="11048" y="13388"/>
                    <a:pt x="10982" y="13340"/>
                    <a:pt x="10915" y="13339"/>
                  </a:cubicBezTo>
                  <a:cubicBezTo>
                    <a:pt x="10800" y="13335"/>
                    <a:pt x="10788" y="13413"/>
                    <a:pt x="10676" y="13413"/>
                  </a:cubicBezTo>
                  <a:cubicBezTo>
                    <a:pt x="10690" y="13345"/>
                    <a:pt x="10725" y="13144"/>
                    <a:pt x="10591" y="13130"/>
                  </a:cubicBezTo>
                  <a:cubicBezTo>
                    <a:pt x="10591" y="13265"/>
                    <a:pt x="10455" y="13200"/>
                    <a:pt x="10492" y="13115"/>
                  </a:cubicBezTo>
                  <a:cubicBezTo>
                    <a:pt x="10428" y="13115"/>
                    <a:pt x="10369" y="13016"/>
                    <a:pt x="10280" y="13002"/>
                  </a:cubicBezTo>
                  <a:cubicBezTo>
                    <a:pt x="10280" y="13147"/>
                    <a:pt x="10062" y="13030"/>
                    <a:pt x="10123" y="13030"/>
                  </a:cubicBezTo>
                  <a:cubicBezTo>
                    <a:pt x="10123" y="13012"/>
                    <a:pt x="10087" y="12817"/>
                    <a:pt x="10138" y="12817"/>
                  </a:cubicBezTo>
                  <a:cubicBezTo>
                    <a:pt x="10121" y="12734"/>
                    <a:pt x="10101" y="12590"/>
                    <a:pt x="10038" y="12548"/>
                  </a:cubicBezTo>
                  <a:cubicBezTo>
                    <a:pt x="9983" y="12431"/>
                    <a:pt x="10070" y="12473"/>
                    <a:pt x="9939" y="12364"/>
                  </a:cubicBezTo>
                  <a:cubicBezTo>
                    <a:pt x="9917" y="12318"/>
                    <a:pt x="9905" y="12353"/>
                    <a:pt x="9883" y="12308"/>
                  </a:cubicBezTo>
                  <a:cubicBezTo>
                    <a:pt x="9839" y="12308"/>
                    <a:pt x="9753" y="12192"/>
                    <a:pt x="9727" y="12293"/>
                  </a:cubicBezTo>
                  <a:cubicBezTo>
                    <a:pt x="9644" y="12287"/>
                    <a:pt x="9572" y="12248"/>
                    <a:pt x="9495" y="12224"/>
                  </a:cubicBezTo>
                  <a:cubicBezTo>
                    <a:pt x="9355" y="12182"/>
                    <a:pt x="9478" y="12169"/>
                    <a:pt x="9386" y="12123"/>
                  </a:cubicBezTo>
                  <a:cubicBezTo>
                    <a:pt x="9386" y="12082"/>
                    <a:pt x="9259" y="12071"/>
                    <a:pt x="9259" y="12010"/>
                  </a:cubicBezTo>
                  <a:cubicBezTo>
                    <a:pt x="9233" y="11942"/>
                    <a:pt x="9182" y="11935"/>
                    <a:pt x="9174" y="11911"/>
                  </a:cubicBezTo>
                  <a:cubicBezTo>
                    <a:pt x="9161" y="11914"/>
                    <a:pt x="9152" y="11909"/>
                    <a:pt x="9145" y="11897"/>
                  </a:cubicBezTo>
                  <a:cubicBezTo>
                    <a:pt x="9117" y="11898"/>
                    <a:pt x="9123" y="11842"/>
                    <a:pt x="9059" y="11842"/>
                  </a:cubicBezTo>
                  <a:cubicBezTo>
                    <a:pt x="9053" y="11822"/>
                    <a:pt x="8992" y="11772"/>
                    <a:pt x="8975" y="11783"/>
                  </a:cubicBezTo>
                  <a:cubicBezTo>
                    <a:pt x="8909" y="11829"/>
                    <a:pt x="8732" y="11807"/>
                    <a:pt x="8655" y="11802"/>
                  </a:cubicBezTo>
                  <a:cubicBezTo>
                    <a:pt x="8463" y="11788"/>
                    <a:pt x="8497" y="11569"/>
                    <a:pt x="8395" y="11556"/>
                  </a:cubicBezTo>
                  <a:cubicBezTo>
                    <a:pt x="8327" y="11603"/>
                    <a:pt x="8249" y="11646"/>
                    <a:pt x="8172" y="11647"/>
                  </a:cubicBezTo>
                  <a:cubicBezTo>
                    <a:pt x="8154" y="11620"/>
                    <a:pt x="8151" y="11627"/>
                    <a:pt x="8111" y="11603"/>
                  </a:cubicBezTo>
                  <a:cubicBezTo>
                    <a:pt x="8101" y="11603"/>
                    <a:pt x="8049" y="11633"/>
                    <a:pt x="8035" y="11643"/>
                  </a:cubicBezTo>
                  <a:cubicBezTo>
                    <a:pt x="7988" y="11672"/>
                    <a:pt x="7943" y="11762"/>
                    <a:pt x="7885" y="11730"/>
                  </a:cubicBezTo>
                  <a:cubicBezTo>
                    <a:pt x="7858" y="11700"/>
                    <a:pt x="7838" y="11708"/>
                    <a:pt x="7827" y="11755"/>
                  </a:cubicBezTo>
                  <a:cubicBezTo>
                    <a:pt x="7708" y="11755"/>
                    <a:pt x="7887" y="12038"/>
                    <a:pt x="7601" y="12038"/>
                  </a:cubicBezTo>
                  <a:cubicBezTo>
                    <a:pt x="7612" y="11938"/>
                    <a:pt x="7602" y="11840"/>
                    <a:pt x="7459" y="11840"/>
                  </a:cubicBezTo>
                  <a:cubicBezTo>
                    <a:pt x="7459" y="11962"/>
                    <a:pt x="7255" y="11938"/>
                    <a:pt x="7161" y="11925"/>
                  </a:cubicBezTo>
                  <a:cubicBezTo>
                    <a:pt x="7185" y="11831"/>
                    <a:pt x="7139" y="11763"/>
                    <a:pt x="7062" y="11712"/>
                  </a:cubicBezTo>
                  <a:cubicBezTo>
                    <a:pt x="7062" y="11639"/>
                    <a:pt x="7006" y="11546"/>
                    <a:pt x="7006" y="11429"/>
                  </a:cubicBezTo>
                  <a:cubicBezTo>
                    <a:pt x="6906" y="11429"/>
                    <a:pt x="7056" y="11117"/>
                    <a:pt x="6892" y="11117"/>
                  </a:cubicBezTo>
                  <a:cubicBezTo>
                    <a:pt x="6902" y="11134"/>
                    <a:pt x="6907" y="11153"/>
                    <a:pt x="6906" y="11174"/>
                  </a:cubicBezTo>
                  <a:cubicBezTo>
                    <a:pt x="6793" y="11174"/>
                    <a:pt x="6679" y="11194"/>
                    <a:pt x="6566" y="11174"/>
                  </a:cubicBezTo>
                  <a:cubicBezTo>
                    <a:pt x="6594" y="11071"/>
                    <a:pt x="6506" y="11060"/>
                    <a:pt x="6533" y="10951"/>
                  </a:cubicBezTo>
                  <a:cubicBezTo>
                    <a:pt x="6554" y="10862"/>
                    <a:pt x="6590" y="10783"/>
                    <a:pt x="6609" y="10692"/>
                  </a:cubicBezTo>
                  <a:cubicBezTo>
                    <a:pt x="6651" y="10692"/>
                    <a:pt x="6645" y="10564"/>
                    <a:pt x="6722" y="10564"/>
                  </a:cubicBezTo>
                  <a:cubicBezTo>
                    <a:pt x="6800" y="10519"/>
                    <a:pt x="6694" y="10393"/>
                    <a:pt x="6694" y="10508"/>
                  </a:cubicBezTo>
                  <a:cubicBezTo>
                    <a:pt x="6694" y="10508"/>
                    <a:pt x="6553" y="10558"/>
                    <a:pt x="6537" y="10564"/>
                  </a:cubicBezTo>
                  <a:cubicBezTo>
                    <a:pt x="6537" y="10573"/>
                    <a:pt x="6396" y="10708"/>
                    <a:pt x="6396" y="10607"/>
                  </a:cubicBezTo>
                  <a:cubicBezTo>
                    <a:pt x="6324" y="10635"/>
                    <a:pt x="6214" y="10778"/>
                    <a:pt x="6325" y="10805"/>
                  </a:cubicBezTo>
                  <a:cubicBezTo>
                    <a:pt x="6313" y="10864"/>
                    <a:pt x="6226" y="10910"/>
                    <a:pt x="6226" y="10919"/>
                  </a:cubicBezTo>
                  <a:cubicBezTo>
                    <a:pt x="6065" y="10920"/>
                    <a:pt x="6123" y="10908"/>
                    <a:pt x="6113" y="10833"/>
                  </a:cubicBezTo>
                  <a:cubicBezTo>
                    <a:pt x="6019" y="10833"/>
                    <a:pt x="5911" y="10621"/>
                    <a:pt x="5815" y="10621"/>
                  </a:cubicBezTo>
                  <a:cubicBezTo>
                    <a:pt x="5815" y="10530"/>
                    <a:pt x="5716" y="10443"/>
                    <a:pt x="5716" y="10323"/>
                  </a:cubicBezTo>
                  <a:cubicBezTo>
                    <a:pt x="5692" y="10323"/>
                    <a:pt x="5692" y="9898"/>
                    <a:pt x="5716" y="9898"/>
                  </a:cubicBezTo>
                  <a:cubicBezTo>
                    <a:pt x="5716" y="9682"/>
                    <a:pt x="5867" y="9502"/>
                    <a:pt x="6084" y="9480"/>
                  </a:cubicBezTo>
                  <a:cubicBezTo>
                    <a:pt x="6220" y="9466"/>
                    <a:pt x="6205" y="9562"/>
                    <a:pt x="6328" y="9580"/>
                  </a:cubicBezTo>
                  <a:cubicBezTo>
                    <a:pt x="6399" y="9590"/>
                    <a:pt x="6440" y="9558"/>
                    <a:pt x="6509" y="9530"/>
                  </a:cubicBezTo>
                  <a:cubicBezTo>
                    <a:pt x="6505" y="9471"/>
                    <a:pt x="6466" y="9455"/>
                    <a:pt x="6453" y="9402"/>
                  </a:cubicBezTo>
                  <a:cubicBezTo>
                    <a:pt x="6537" y="9402"/>
                    <a:pt x="6772" y="9417"/>
                    <a:pt x="6807" y="9487"/>
                  </a:cubicBezTo>
                  <a:cubicBezTo>
                    <a:pt x="6888" y="9521"/>
                    <a:pt x="6992" y="9430"/>
                    <a:pt x="7048" y="9509"/>
                  </a:cubicBezTo>
                  <a:cubicBezTo>
                    <a:pt x="7090" y="9567"/>
                    <a:pt x="7161" y="9754"/>
                    <a:pt x="7161" y="9813"/>
                  </a:cubicBezTo>
                  <a:cubicBezTo>
                    <a:pt x="7144" y="9813"/>
                    <a:pt x="7238" y="9954"/>
                    <a:pt x="7247" y="9969"/>
                  </a:cubicBezTo>
                  <a:cubicBezTo>
                    <a:pt x="7380" y="9967"/>
                    <a:pt x="7347" y="9863"/>
                    <a:pt x="7326" y="9763"/>
                  </a:cubicBezTo>
                  <a:cubicBezTo>
                    <a:pt x="7309" y="9681"/>
                    <a:pt x="7288" y="9431"/>
                    <a:pt x="7232" y="9374"/>
                  </a:cubicBezTo>
                  <a:cubicBezTo>
                    <a:pt x="7232" y="9134"/>
                    <a:pt x="7396" y="9159"/>
                    <a:pt x="7488" y="8977"/>
                  </a:cubicBezTo>
                  <a:cubicBezTo>
                    <a:pt x="7637" y="8977"/>
                    <a:pt x="7669" y="8737"/>
                    <a:pt x="7757" y="8679"/>
                  </a:cubicBezTo>
                  <a:cubicBezTo>
                    <a:pt x="7757" y="8649"/>
                    <a:pt x="7814" y="8459"/>
                    <a:pt x="7827" y="8452"/>
                  </a:cubicBezTo>
                  <a:cubicBezTo>
                    <a:pt x="7847" y="8338"/>
                    <a:pt x="7896" y="8341"/>
                    <a:pt x="7941" y="8268"/>
                  </a:cubicBezTo>
                  <a:cubicBezTo>
                    <a:pt x="7924" y="8268"/>
                    <a:pt x="8125" y="8118"/>
                    <a:pt x="8125" y="8141"/>
                  </a:cubicBezTo>
                  <a:cubicBezTo>
                    <a:pt x="8201" y="8090"/>
                    <a:pt x="8267" y="7931"/>
                    <a:pt x="8295" y="7843"/>
                  </a:cubicBezTo>
                  <a:cubicBezTo>
                    <a:pt x="8334" y="7843"/>
                    <a:pt x="8420" y="7763"/>
                    <a:pt x="8437" y="7730"/>
                  </a:cubicBezTo>
                  <a:cubicBezTo>
                    <a:pt x="8537" y="7730"/>
                    <a:pt x="8597" y="7673"/>
                    <a:pt x="8721" y="7673"/>
                  </a:cubicBezTo>
                  <a:cubicBezTo>
                    <a:pt x="8701" y="7713"/>
                    <a:pt x="8721" y="7704"/>
                    <a:pt x="8735" y="7772"/>
                  </a:cubicBezTo>
                  <a:cubicBezTo>
                    <a:pt x="8739" y="7771"/>
                    <a:pt x="8657" y="7790"/>
                    <a:pt x="8648" y="7769"/>
                  </a:cubicBezTo>
                  <a:cubicBezTo>
                    <a:pt x="8633" y="7825"/>
                    <a:pt x="8520" y="7840"/>
                    <a:pt x="8749" y="7814"/>
                  </a:cubicBezTo>
                  <a:cubicBezTo>
                    <a:pt x="8763" y="7784"/>
                    <a:pt x="8838" y="7757"/>
                    <a:pt x="8877" y="7744"/>
                  </a:cubicBezTo>
                  <a:cubicBezTo>
                    <a:pt x="8877" y="7671"/>
                    <a:pt x="8983" y="7722"/>
                    <a:pt x="9004" y="7658"/>
                  </a:cubicBezTo>
                  <a:cubicBezTo>
                    <a:pt x="8921" y="7654"/>
                    <a:pt x="8856" y="7622"/>
                    <a:pt x="8800" y="7530"/>
                  </a:cubicBezTo>
                  <a:cubicBezTo>
                    <a:pt x="8741" y="7435"/>
                    <a:pt x="8618" y="7304"/>
                    <a:pt x="8820" y="7304"/>
                  </a:cubicBezTo>
                  <a:cubicBezTo>
                    <a:pt x="8820" y="7275"/>
                    <a:pt x="8792" y="7291"/>
                    <a:pt x="8792" y="7262"/>
                  </a:cubicBezTo>
                  <a:cubicBezTo>
                    <a:pt x="8687" y="7291"/>
                    <a:pt x="8665" y="7361"/>
                    <a:pt x="8550" y="7361"/>
                  </a:cubicBezTo>
                  <a:cubicBezTo>
                    <a:pt x="8409" y="7408"/>
                    <a:pt x="8340" y="7547"/>
                    <a:pt x="8181" y="7545"/>
                  </a:cubicBezTo>
                  <a:cubicBezTo>
                    <a:pt x="8195" y="7402"/>
                    <a:pt x="8447" y="7114"/>
                    <a:pt x="8577" y="7072"/>
                  </a:cubicBezTo>
                  <a:cubicBezTo>
                    <a:pt x="8825" y="6993"/>
                    <a:pt x="9234" y="7212"/>
                    <a:pt x="9302" y="6907"/>
                  </a:cubicBezTo>
                  <a:cubicBezTo>
                    <a:pt x="9351" y="6913"/>
                    <a:pt x="9570" y="6991"/>
                    <a:pt x="9570" y="6893"/>
                  </a:cubicBezTo>
                  <a:cubicBezTo>
                    <a:pt x="9623" y="6893"/>
                    <a:pt x="9526" y="6794"/>
                    <a:pt x="9627" y="6794"/>
                  </a:cubicBezTo>
                  <a:cubicBezTo>
                    <a:pt x="9613" y="6724"/>
                    <a:pt x="9497" y="6638"/>
                    <a:pt x="9458" y="6638"/>
                  </a:cubicBezTo>
                  <a:cubicBezTo>
                    <a:pt x="9458" y="6482"/>
                    <a:pt x="9373" y="6652"/>
                    <a:pt x="9329" y="6652"/>
                  </a:cubicBezTo>
                  <a:cubicBezTo>
                    <a:pt x="9329" y="6550"/>
                    <a:pt x="9293" y="6559"/>
                    <a:pt x="9259" y="6524"/>
                  </a:cubicBezTo>
                  <a:cubicBezTo>
                    <a:pt x="9259" y="6449"/>
                    <a:pt x="9097" y="6334"/>
                    <a:pt x="9046" y="6255"/>
                  </a:cubicBezTo>
                  <a:cubicBezTo>
                    <a:pt x="8977" y="6255"/>
                    <a:pt x="8877" y="5906"/>
                    <a:pt x="8819" y="5943"/>
                  </a:cubicBezTo>
                  <a:cubicBezTo>
                    <a:pt x="8819" y="6029"/>
                    <a:pt x="8755" y="6142"/>
                    <a:pt x="8663" y="6142"/>
                  </a:cubicBezTo>
                  <a:cubicBezTo>
                    <a:pt x="8663" y="6199"/>
                    <a:pt x="8520" y="6173"/>
                    <a:pt x="8493" y="6170"/>
                  </a:cubicBezTo>
                  <a:cubicBezTo>
                    <a:pt x="8493" y="6087"/>
                    <a:pt x="8522" y="6159"/>
                    <a:pt x="8522" y="6113"/>
                  </a:cubicBezTo>
                  <a:cubicBezTo>
                    <a:pt x="8474" y="6113"/>
                    <a:pt x="8479" y="6053"/>
                    <a:pt x="8479" y="6043"/>
                  </a:cubicBezTo>
                  <a:cubicBezTo>
                    <a:pt x="8452" y="6043"/>
                    <a:pt x="8238" y="5833"/>
                    <a:pt x="8238" y="5788"/>
                  </a:cubicBezTo>
                  <a:cubicBezTo>
                    <a:pt x="8048" y="5851"/>
                    <a:pt x="8194" y="5771"/>
                    <a:pt x="8011" y="5688"/>
                  </a:cubicBezTo>
                  <a:cubicBezTo>
                    <a:pt x="7947" y="5856"/>
                    <a:pt x="7766" y="5717"/>
                    <a:pt x="7657" y="5717"/>
                  </a:cubicBezTo>
                  <a:cubicBezTo>
                    <a:pt x="7657" y="5740"/>
                    <a:pt x="7564" y="5704"/>
                    <a:pt x="7529" y="5717"/>
                  </a:cubicBezTo>
                  <a:cubicBezTo>
                    <a:pt x="7530" y="5816"/>
                    <a:pt x="7612" y="6029"/>
                    <a:pt x="7501" y="6057"/>
                  </a:cubicBezTo>
                  <a:cubicBezTo>
                    <a:pt x="7522" y="6132"/>
                    <a:pt x="7574" y="6082"/>
                    <a:pt x="7616" y="6132"/>
                  </a:cubicBezTo>
                  <a:cubicBezTo>
                    <a:pt x="7681" y="6210"/>
                    <a:pt x="7655" y="6350"/>
                    <a:pt x="7614" y="6440"/>
                  </a:cubicBezTo>
                  <a:cubicBezTo>
                    <a:pt x="7778" y="6503"/>
                    <a:pt x="7487" y="6634"/>
                    <a:pt x="7487" y="6553"/>
                  </a:cubicBezTo>
                  <a:cubicBezTo>
                    <a:pt x="7397" y="6578"/>
                    <a:pt x="7383" y="6692"/>
                    <a:pt x="7472" y="6751"/>
                  </a:cubicBezTo>
                  <a:cubicBezTo>
                    <a:pt x="7472" y="6809"/>
                    <a:pt x="7443" y="6908"/>
                    <a:pt x="7529" y="6908"/>
                  </a:cubicBezTo>
                  <a:cubicBezTo>
                    <a:pt x="7505" y="7002"/>
                    <a:pt x="7363" y="7012"/>
                    <a:pt x="7274" y="6979"/>
                  </a:cubicBezTo>
                  <a:cubicBezTo>
                    <a:pt x="7265" y="6950"/>
                    <a:pt x="7274" y="6940"/>
                    <a:pt x="7302" y="6950"/>
                  </a:cubicBezTo>
                  <a:cubicBezTo>
                    <a:pt x="7288" y="6896"/>
                    <a:pt x="7220" y="6737"/>
                    <a:pt x="7245" y="6737"/>
                  </a:cubicBezTo>
                  <a:cubicBezTo>
                    <a:pt x="7227" y="6683"/>
                    <a:pt x="7047" y="6397"/>
                    <a:pt x="7047" y="6553"/>
                  </a:cubicBezTo>
                  <a:cubicBezTo>
                    <a:pt x="6945" y="6553"/>
                    <a:pt x="6835" y="6575"/>
                    <a:pt x="6835" y="6453"/>
                  </a:cubicBezTo>
                  <a:cubicBezTo>
                    <a:pt x="6797" y="6441"/>
                    <a:pt x="6737" y="6413"/>
                    <a:pt x="6721" y="6383"/>
                  </a:cubicBezTo>
                  <a:cubicBezTo>
                    <a:pt x="6535" y="6356"/>
                    <a:pt x="6460" y="6335"/>
                    <a:pt x="6253" y="6298"/>
                  </a:cubicBezTo>
                  <a:cubicBezTo>
                    <a:pt x="6262" y="6212"/>
                    <a:pt x="6076" y="6055"/>
                    <a:pt x="5984" y="6000"/>
                  </a:cubicBezTo>
                  <a:cubicBezTo>
                    <a:pt x="5984" y="5789"/>
                    <a:pt x="5924" y="5594"/>
                    <a:pt x="6154" y="5561"/>
                  </a:cubicBezTo>
                  <a:cubicBezTo>
                    <a:pt x="6154" y="5593"/>
                    <a:pt x="6359" y="5498"/>
                    <a:pt x="6381" y="5490"/>
                  </a:cubicBezTo>
                  <a:cubicBezTo>
                    <a:pt x="6439" y="5373"/>
                    <a:pt x="6554" y="5554"/>
                    <a:pt x="6603" y="5380"/>
                  </a:cubicBezTo>
                  <a:cubicBezTo>
                    <a:pt x="6633" y="5275"/>
                    <a:pt x="6758" y="5210"/>
                    <a:pt x="6863" y="5249"/>
                  </a:cubicBezTo>
                  <a:cubicBezTo>
                    <a:pt x="6845" y="5381"/>
                    <a:pt x="6807" y="5518"/>
                    <a:pt x="6693" y="5518"/>
                  </a:cubicBezTo>
                  <a:cubicBezTo>
                    <a:pt x="6775" y="5588"/>
                    <a:pt x="6998" y="5490"/>
                    <a:pt x="7089" y="5490"/>
                  </a:cubicBezTo>
                  <a:cubicBezTo>
                    <a:pt x="7089" y="5499"/>
                    <a:pt x="7235" y="5518"/>
                    <a:pt x="7274" y="5518"/>
                  </a:cubicBezTo>
                  <a:cubicBezTo>
                    <a:pt x="7210" y="5433"/>
                    <a:pt x="6803" y="5361"/>
                    <a:pt x="6990" y="5221"/>
                  </a:cubicBezTo>
                  <a:cubicBezTo>
                    <a:pt x="6990" y="5181"/>
                    <a:pt x="7154" y="5180"/>
                    <a:pt x="7176" y="5093"/>
                  </a:cubicBezTo>
                  <a:cubicBezTo>
                    <a:pt x="7193" y="5025"/>
                    <a:pt x="7212" y="4832"/>
                    <a:pt x="7175" y="4819"/>
                  </a:cubicBezTo>
                  <a:cubicBezTo>
                    <a:pt x="7120" y="4800"/>
                    <a:pt x="7064" y="4827"/>
                    <a:pt x="6976" y="4810"/>
                  </a:cubicBezTo>
                  <a:cubicBezTo>
                    <a:pt x="6976" y="4780"/>
                    <a:pt x="6975" y="4753"/>
                    <a:pt x="6947" y="4753"/>
                  </a:cubicBezTo>
                  <a:cubicBezTo>
                    <a:pt x="6947" y="4841"/>
                    <a:pt x="6868" y="4758"/>
                    <a:pt x="6806" y="4781"/>
                  </a:cubicBezTo>
                  <a:cubicBezTo>
                    <a:pt x="6806" y="4803"/>
                    <a:pt x="6859" y="4867"/>
                    <a:pt x="6820" y="4867"/>
                  </a:cubicBezTo>
                  <a:cubicBezTo>
                    <a:pt x="6820" y="4998"/>
                    <a:pt x="6805" y="5126"/>
                    <a:pt x="6636" y="5150"/>
                  </a:cubicBezTo>
                  <a:cubicBezTo>
                    <a:pt x="6634" y="5058"/>
                    <a:pt x="6587" y="4883"/>
                    <a:pt x="6494" y="4852"/>
                  </a:cubicBezTo>
                  <a:cubicBezTo>
                    <a:pt x="6494" y="5125"/>
                    <a:pt x="6233" y="4739"/>
                    <a:pt x="6182" y="4696"/>
                  </a:cubicBezTo>
                  <a:cubicBezTo>
                    <a:pt x="6162" y="4615"/>
                    <a:pt x="6104" y="4580"/>
                    <a:pt x="6040" y="4555"/>
                  </a:cubicBezTo>
                  <a:cubicBezTo>
                    <a:pt x="5997" y="4665"/>
                    <a:pt x="5921" y="4566"/>
                    <a:pt x="5855" y="4681"/>
                  </a:cubicBezTo>
                  <a:cubicBezTo>
                    <a:pt x="5801" y="4775"/>
                    <a:pt x="5861" y="4763"/>
                    <a:pt x="5799" y="4866"/>
                  </a:cubicBezTo>
                  <a:cubicBezTo>
                    <a:pt x="5719" y="4866"/>
                    <a:pt x="5523" y="4812"/>
                    <a:pt x="5516" y="4895"/>
                  </a:cubicBezTo>
                  <a:cubicBezTo>
                    <a:pt x="5600" y="4897"/>
                    <a:pt x="5635" y="4916"/>
                    <a:pt x="5615" y="4994"/>
                  </a:cubicBezTo>
                  <a:cubicBezTo>
                    <a:pt x="5753" y="4994"/>
                    <a:pt x="5558" y="5081"/>
                    <a:pt x="5558" y="5093"/>
                  </a:cubicBezTo>
                  <a:cubicBezTo>
                    <a:pt x="5479" y="5093"/>
                    <a:pt x="5425" y="5125"/>
                    <a:pt x="5332" y="5110"/>
                  </a:cubicBezTo>
                  <a:cubicBezTo>
                    <a:pt x="5217" y="5092"/>
                    <a:pt x="5097" y="5071"/>
                    <a:pt x="4988" y="5035"/>
                  </a:cubicBezTo>
                  <a:cubicBezTo>
                    <a:pt x="4894" y="5003"/>
                    <a:pt x="4911" y="4952"/>
                    <a:pt x="4878" y="4952"/>
                  </a:cubicBezTo>
                  <a:cubicBezTo>
                    <a:pt x="4752" y="4742"/>
                    <a:pt x="5063" y="4867"/>
                    <a:pt x="5063" y="4881"/>
                  </a:cubicBezTo>
                  <a:cubicBezTo>
                    <a:pt x="5166" y="4881"/>
                    <a:pt x="5288" y="5015"/>
                    <a:pt x="5261" y="4796"/>
                  </a:cubicBezTo>
                  <a:cubicBezTo>
                    <a:pt x="5298" y="4805"/>
                    <a:pt x="5336" y="4810"/>
                    <a:pt x="5374" y="4810"/>
                  </a:cubicBezTo>
                  <a:cubicBezTo>
                    <a:pt x="5350" y="4712"/>
                    <a:pt x="5239" y="4762"/>
                    <a:pt x="5162" y="4767"/>
                  </a:cubicBezTo>
                  <a:cubicBezTo>
                    <a:pt x="5163" y="4707"/>
                    <a:pt x="5079" y="4569"/>
                    <a:pt x="5063" y="4569"/>
                  </a:cubicBezTo>
                  <a:cubicBezTo>
                    <a:pt x="5028" y="4464"/>
                    <a:pt x="5048" y="4459"/>
                    <a:pt x="5048" y="4370"/>
                  </a:cubicBezTo>
                  <a:cubicBezTo>
                    <a:pt x="5024" y="4377"/>
                    <a:pt x="4882" y="4473"/>
                    <a:pt x="4869" y="4443"/>
                  </a:cubicBezTo>
                  <a:cubicBezTo>
                    <a:pt x="6424" y="2990"/>
                    <a:pt x="8510" y="2099"/>
                    <a:pt x="10800" y="2099"/>
                  </a:cubicBezTo>
                  <a:cubicBezTo>
                    <a:pt x="13466" y="2099"/>
                    <a:pt x="15854" y="3307"/>
                    <a:pt x="17450" y="5201"/>
                  </a:cubicBezTo>
                  <a:cubicBezTo>
                    <a:pt x="17399" y="5342"/>
                    <a:pt x="17273" y="5227"/>
                    <a:pt x="17214" y="5335"/>
                  </a:cubicBezTo>
                  <a:cubicBezTo>
                    <a:pt x="17198" y="5335"/>
                    <a:pt x="17155" y="5462"/>
                    <a:pt x="17242" y="5462"/>
                  </a:cubicBezTo>
                  <a:cubicBezTo>
                    <a:pt x="17214" y="5576"/>
                    <a:pt x="17100" y="5560"/>
                    <a:pt x="17100" y="5462"/>
                  </a:cubicBezTo>
                  <a:cubicBezTo>
                    <a:pt x="17021" y="5462"/>
                    <a:pt x="16975" y="5549"/>
                    <a:pt x="16860" y="5547"/>
                  </a:cubicBezTo>
                  <a:cubicBezTo>
                    <a:pt x="16874" y="5475"/>
                    <a:pt x="16729" y="5264"/>
                    <a:pt x="16647" y="5264"/>
                  </a:cubicBezTo>
                  <a:cubicBezTo>
                    <a:pt x="16673" y="5212"/>
                    <a:pt x="16647" y="5259"/>
                    <a:pt x="16647" y="5207"/>
                  </a:cubicBezTo>
                  <a:cubicBezTo>
                    <a:pt x="16883" y="5207"/>
                    <a:pt x="17132" y="5165"/>
                    <a:pt x="17313" y="5165"/>
                  </a:cubicBezTo>
                  <a:cubicBezTo>
                    <a:pt x="17313" y="5035"/>
                    <a:pt x="16928" y="4871"/>
                    <a:pt x="16834" y="4921"/>
                  </a:cubicBezTo>
                  <a:cubicBezTo>
                    <a:pt x="16779" y="4951"/>
                    <a:pt x="16610" y="4867"/>
                    <a:pt x="16534" y="4867"/>
                  </a:cubicBezTo>
                  <a:cubicBezTo>
                    <a:pt x="16534" y="4811"/>
                    <a:pt x="16056" y="4812"/>
                    <a:pt x="15981" y="4810"/>
                  </a:cubicBezTo>
                  <a:cubicBezTo>
                    <a:pt x="15981" y="4715"/>
                    <a:pt x="15220" y="4925"/>
                    <a:pt x="15151" y="4930"/>
                  </a:cubicBezTo>
                  <a:cubicBezTo>
                    <a:pt x="14989" y="4943"/>
                    <a:pt x="14920" y="5039"/>
                    <a:pt x="14790" y="5150"/>
                  </a:cubicBezTo>
                  <a:cubicBezTo>
                    <a:pt x="14790" y="5149"/>
                    <a:pt x="14400" y="5476"/>
                    <a:pt x="14592" y="5476"/>
                  </a:cubicBezTo>
                  <a:cubicBezTo>
                    <a:pt x="14567" y="5700"/>
                    <a:pt x="13982" y="5675"/>
                    <a:pt x="13982" y="5817"/>
                  </a:cubicBezTo>
                  <a:cubicBezTo>
                    <a:pt x="13955" y="5824"/>
                    <a:pt x="13783" y="5780"/>
                    <a:pt x="13868" y="5929"/>
                  </a:cubicBezTo>
                  <a:cubicBezTo>
                    <a:pt x="13854" y="5929"/>
                    <a:pt x="14001" y="6095"/>
                    <a:pt x="14011" y="6114"/>
                  </a:cubicBezTo>
                  <a:cubicBezTo>
                    <a:pt x="14133" y="6114"/>
                    <a:pt x="14238" y="6170"/>
                    <a:pt x="14393" y="6170"/>
                  </a:cubicBezTo>
                  <a:cubicBezTo>
                    <a:pt x="14410" y="6137"/>
                    <a:pt x="14478" y="6120"/>
                    <a:pt x="14521" y="6114"/>
                  </a:cubicBezTo>
                  <a:cubicBezTo>
                    <a:pt x="14528" y="6201"/>
                    <a:pt x="14597" y="6383"/>
                    <a:pt x="14649" y="6383"/>
                  </a:cubicBezTo>
                  <a:cubicBezTo>
                    <a:pt x="14649" y="6464"/>
                    <a:pt x="14690" y="6592"/>
                    <a:pt x="14535" y="6511"/>
                  </a:cubicBezTo>
                  <a:cubicBezTo>
                    <a:pt x="14513" y="6494"/>
                    <a:pt x="14508" y="6379"/>
                    <a:pt x="14502" y="6337"/>
                  </a:cubicBezTo>
                  <a:cubicBezTo>
                    <a:pt x="14486" y="6228"/>
                    <a:pt x="14370" y="6386"/>
                    <a:pt x="14266" y="6369"/>
                  </a:cubicBezTo>
                  <a:cubicBezTo>
                    <a:pt x="14266" y="6449"/>
                    <a:pt x="14250" y="6666"/>
                    <a:pt x="14336" y="6695"/>
                  </a:cubicBezTo>
                  <a:cubicBezTo>
                    <a:pt x="14297" y="6813"/>
                    <a:pt x="14137" y="6732"/>
                    <a:pt x="14068" y="6837"/>
                  </a:cubicBezTo>
                  <a:cubicBezTo>
                    <a:pt x="14009" y="6837"/>
                    <a:pt x="13912" y="7011"/>
                    <a:pt x="13912" y="6893"/>
                  </a:cubicBezTo>
                  <a:cubicBezTo>
                    <a:pt x="13820" y="6954"/>
                    <a:pt x="13920" y="7118"/>
                    <a:pt x="13742" y="7021"/>
                  </a:cubicBezTo>
                  <a:cubicBezTo>
                    <a:pt x="13735" y="7060"/>
                    <a:pt x="13738" y="7113"/>
                    <a:pt x="13727" y="7177"/>
                  </a:cubicBezTo>
                  <a:cubicBezTo>
                    <a:pt x="13840" y="7177"/>
                    <a:pt x="13706" y="7262"/>
                    <a:pt x="13671" y="7262"/>
                  </a:cubicBezTo>
                  <a:cubicBezTo>
                    <a:pt x="13671" y="7386"/>
                    <a:pt x="13544" y="7255"/>
                    <a:pt x="13515" y="7234"/>
                  </a:cubicBezTo>
                  <a:cubicBezTo>
                    <a:pt x="13512" y="7240"/>
                    <a:pt x="13508" y="7245"/>
                    <a:pt x="13500" y="7247"/>
                  </a:cubicBezTo>
                  <a:cubicBezTo>
                    <a:pt x="13607" y="7428"/>
                    <a:pt x="13337" y="7343"/>
                    <a:pt x="13263" y="7302"/>
                  </a:cubicBezTo>
                  <a:cubicBezTo>
                    <a:pt x="13176" y="7253"/>
                    <a:pt x="13299" y="7384"/>
                    <a:pt x="13358" y="7404"/>
                  </a:cubicBezTo>
                  <a:cubicBezTo>
                    <a:pt x="13358" y="7492"/>
                    <a:pt x="13655" y="7652"/>
                    <a:pt x="13486" y="7829"/>
                  </a:cubicBezTo>
                  <a:cubicBezTo>
                    <a:pt x="13486" y="7881"/>
                    <a:pt x="13491" y="7886"/>
                    <a:pt x="13543" y="7886"/>
                  </a:cubicBezTo>
                  <a:cubicBezTo>
                    <a:pt x="13543" y="8010"/>
                    <a:pt x="13390" y="7988"/>
                    <a:pt x="13302" y="7971"/>
                  </a:cubicBezTo>
                  <a:cubicBezTo>
                    <a:pt x="13340" y="7898"/>
                    <a:pt x="13312" y="7860"/>
                    <a:pt x="13217" y="7857"/>
                  </a:cubicBezTo>
                  <a:cubicBezTo>
                    <a:pt x="13217" y="7966"/>
                    <a:pt x="12989" y="7906"/>
                    <a:pt x="12891" y="7942"/>
                  </a:cubicBezTo>
                  <a:cubicBezTo>
                    <a:pt x="12873" y="7906"/>
                    <a:pt x="12866" y="7895"/>
                    <a:pt x="12834" y="7886"/>
                  </a:cubicBezTo>
                  <a:cubicBezTo>
                    <a:pt x="12807" y="7951"/>
                    <a:pt x="12764" y="8396"/>
                    <a:pt x="12778" y="8396"/>
                  </a:cubicBezTo>
                  <a:cubicBezTo>
                    <a:pt x="12778" y="8571"/>
                    <a:pt x="12916" y="8683"/>
                    <a:pt x="13075" y="8736"/>
                  </a:cubicBezTo>
                  <a:cubicBezTo>
                    <a:pt x="13075" y="8692"/>
                    <a:pt x="13445" y="8720"/>
                    <a:pt x="13460" y="8660"/>
                  </a:cubicBezTo>
                  <a:cubicBezTo>
                    <a:pt x="13491" y="8540"/>
                    <a:pt x="13592" y="8537"/>
                    <a:pt x="13614" y="8410"/>
                  </a:cubicBezTo>
                  <a:cubicBezTo>
                    <a:pt x="13624" y="8351"/>
                    <a:pt x="13808" y="7901"/>
                    <a:pt x="13813" y="7900"/>
                  </a:cubicBezTo>
                  <a:cubicBezTo>
                    <a:pt x="13813" y="7883"/>
                    <a:pt x="14150" y="7991"/>
                    <a:pt x="14209" y="7871"/>
                  </a:cubicBezTo>
                  <a:cubicBezTo>
                    <a:pt x="14239" y="7871"/>
                    <a:pt x="14316" y="7844"/>
                    <a:pt x="14336" y="7815"/>
                  </a:cubicBezTo>
                  <a:cubicBezTo>
                    <a:pt x="14446" y="7829"/>
                    <a:pt x="14471" y="8027"/>
                    <a:pt x="14535" y="8027"/>
                  </a:cubicBezTo>
                  <a:cubicBezTo>
                    <a:pt x="14613" y="8144"/>
                    <a:pt x="14798" y="8114"/>
                    <a:pt x="14861" y="8240"/>
                  </a:cubicBezTo>
                  <a:cubicBezTo>
                    <a:pt x="14953" y="8240"/>
                    <a:pt x="14960" y="8478"/>
                    <a:pt x="14960" y="8566"/>
                  </a:cubicBezTo>
                  <a:cubicBezTo>
                    <a:pt x="15066" y="8486"/>
                    <a:pt x="15079" y="8416"/>
                    <a:pt x="15055" y="8335"/>
                  </a:cubicBezTo>
                  <a:cubicBezTo>
                    <a:pt x="15013" y="8194"/>
                    <a:pt x="15167" y="8362"/>
                    <a:pt x="15215" y="8297"/>
                  </a:cubicBezTo>
                  <a:cubicBezTo>
                    <a:pt x="15148" y="8297"/>
                    <a:pt x="15163" y="8166"/>
                    <a:pt x="15031" y="8198"/>
                  </a:cubicBezTo>
                  <a:cubicBezTo>
                    <a:pt x="15022" y="8161"/>
                    <a:pt x="15017" y="8123"/>
                    <a:pt x="15017" y="8084"/>
                  </a:cubicBezTo>
                  <a:cubicBezTo>
                    <a:pt x="14837" y="8114"/>
                    <a:pt x="14852" y="7842"/>
                    <a:pt x="14705" y="7872"/>
                  </a:cubicBezTo>
                  <a:cubicBezTo>
                    <a:pt x="14688" y="7805"/>
                    <a:pt x="14604" y="7784"/>
                    <a:pt x="14650" y="7702"/>
                  </a:cubicBezTo>
                  <a:cubicBezTo>
                    <a:pt x="14722" y="7572"/>
                    <a:pt x="14958" y="7957"/>
                    <a:pt x="15059" y="7957"/>
                  </a:cubicBezTo>
                  <a:cubicBezTo>
                    <a:pt x="15083" y="8004"/>
                    <a:pt x="15243" y="8020"/>
                    <a:pt x="15243" y="8056"/>
                  </a:cubicBezTo>
                  <a:cubicBezTo>
                    <a:pt x="15327" y="8084"/>
                    <a:pt x="15286" y="8221"/>
                    <a:pt x="15286" y="8297"/>
                  </a:cubicBezTo>
                  <a:cubicBezTo>
                    <a:pt x="15365" y="8297"/>
                    <a:pt x="15338" y="8340"/>
                    <a:pt x="15371" y="8396"/>
                  </a:cubicBezTo>
                  <a:cubicBezTo>
                    <a:pt x="15484" y="8453"/>
                    <a:pt x="15420" y="8667"/>
                    <a:pt x="15612" y="8708"/>
                  </a:cubicBezTo>
                  <a:cubicBezTo>
                    <a:pt x="15612" y="8636"/>
                    <a:pt x="15796" y="8495"/>
                    <a:pt x="15683" y="8495"/>
                  </a:cubicBezTo>
                  <a:cubicBezTo>
                    <a:pt x="15692" y="8437"/>
                    <a:pt x="15559" y="8180"/>
                    <a:pt x="15744" y="8216"/>
                  </a:cubicBezTo>
                  <a:cubicBezTo>
                    <a:pt x="15810" y="8229"/>
                    <a:pt x="15917" y="8234"/>
                    <a:pt x="15938" y="8313"/>
                  </a:cubicBezTo>
                  <a:cubicBezTo>
                    <a:pt x="15977" y="8469"/>
                    <a:pt x="15944" y="8555"/>
                    <a:pt x="16066" y="8665"/>
                  </a:cubicBezTo>
                  <a:cubicBezTo>
                    <a:pt x="16142" y="8819"/>
                    <a:pt x="16411" y="8648"/>
                    <a:pt x="16448" y="8722"/>
                  </a:cubicBezTo>
                  <a:cubicBezTo>
                    <a:pt x="16474" y="8722"/>
                    <a:pt x="16646" y="8794"/>
                    <a:pt x="16646" y="8736"/>
                  </a:cubicBezTo>
                  <a:cubicBezTo>
                    <a:pt x="16724" y="8711"/>
                    <a:pt x="16747" y="8694"/>
                    <a:pt x="16845" y="8694"/>
                  </a:cubicBezTo>
                  <a:cubicBezTo>
                    <a:pt x="16845" y="8792"/>
                    <a:pt x="16810" y="8918"/>
                    <a:pt x="16792" y="9001"/>
                  </a:cubicBezTo>
                  <a:cubicBezTo>
                    <a:pt x="16778" y="9068"/>
                    <a:pt x="16710" y="9131"/>
                    <a:pt x="16732" y="9218"/>
                  </a:cubicBezTo>
                  <a:cubicBezTo>
                    <a:pt x="16667" y="9218"/>
                    <a:pt x="16677" y="9303"/>
                    <a:pt x="16746" y="9303"/>
                  </a:cubicBezTo>
                  <a:cubicBezTo>
                    <a:pt x="16746" y="9434"/>
                    <a:pt x="16592" y="9413"/>
                    <a:pt x="16490" y="9402"/>
                  </a:cubicBezTo>
                  <a:cubicBezTo>
                    <a:pt x="16519" y="9500"/>
                    <a:pt x="16689" y="9710"/>
                    <a:pt x="16760" y="9757"/>
                  </a:cubicBezTo>
                  <a:cubicBezTo>
                    <a:pt x="16789" y="9843"/>
                    <a:pt x="16860" y="9994"/>
                    <a:pt x="16930" y="10040"/>
                  </a:cubicBezTo>
                  <a:cubicBezTo>
                    <a:pt x="16941" y="10105"/>
                    <a:pt x="17007" y="10284"/>
                    <a:pt x="17058" y="10309"/>
                  </a:cubicBezTo>
                  <a:cubicBezTo>
                    <a:pt x="17058" y="10407"/>
                    <a:pt x="17393" y="11032"/>
                    <a:pt x="17313" y="11032"/>
                  </a:cubicBezTo>
                  <a:cubicBezTo>
                    <a:pt x="17344" y="11084"/>
                    <a:pt x="17379" y="11107"/>
                    <a:pt x="17369" y="11160"/>
                  </a:cubicBezTo>
                  <a:cubicBezTo>
                    <a:pt x="17496" y="11160"/>
                    <a:pt x="17446" y="11471"/>
                    <a:pt x="17709" y="11471"/>
                  </a:cubicBezTo>
                  <a:cubicBezTo>
                    <a:pt x="17728" y="11433"/>
                    <a:pt x="17941" y="11358"/>
                    <a:pt x="17993" y="11358"/>
                  </a:cubicBezTo>
                  <a:cubicBezTo>
                    <a:pt x="18041" y="11263"/>
                    <a:pt x="18301" y="11188"/>
                    <a:pt x="18375" y="11188"/>
                  </a:cubicBezTo>
                  <a:cubicBezTo>
                    <a:pt x="18350" y="11111"/>
                    <a:pt x="18772" y="10928"/>
                    <a:pt x="18772" y="10890"/>
                  </a:cubicBezTo>
                  <a:cubicBezTo>
                    <a:pt x="18825" y="10871"/>
                    <a:pt x="18871" y="10761"/>
                    <a:pt x="18871" y="10699"/>
                  </a:cubicBezTo>
                  <a:cubicBezTo>
                    <a:pt x="18871" y="10603"/>
                    <a:pt x="18942" y="10596"/>
                    <a:pt x="18942" y="10522"/>
                  </a:cubicBezTo>
                  <a:cubicBezTo>
                    <a:pt x="19056" y="10446"/>
                    <a:pt x="19083" y="10254"/>
                    <a:pt x="18928" y="10210"/>
                  </a:cubicBezTo>
                  <a:cubicBezTo>
                    <a:pt x="18955" y="10373"/>
                    <a:pt x="18814" y="10287"/>
                    <a:pt x="18834" y="10243"/>
                  </a:cubicBezTo>
                  <a:cubicBezTo>
                    <a:pt x="18865" y="10178"/>
                    <a:pt x="18819" y="10152"/>
                    <a:pt x="18772" y="10097"/>
                  </a:cubicBezTo>
                  <a:cubicBezTo>
                    <a:pt x="18718" y="10070"/>
                    <a:pt x="18783" y="10009"/>
                    <a:pt x="18729" y="9969"/>
                  </a:cubicBezTo>
                  <a:cubicBezTo>
                    <a:pt x="18658" y="10146"/>
                    <a:pt x="18520" y="10224"/>
                    <a:pt x="18375" y="10224"/>
                  </a:cubicBezTo>
                  <a:cubicBezTo>
                    <a:pt x="18334" y="10107"/>
                    <a:pt x="18463" y="10258"/>
                    <a:pt x="18358" y="10097"/>
                  </a:cubicBezTo>
                  <a:cubicBezTo>
                    <a:pt x="18327" y="10050"/>
                    <a:pt x="18318" y="9998"/>
                    <a:pt x="18332" y="9941"/>
                  </a:cubicBezTo>
                  <a:cubicBezTo>
                    <a:pt x="18314" y="9941"/>
                    <a:pt x="18317" y="9936"/>
                    <a:pt x="18304" y="9926"/>
                  </a:cubicBezTo>
                  <a:cubicBezTo>
                    <a:pt x="18279" y="10077"/>
                    <a:pt x="18295" y="10097"/>
                    <a:pt x="18190" y="10097"/>
                  </a:cubicBezTo>
                  <a:cubicBezTo>
                    <a:pt x="18172" y="10045"/>
                    <a:pt x="18273" y="10019"/>
                    <a:pt x="18191" y="9939"/>
                  </a:cubicBezTo>
                  <a:cubicBezTo>
                    <a:pt x="18158" y="9908"/>
                    <a:pt x="18134" y="9823"/>
                    <a:pt x="18134" y="9785"/>
                  </a:cubicBezTo>
                  <a:cubicBezTo>
                    <a:pt x="18088" y="9754"/>
                    <a:pt x="17978" y="9575"/>
                    <a:pt x="18005" y="9526"/>
                  </a:cubicBezTo>
                  <a:cubicBezTo>
                    <a:pt x="18105" y="9345"/>
                    <a:pt x="18341" y="9758"/>
                    <a:pt x="18318" y="9827"/>
                  </a:cubicBezTo>
                  <a:cubicBezTo>
                    <a:pt x="18332" y="9822"/>
                    <a:pt x="18336" y="9827"/>
                    <a:pt x="18332" y="9841"/>
                  </a:cubicBezTo>
                  <a:cubicBezTo>
                    <a:pt x="18615" y="9756"/>
                    <a:pt x="18856" y="10026"/>
                    <a:pt x="19140" y="10026"/>
                  </a:cubicBezTo>
                  <a:cubicBezTo>
                    <a:pt x="19191" y="10047"/>
                    <a:pt x="19347" y="10079"/>
                    <a:pt x="19465" y="10072"/>
                  </a:cubicBezTo>
                  <a:cubicBezTo>
                    <a:pt x="19485" y="10312"/>
                    <a:pt x="19498" y="10554"/>
                    <a:pt x="19498" y="10799"/>
                  </a:cubicBezTo>
                  <a:cubicBezTo>
                    <a:pt x="19500" y="12687"/>
                    <a:pt x="18894" y="14433"/>
                    <a:pt x="17869" y="15860"/>
                  </a:cubicBezTo>
                  <a:close/>
                  <a:moveTo>
                    <a:pt x="16109" y="8099"/>
                  </a:moveTo>
                  <a:cubicBezTo>
                    <a:pt x="16087" y="7865"/>
                    <a:pt x="16229" y="7741"/>
                    <a:pt x="16321" y="7532"/>
                  </a:cubicBezTo>
                  <a:cubicBezTo>
                    <a:pt x="16482" y="7516"/>
                    <a:pt x="16539" y="7556"/>
                    <a:pt x="16534" y="7702"/>
                  </a:cubicBezTo>
                  <a:cubicBezTo>
                    <a:pt x="16648" y="7702"/>
                    <a:pt x="16556" y="7834"/>
                    <a:pt x="16708" y="7776"/>
                  </a:cubicBezTo>
                  <a:cubicBezTo>
                    <a:pt x="16745" y="7724"/>
                    <a:pt x="16796" y="7709"/>
                    <a:pt x="16860" y="7731"/>
                  </a:cubicBezTo>
                  <a:cubicBezTo>
                    <a:pt x="16959" y="7731"/>
                    <a:pt x="16986" y="7787"/>
                    <a:pt x="17059" y="7787"/>
                  </a:cubicBezTo>
                  <a:cubicBezTo>
                    <a:pt x="17129" y="7929"/>
                    <a:pt x="17351" y="7886"/>
                    <a:pt x="17342" y="8142"/>
                  </a:cubicBezTo>
                  <a:cubicBezTo>
                    <a:pt x="17504" y="8142"/>
                    <a:pt x="17200" y="8306"/>
                    <a:pt x="17200" y="8269"/>
                  </a:cubicBezTo>
                  <a:cubicBezTo>
                    <a:pt x="17019" y="8321"/>
                    <a:pt x="16979" y="8142"/>
                    <a:pt x="16902" y="8142"/>
                  </a:cubicBezTo>
                  <a:cubicBezTo>
                    <a:pt x="16902" y="8309"/>
                    <a:pt x="16808" y="8113"/>
                    <a:pt x="16789" y="8113"/>
                  </a:cubicBezTo>
                  <a:cubicBezTo>
                    <a:pt x="16789" y="8170"/>
                    <a:pt x="16242" y="8203"/>
                    <a:pt x="16151" y="8198"/>
                  </a:cubicBezTo>
                  <a:cubicBezTo>
                    <a:pt x="16164" y="8130"/>
                    <a:pt x="16176" y="8115"/>
                    <a:pt x="16109" y="8099"/>
                  </a:cubicBezTo>
                  <a:close/>
                  <a:moveTo>
                    <a:pt x="16109" y="80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AutoShape 91"/>
            <p:cNvSpPr/>
            <p:nvPr/>
          </p:nvSpPr>
          <p:spPr bwMode="auto">
            <a:xfrm>
              <a:off x="304" y="144"/>
              <a:ext cx="22" cy="7"/>
            </a:xfrm>
            <a:custGeom>
              <a:avLst/>
              <a:gdLst>
                <a:gd name="T0" fmla="*/ 0 w 20542"/>
                <a:gd name="T1" fmla="*/ 0 h 17263"/>
                <a:gd name="T2" fmla="*/ 0 w 20542"/>
                <a:gd name="T3" fmla="*/ 0 h 17263"/>
                <a:gd name="T4" fmla="*/ 0 w 20542"/>
                <a:gd name="T5" fmla="*/ 0 h 17263"/>
                <a:gd name="T6" fmla="*/ 0 w 20542"/>
                <a:gd name="T7" fmla="*/ 0 h 17263"/>
                <a:gd name="T8" fmla="*/ 0 w 20542"/>
                <a:gd name="T9" fmla="*/ 0 h 17263"/>
                <a:gd name="T10" fmla="*/ 0 w 20542"/>
                <a:gd name="T11" fmla="*/ 0 h 17263"/>
                <a:gd name="T12" fmla="*/ 0 w 20542"/>
                <a:gd name="T13" fmla="*/ 0 h 17263"/>
                <a:gd name="T14" fmla="*/ 0 w 20542"/>
                <a:gd name="T15" fmla="*/ 0 h 17263"/>
                <a:gd name="T16" fmla="*/ 0 w 20542"/>
                <a:gd name="T17" fmla="*/ 0 h 17263"/>
                <a:gd name="T18" fmla="*/ 0 w 20542"/>
                <a:gd name="T19" fmla="*/ 0 h 17263"/>
                <a:gd name="T20" fmla="*/ 0 w 20542"/>
                <a:gd name="T21" fmla="*/ 0 h 17263"/>
                <a:gd name="T22" fmla="*/ 0 w 20542"/>
                <a:gd name="T23" fmla="*/ 0 h 17263"/>
                <a:gd name="T24" fmla="*/ 0 w 20542"/>
                <a:gd name="T25" fmla="*/ 0 h 172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542" h="17263">
                  <a:moveTo>
                    <a:pt x="19936" y="4186"/>
                  </a:moveTo>
                  <a:cubicBezTo>
                    <a:pt x="18293" y="6058"/>
                    <a:pt x="18766" y="9572"/>
                    <a:pt x="16483" y="7506"/>
                  </a:cubicBezTo>
                  <a:cubicBezTo>
                    <a:pt x="16483" y="-3197"/>
                    <a:pt x="15350" y="3479"/>
                    <a:pt x="11192" y="4910"/>
                  </a:cubicBezTo>
                  <a:cubicBezTo>
                    <a:pt x="10429" y="5139"/>
                    <a:pt x="5153" y="9537"/>
                    <a:pt x="5153" y="7506"/>
                  </a:cubicBezTo>
                  <a:cubicBezTo>
                    <a:pt x="5095" y="7506"/>
                    <a:pt x="5320" y="3196"/>
                    <a:pt x="5153" y="1660"/>
                  </a:cubicBezTo>
                  <a:cubicBezTo>
                    <a:pt x="4048" y="936"/>
                    <a:pt x="4819" y="1660"/>
                    <a:pt x="4819" y="0"/>
                  </a:cubicBezTo>
                  <a:cubicBezTo>
                    <a:pt x="4281" y="0"/>
                    <a:pt x="349" y="4186"/>
                    <a:pt x="349" y="4186"/>
                  </a:cubicBezTo>
                  <a:cubicBezTo>
                    <a:pt x="3714" y="4186"/>
                    <a:pt x="0" y="10915"/>
                    <a:pt x="0" y="13316"/>
                  </a:cubicBezTo>
                  <a:cubicBezTo>
                    <a:pt x="2602" y="14058"/>
                    <a:pt x="4339" y="16655"/>
                    <a:pt x="6519" y="16655"/>
                  </a:cubicBezTo>
                  <a:cubicBezTo>
                    <a:pt x="6519" y="18403"/>
                    <a:pt x="12450" y="15824"/>
                    <a:pt x="13235" y="15824"/>
                  </a:cubicBezTo>
                  <a:cubicBezTo>
                    <a:pt x="15778" y="15824"/>
                    <a:pt x="17406" y="14729"/>
                    <a:pt x="19412" y="11621"/>
                  </a:cubicBezTo>
                  <a:cubicBezTo>
                    <a:pt x="21600" y="8265"/>
                    <a:pt x="19936" y="8530"/>
                    <a:pt x="19936" y="4186"/>
                  </a:cubicBezTo>
                  <a:close/>
                  <a:moveTo>
                    <a:pt x="19936" y="418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AutoShape 92"/>
            <p:cNvSpPr/>
            <p:nvPr/>
          </p:nvSpPr>
          <p:spPr bwMode="auto">
            <a:xfrm>
              <a:off x="352" y="168"/>
              <a:ext cx="18" cy="23"/>
            </a:xfrm>
            <a:custGeom>
              <a:avLst/>
              <a:gdLst>
                <a:gd name="T0" fmla="*/ 0 w 20330"/>
                <a:gd name="T1" fmla="*/ 0 h 21462"/>
                <a:gd name="T2" fmla="*/ 0 w 20330"/>
                <a:gd name="T3" fmla="*/ 0 h 21462"/>
                <a:gd name="T4" fmla="*/ 0 w 20330"/>
                <a:gd name="T5" fmla="*/ 0 h 21462"/>
                <a:gd name="T6" fmla="*/ 0 w 20330"/>
                <a:gd name="T7" fmla="*/ 0 h 21462"/>
                <a:gd name="T8" fmla="*/ 0 w 20330"/>
                <a:gd name="T9" fmla="*/ 0 h 21462"/>
                <a:gd name="T10" fmla="*/ 0 w 20330"/>
                <a:gd name="T11" fmla="*/ 0 h 21462"/>
                <a:gd name="T12" fmla="*/ 0 w 20330"/>
                <a:gd name="T13" fmla="*/ 0 h 21462"/>
                <a:gd name="T14" fmla="*/ 0 w 20330"/>
                <a:gd name="T15" fmla="*/ 0 h 21462"/>
                <a:gd name="T16" fmla="*/ 0 w 20330"/>
                <a:gd name="T17" fmla="*/ 0 h 21462"/>
                <a:gd name="T18" fmla="*/ 0 w 20330"/>
                <a:gd name="T19" fmla="*/ 0 h 21462"/>
                <a:gd name="T20" fmla="*/ 0 w 20330"/>
                <a:gd name="T21" fmla="*/ 0 h 21462"/>
                <a:gd name="T22" fmla="*/ 0 w 20330"/>
                <a:gd name="T23" fmla="*/ 0 h 21462"/>
                <a:gd name="T24" fmla="*/ 0 w 20330"/>
                <a:gd name="T25" fmla="*/ 0 h 21462"/>
                <a:gd name="T26" fmla="*/ 0 w 20330"/>
                <a:gd name="T27" fmla="*/ 0 h 21462"/>
                <a:gd name="T28" fmla="*/ 0 w 20330"/>
                <a:gd name="T29" fmla="*/ 0 h 21462"/>
                <a:gd name="T30" fmla="*/ 0 w 20330"/>
                <a:gd name="T31" fmla="*/ 0 h 21462"/>
                <a:gd name="T32" fmla="*/ 0 w 20330"/>
                <a:gd name="T33" fmla="*/ 0 h 21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330" h="21462">
                  <a:moveTo>
                    <a:pt x="1685" y="9330"/>
                  </a:moveTo>
                  <a:cubicBezTo>
                    <a:pt x="5927" y="9330"/>
                    <a:pt x="6974" y="10452"/>
                    <a:pt x="7227" y="14183"/>
                  </a:cubicBezTo>
                  <a:cubicBezTo>
                    <a:pt x="12255" y="15539"/>
                    <a:pt x="3833" y="15223"/>
                    <a:pt x="3391" y="15223"/>
                  </a:cubicBezTo>
                  <a:cubicBezTo>
                    <a:pt x="3319" y="16960"/>
                    <a:pt x="268" y="20457"/>
                    <a:pt x="4176" y="19489"/>
                  </a:cubicBezTo>
                  <a:cubicBezTo>
                    <a:pt x="7019" y="18785"/>
                    <a:pt x="7633" y="18947"/>
                    <a:pt x="7651" y="21461"/>
                  </a:cubicBezTo>
                  <a:cubicBezTo>
                    <a:pt x="11424" y="21461"/>
                    <a:pt x="16723" y="21600"/>
                    <a:pt x="18745" y="18346"/>
                  </a:cubicBezTo>
                  <a:cubicBezTo>
                    <a:pt x="20776" y="18346"/>
                    <a:pt x="20938" y="16755"/>
                    <a:pt x="18745" y="16264"/>
                  </a:cubicBezTo>
                  <a:cubicBezTo>
                    <a:pt x="18745" y="18089"/>
                    <a:pt x="18853" y="18001"/>
                    <a:pt x="16605" y="18001"/>
                  </a:cubicBezTo>
                  <a:cubicBezTo>
                    <a:pt x="17427" y="14256"/>
                    <a:pt x="16840" y="11075"/>
                    <a:pt x="12769" y="11075"/>
                  </a:cubicBezTo>
                  <a:cubicBezTo>
                    <a:pt x="13428" y="9477"/>
                    <a:pt x="11731" y="8238"/>
                    <a:pt x="10079" y="7183"/>
                  </a:cubicBezTo>
                  <a:cubicBezTo>
                    <a:pt x="6965" y="5197"/>
                    <a:pt x="10152" y="4742"/>
                    <a:pt x="10639" y="2419"/>
                  </a:cubicBezTo>
                  <a:cubicBezTo>
                    <a:pt x="8337" y="2880"/>
                    <a:pt x="8274" y="4471"/>
                    <a:pt x="5097" y="4500"/>
                  </a:cubicBezTo>
                  <a:cubicBezTo>
                    <a:pt x="5097" y="3951"/>
                    <a:pt x="5783" y="2265"/>
                    <a:pt x="5214" y="2082"/>
                  </a:cubicBezTo>
                  <a:cubicBezTo>
                    <a:pt x="5972" y="2074"/>
                    <a:pt x="8987" y="0"/>
                    <a:pt x="5530" y="0"/>
                  </a:cubicBezTo>
                  <a:cubicBezTo>
                    <a:pt x="4032" y="4486"/>
                    <a:pt x="-662" y="88"/>
                    <a:pt x="78" y="4200"/>
                  </a:cubicBezTo>
                  <a:cubicBezTo>
                    <a:pt x="593" y="6970"/>
                    <a:pt x="1685" y="6780"/>
                    <a:pt x="1685" y="9330"/>
                  </a:cubicBezTo>
                  <a:close/>
                  <a:moveTo>
                    <a:pt x="1685" y="933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AutoShape 93"/>
            <p:cNvSpPr/>
            <p:nvPr/>
          </p:nvSpPr>
          <p:spPr bwMode="auto">
            <a:xfrm>
              <a:off x="336" y="176"/>
              <a:ext cx="9" cy="11"/>
            </a:xfrm>
            <a:custGeom>
              <a:avLst/>
              <a:gdLst>
                <a:gd name="T0" fmla="*/ 0 w 15938"/>
                <a:gd name="T1" fmla="*/ 0 h 19489"/>
                <a:gd name="T2" fmla="*/ 0 w 15938"/>
                <a:gd name="T3" fmla="*/ 0 h 19489"/>
                <a:gd name="T4" fmla="*/ 0 w 15938"/>
                <a:gd name="T5" fmla="*/ 0 h 19489"/>
                <a:gd name="T6" fmla="*/ 0 w 15938"/>
                <a:gd name="T7" fmla="*/ 0 h 19489"/>
                <a:gd name="T8" fmla="*/ 0 w 15938"/>
                <a:gd name="T9" fmla="*/ 0 h 19489"/>
                <a:gd name="T10" fmla="*/ 0 w 15938"/>
                <a:gd name="T11" fmla="*/ 0 h 19489"/>
                <a:gd name="T12" fmla="*/ 0 w 15938"/>
                <a:gd name="T13" fmla="*/ 0 h 19489"/>
                <a:gd name="T14" fmla="*/ 0 w 15938"/>
                <a:gd name="T15" fmla="*/ 0 h 19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938" h="19489">
                  <a:moveTo>
                    <a:pt x="1447" y="19489"/>
                  </a:moveTo>
                  <a:cubicBezTo>
                    <a:pt x="10460" y="19334"/>
                    <a:pt x="12771" y="13571"/>
                    <a:pt x="15260" y="5681"/>
                  </a:cubicBezTo>
                  <a:cubicBezTo>
                    <a:pt x="17711" y="-2111"/>
                    <a:pt x="12911" y="1905"/>
                    <a:pt x="10498" y="2201"/>
                  </a:cubicBezTo>
                  <a:cubicBezTo>
                    <a:pt x="8430" y="3342"/>
                    <a:pt x="6949" y="-1688"/>
                    <a:pt x="6043" y="608"/>
                  </a:cubicBezTo>
                  <a:cubicBezTo>
                    <a:pt x="5264" y="2567"/>
                    <a:pt x="6668" y="4864"/>
                    <a:pt x="8673" y="4864"/>
                  </a:cubicBezTo>
                  <a:cubicBezTo>
                    <a:pt x="8149" y="6540"/>
                    <a:pt x="-3889" y="8499"/>
                    <a:pt x="2047" y="10190"/>
                  </a:cubicBezTo>
                  <a:cubicBezTo>
                    <a:pt x="1320" y="14008"/>
                    <a:pt x="-1795" y="15896"/>
                    <a:pt x="1447" y="19489"/>
                  </a:cubicBezTo>
                  <a:close/>
                  <a:moveTo>
                    <a:pt x="1447" y="1948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AutoShape 94"/>
            <p:cNvSpPr/>
            <p:nvPr/>
          </p:nvSpPr>
          <p:spPr bwMode="auto">
            <a:xfrm>
              <a:off x="352" y="192"/>
              <a:ext cx="2" cy="1"/>
            </a:xfrm>
            <a:custGeom>
              <a:avLst/>
              <a:gdLst>
                <a:gd name="T0" fmla="*/ 0 w 21600"/>
                <a:gd name="T1" fmla="*/ 0 h 13852"/>
                <a:gd name="T2" fmla="*/ 0 w 21600"/>
                <a:gd name="T3" fmla="*/ 0 h 13852"/>
                <a:gd name="T4" fmla="*/ 0 w 21600"/>
                <a:gd name="T5" fmla="*/ 0 h 13852"/>
                <a:gd name="T6" fmla="*/ 0 w 21600"/>
                <a:gd name="T7" fmla="*/ 0 h 13852"/>
                <a:gd name="T8" fmla="*/ 0 w 21600"/>
                <a:gd name="T9" fmla="*/ 0 h 13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13852">
                  <a:moveTo>
                    <a:pt x="0" y="4834"/>
                  </a:moveTo>
                  <a:cubicBezTo>
                    <a:pt x="3511" y="21600"/>
                    <a:pt x="21600" y="12034"/>
                    <a:pt x="21600" y="0"/>
                  </a:cubicBezTo>
                  <a:cubicBezTo>
                    <a:pt x="15647" y="0"/>
                    <a:pt x="9617" y="0"/>
                    <a:pt x="3511" y="0"/>
                  </a:cubicBezTo>
                  <a:cubicBezTo>
                    <a:pt x="4732" y="4834"/>
                    <a:pt x="3435" y="6480"/>
                    <a:pt x="0" y="4834"/>
                  </a:cubicBezTo>
                  <a:close/>
                  <a:moveTo>
                    <a:pt x="0" y="48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AutoShape 95"/>
            <p:cNvSpPr/>
            <p:nvPr/>
          </p:nvSpPr>
          <p:spPr bwMode="auto">
            <a:xfrm>
              <a:off x="240" y="200"/>
              <a:ext cx="3" cy="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4954" y="20491"/>
                    <a:pt x="21600" y="16184"/>
                    <a:pt x="21600" y="0"/>
                  </a:cubicBezTo>
                  <a:cubicBezTo>
                    <a:pt x="7849" y="9201"/>
                    <a:pt x="3208" y="6526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AutoShape 96"/>
            <p:cNvSpPr/>
            <p:nvPr/>
          </p:nvSpPr>
          <p:spPr bwMode="auto">
            <a:xfrm>
              <a:off x="376" y="216"/>
              <a:ext cx="3" cy="4"/>
            </a:xfrm>
            <a:custGeom>
              <a:avLst/>
              <a:gdLst>
                <a:gd name="T0" fmla="*/ 0 w 15151"/>
                <a:gd name="T1" fmla="*/ 0 h 21600"/>
                <a:gd name="T2" fmla="*/ 0 w 15151"/>
                <a:gd name="T3" fmla="*/ 0 h 21600"/>
                <a:gd name="T4" fmla="*/ 0 w 15151"/>
                <a:gd name="T5" fmla="*/ 0 h 21600"/>
                <a:gd name="T6" fmla="*/ 0 w 15151"/>
                <a:gd name="T7" fmla="*/ 0 h 21600"/>
                <a:gd name="T8" fmla="*/ 0 w 15151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51" h="21600">
                  <a:moveTo>
                    <a:pt x="10724" y="0"/>
                  </a:moveTo>
                  <a:cubicBezTo>
                    <a:pt x="11899" y="6522"/>
                    <a:pt x="8375" y="7809"/>
                    <a:pt x="0" y="3905"/>
                  </a:cubicBezTo>
                  <a:cubicBezTo>
                    <a:pt x="3373" y="13417"/>
                    <a:pt x="1667" y="15535"/>
                    <a:pt x="7124" y="21600"/>
                  </a:cubicBezTo>
                  <a:cubicBezTo>
                    <a:pt x="9284" y="12503"/>
                    <a:pt x="21600" y="3905"/>
                    <a:pt x="10724" y="0"/>
                  </a:cubicBezTo>
                  <a:close/>
                  <a:moveTo>
                    <a:pt x="1072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AutoShape 97"/>
            <p:cNvSpPr/>
            <p:nvPr/>
          </p:nvSpPr>
          <p:spPr bwMode="auto">
            <a:xfrm>
              <a:off x="376" y="216"/>
              <a:ext cx="3" cy="5"/>
            </a:xfrm>
            <a:custGeom>
              <a:avLst/>
              <a:gdLst>
                <a:gd name="T0" fmla="*/ 0 w 14680"/>
                <a:gd name="T1" fmla="*/ 0 h 18108"/>
                <a:gd name="T2" fmla="*/ 0 w 14680"/>
                <a:gd name="T3" fmla="*/ 0 h 18108"/>
                <a:gd name="T4" fmla="*/ 0 w 14680"/>
                <a:gd name="T5" fmla="*/ 0 h 18108"/>
                <a:gd name="T6" fmla="*/ 0 w 14680"/>
                <a:gd name="T7" fmla="*/ 0 h 18108"/>
                <a:gd name="T8" fmla="*/ 0 w 14680"/>
                <a:gd name="T9" fmla="*/ 0 h 18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80" h="18108">
                  <a:moveTo>
                    <a:pt x="10298" y="0"/>
                  </a:moveTo>
                  <a:cubicBezTo>
                    <a:pt x="10298" y="7291"/>
                    <a:pt x="8417" y="10676"/>
                    <a:pt x="5725" y="2364"/>
                  </a:cubicBezTo>
                  <a:cubicBezTo>
                    <a:pt x="-3356" y="2364"/>
                    <a:pt x="1087" y="12243"/>
                    <a:pt x="1087" y="17618"/>
                  </a:cubicBezTo>
                  <a:cubicBezTo>
                    <a:pt x="18244" y="21600"/>
                    <a:pt x="16493" y="0"/>
                    <a:pt x="10298" y="0"/>
                  </a:cubicBezTo>
                  <a:close/>
                  <a:moveTo>
                    <a:pt x="10298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AutoShape 98"/>
            <p:cNvSpPr/>
            <p:nvPr/>
          </p:nvSpPr>
          <p:spPr bwMode="auto">
            <a:xfrm>
              <a:off x="392" y="232"/>
              <a:ext cx="7" cy="3"/>
            </a:xfrm>
            <a:custGeom>
              <a:avLst/>
              <a:gdLst>
                <a:gd name="T0" fmla="*/ 0 w 21600"/>
                <a:gd name="T1" fmla="*/ 0 h 9393"/>
                <a:gd name="T2" fmla="*/ 0 w 21600"/>
                <a:gd name="T3" fmla="*/ 0 h 9393"/>
                <a:gd name="T4" fmla="*/ 0 w 21600"/>
                <a:gd name="T5" fmla="*/ 0 h 9393"/>
                <a:gd name="T6" fmla="*/ 0 w 21600"/>
                <a:gd name="T7" fmla="*/ 0 h 9393"/>
                <a:gd name="T8" fmla="*/ 0 w 21600"/>
                <a:gd name="T9" fmla="*/ 0 h 9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9393">
                  <a:moveTo>
                    <a:pt x="21600" y="0"/>
                  </a:moveTo>
                  <a:cubicBezTo>
                    <a:pt x="15130" y="2920"/>
                    <a:pt x="18136" y="5863"/>
                    <a:pt x="9453" y="3062"/>
                  </a:cubicBezTo>
                  <a:cubicBezTo>
                    <a:pt x="5701" y="1875"/>
                    <a:pt x="1732" y="-3323"/>
                    <a:pt x="0" y="3371"/>
                  </a:cubicBezTo>
                  <a:cubicBezTo>
                    <a:pt x="11016" y="4439"/>
                    <a:pt x="21600" y="18277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AutoShape 99"/>
            <p:cNvSpPr/>
            <p:nvPr/>
          </p:nvSpPr>
          <p:spPr bwMode="auto">
            <a:xfrm>
              <a:off x="320" y="232"/>
              <a:ext cx="166" cy="223"/>
            </a:xfrm>
            <a:custGeom>
              <a:avLst/>
              <a:gdLst>
                <a:gd name="T0" fmla="*/ 0 w 21517"/>
                <a:gd name="T1" fmla="*/ 0 h 21336"/>
                <a:gd name="T2" fmla="*/ 0 w 21517"/>
                <a:gd name="T3" fmla="*/ 0 h 21336"/>
                <a:gd name="T4" fmla="*/ 0 w 21517"/>
                <a:gd name="T5" fmla="*/ 0 h 21336"/>
                <a:gd name="T6" fmla="*/ 0 w 21517"/>
                <a:gd name="T7" fmla="*/ 0 h 21336"/>
                <a:gd name="T8" fmla="*/ 0 w 21517"/>
                <a:gd name="T9" fmla="*/ 0 h 21336"/>
                <a:gd name="T10" fmla="*/ 0 w 21517"/>
                <a:gd name="T11" fmla="*/ 0 h 21336"/>
                <a:gd name="T12" fmla="*/ 0 w 21517"/>
                <a:gd name="T13" fmla="*/ 0 h 21336"/>
                <a:gd name="T14" fmla="*/ 0 w 21517"/>
                <a:gd name="T15" fmla="*/ 0 h 21336"/>
                <a:gd name="T16" fmla="*/ 0 w 21517"/>
                <a:gd name="T17" fmla="*/ 0 h 21336"/>
                <a:gd name="T18" fmla="*/ 0 w 21517"/>
                <a:gd name="T19" fmla="*/ 0 h 21336"/>
                <a:gd name="T20" fmla="*/ 0 w 21517"/>
                <a:gd name="T21" fmla="*/ 0 h 21336"/>
                <a:gd name="T22" fmla="*/ 0 w 21517"/>
                <a:gd name="T23" fmla="*/ 0 h 21336"/>
                <a:gd name="T24" fmla="*/ 0 w 21517"/>
                <a:gd name="T25" fmla="*/ 0 h 21336"/>
                <a:gd name="T26" fmla="*/ 0 w 21517"/>
                <a:gd name="T27" fmla="*/ 0 h 21336"/>
                <a:gd name="T28" fmla="*/ 0 w 21517"/>
                <a:gd name="T29" fmla="*/ 0 h 21336"/>
                <a:gd name="T30" fmla="*/ 0 w 21517"/>
                <a:gd name="T31" fmla="*/ 0 h 21336"/>
                <a:gd name="T32" fmla="*/ 0 w 21517"/>
                <a:gd name="T33" fmla="*/ 0 h 21336"/>
                <a:gd name="T34" fmla="*/ 0 w 21517"/>
                <a:gd name="T35" fmla="*/ 0 h 21336"/>
                <a:gd name="T36" fmla="*/ 0 w 21517"/>
                <a:gd name="T37" fmla="*/ 0 h 21336"/>
                <a:gd name="T38" fmla="*/ 0 w 21517"/>
                <a:gd name="T39" fmla="*/ 0 h 21336"/>
                <a:gd name="T40" fmla="*/ 0 w 21517"/>
                <a:gd name="T41" fmla="*/ 0 h 21336"/>
                <a:gd name="T42" fmla="*/ 0 w 21517"/>
                <a:gd name="T43" fmla="*/ 0 h 21336"/>
                <a:gd name="T44" fmla="*/ 0 w 21517"/>
                <a:gd name="T45" fmla="*/ 0 h 21336"/>
                <a:gd name="T46" fmla="*/ 0 w 21517"/>
                <a:gd name="T47" fmla="*/ 0 h 21336"/>
                <a:gd name="T48" fmla="*/ 0 w 21517"/>
                <a:gd name="T49" fmla="*/ 0 h 21336"/>
                <a:gd name="T50" fmla="*/ 0 w 21517"/>
                <a:gd name="T51" fmla="*/ 0 h 21336"/>
                <a:gd name="T52" fmla="*/ 0 w 21517"/>
                <a:gd name="T53" fmla="*/ 0 h 21336"/>
                <a:gd name="T54" fmla="*/ 0 w 21517"/>
                <a:gd name="T55" fmla="*/ 0 h 21336"/>
                <a:gd name="T56" fmla="*/ 0 w 21517"/>
                <a:gd name="T57" fmla="*/ 0 h 21336"/>
                <a:gd name="T58" fmla="*/ 0 w 21517"/>
                <a:gd name="T59" fmla="*/ 0 h 21336"/>
                <a:gd name="T60" fmla="*/ 0 w 21517"/>
                <a:gd name="T61" fmla="*/ 0 h 21336"/>
                <a:gd name="T62" fmla="*/ 0 w 21517"/>
                <a:gd name="T63" fmla="*/ 0 h 21336"/>
                <a:gd name="T64" fmla="*/ 0 w 21517"/>
                <a:gd name="T65" fmla="*/ 0 h 213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517" h="21336">
                  <a:moveTo>
                    <a:pt x="19567" y="7931"/>
                  </a:moveTo>
                  <a:cubicBezTo>
                    <a:pt x="19048" y="7904"/>
                    <a:pt x="19448" y="7845"/>
                    <a:pt x="19422" y="7719"/>
                  </a:cubicBezTo>
                  <a:cubicBezTo>
                    <a:pt x="19025" y="7719"/>
                    <a:pt x="18300" y="6676"/>
                    <a:pt x="18300" y="6418"/>
                  </a:cubicBezTo>
                  <a:cubicBezTo>
                    <a:pt x="18154" y="6364"/>
                    <a:pt x="18030" y="5984"/>
                    <a:pt x="18056" y="5984"/>
                  </a:cubicBezTo>
                  <a:cubicBezTo>
                    <a:pt x="17943" y="5729"/>
                    <a:pt x="17483" y="5519"/>
                    <a:pt x="17666" y="5262"/>
                  </a:cubicBezTo>
                  <a:cubicBezTo>
                    <a:pt x="17237" y="5072"/>
                    <a:pt x="16781" y="4416"/>
                    <a:pt x="16643" y="4106"/>
                  </a:cubicBezTo>
                  <a:cubicBezTo>
                    <a:pt x="16386" y="3964"/>
                    <a:pt x="16203" y="3565"/>
                    <a:pt x="16203" y="3348"/>
                  </a:cubicBezTo>
                  <a:cubicBezTo>
                    <a:pt x="15909" y="3348"/>
                    <a:pt x="15513" y="2695"/>
                    <a:pt x="15570" y="2445"/>
                  </a:cubicBezTo>
                  <a:cubicBezTo>
                    <a:pt x="15293" y="2445"/>
                    <a:pt x="15220" y="2082"/>
                    <a:pt x="14935" y="2082"/>
                  </a:cubicBezTo>
                  <a:cubicBezTo>
                    <a:pt x="15075" y="1777"/>
                    <a:pt x="13120" y="1748"/>
                    <a:pt x="12791" y="1721"/>
                  </a:cubicBezTo>
                  <a:cubicBezTo>
                    <a:pt x="12847" y="1475"/>
                    <a:pt x="12591" y="1324"/>
                    <a:pt x="12302" y="1324"/>
                  </a:cubicBezTo>
                  <a:cubicBezTo>
                    <a:pt x="12302" y="1706"/>
                    <a:pt x="11199" y="1748"/>
                    <a:pt x="10824" y="1733"/>
                  </a:cubicBezTo>
                  <a:cubicBezTo>
                    <a:pt x="10554" y="1724"/>
                    <a:pt x="9962" y="1667"/>
                    <a:pt x="9962" y="1432"/>
                  </a:cubicBezTo>
                  <a:cubicBezTo>
                    <a:pt x="9775" y="1397"/>
                    <a:pt x="9512" y="1432"/>
                    <a:pt x="9230" y="1432"/>
                  </a:cubicBezTo>
                  <a:cubicBezTo>
                    <a:pt x="9295" y="1188"/>
                    <a:pt x="8622" y="87"/>
                    <a:pt x="8255" y="22"/>
                  </a:cubicBezTo>
                  <a:cubicBezTo>
                    <a:pt x="8255" y="58"/>
                    <a:pt x="8255" y="96"/>
                    <a:pt x="8255" y="132"/>
                  </a:cubicBezTo>
                  <a:cubicBezTo>
                    <a:pt x="7980" y="165"/>
                    <a:pt x="6254" y="-152"/>
                    <a:pt x="6254" y="96"/>
                  </a:cubicBezTo>
                  <a:cubicBezTo>
                    <a:pt x="6047" y="96"/>
                    <a:pt x="5172" y="326"/>
                    <a:pt x="5035" y="529"/>
                  </a:cubicBezTo>
                  <a:cubicBezTo>
                    <a:pt x="4952" y="529"/>
                    <a:pt x="4156" y="817"/>
                    <a:pt x="4156" y="601"/>
                  </a:cubicBezTo>
                  <a:cubicBezTo>
                    <a:pt x="3956" y="601"/>
                    <a:pt x="3715" y="678"/>
                    <a:pt x="3619" y="817"/>
                  </a:cubicBezTo>
                  <a:cubicBezTo>
                    <a:pt x="3402" y="817"/>
                    <a:pt x="3172" y="1103"/>
                    <a:pt x="3035" y="1215"/>
                  </a:cubicBezTo>
                  <a:cubicBezTo>
                    <a:pt x="2658" y="1182"/>
                    <a:pt x="2928" y="1003"/>
                    <a:pt x="2548" y="1396"/>
                  </a:cubicBezTo>
                  <a:cubicBezTo>
                    <a:pt x="2548" y="1525"/>
                    <a:pt x="2261" y="2081"/>
                    <a:pt x="2207" y="2081"/>
                  </a:cubicBezTo>
                  <a:cubicBezTo>
                    <a:pt x="2328" y="2171"/>
                    <a:pt x="2324" y="2220"/>
                    <a:pt x="2207" y="2335"/>
                  </a:cubicBezTo>
                  <a:cubicBezTo>
                    <a:pt x="1938" y="2494"/>
                    <a:pt x="1785" y="2817"/>
                    <a:pt x="1524" y="2913"/>
                  </a:cubicBezTo>
                  <a:cubicBezTo>
                    <a:pt x="1250" y="3250"/>
                    <a:pt x="1191" y="2890"/>
                    <a:pt x="986" y="3269"/>
                  </a:cubicBezTo>
                  <a:cubicBezTo>
                    <a:pt x="875" y="3480"/>
                    <a:pt x="721" y="3638"/>
                    <a:pt x="602" y="3808"/>
                  </a:cubicBezTo>
                  <a:cubicBezTo>
                    <a:pt x="225" y="4344"/>
                    <a:pt x="207" y="4578"/>
                    <a:pt x="207" y="5081"/>
                  </a:cubicBezTo>
                  <a:cubicBezTo>
                    <a:pt x="207" y="5260"/>
                    <a:pt x="-50" y="5426"/>
                    <a:pt x="9" y="5578"/>
                  </a:cubicBezTo>
                  <a:cubicBezTo>
                    <a:pt x="89" y="5782"/>
                    <a:pt x="253" y="6208"/>
                    <a:pt x="207" y="6345"/>
                  </a:cubicBezTo>
                  <a:cubicBezTo>
                    <a:pt x="20" y="6345"/>
                    <a:pt x="-83" y="6832"/>
                    <a:pt x="258" y="6959"/>
                  </a:cubicBezTo>
                  <a:cubicBezTo>
                    <a:pt x="258" y="7279"/>
                    <a:pt x="886" y="8246"/>
                    <a:pt x="1279" y="8440"/>
                  </a:cubicBezTo>
                  <a:cubicBezTo>
                    <a:pt x="1279" y="8705"/>
                    <a:pt x="1993" y="9271"/>
                    <a:pt x="2352" y="9271"/>
                  </a:cubicBezTo>
                  <a:cubicBezTo>
                    <a:pt x="2491" y="9476"/>
                    <a:pt x="3961" y="9781"/>
                    <a:pt x="3961" y="9524"/>
                  </a:cubicBezTo>
                  <a:cubicBezTo>
                    <a:pt x="4560" y="9524"/>
                    <a:pt x="6671" y="9237"/>
                    <a:pt x="6986" y="9705"/>
                  </a:cubicBezTo>
                  <a:cubicBezTo>
                    <a:pt x="7519" y="9705"/>
                    <a:pt x="7714" y="9638"/>
                    <a:pt x="8206" y="9813"/>
                  </a:cubicBezTo>
                  <a:cubicBezTo>
                    <a:pt x="8271" y="10083"/>
                    <a:pt x="8170" y="10898"/>
                    <a:pt x="7914" y="11114"/>
                  </a:cubicBezTo>
                  <a:cubicBezTo>
                    <a:pt x="7914" y="11477"/>
                    <a:pt x="8059" y="11859"/>
                    <a:pt x="8450" y="12053"/>
                  </a:cubicBezTo>
                  <a:cubicBezTo>
                    <a:pt x="8479" y="12141"/>
                    <a:pt x="8758" y="12486"/>
                    <a:pt x="8841" y="12486"/>
                  </a:cubicBezTo>
                  <a:cubicBezTo>
                    <a:pt x="8993" y="12942"/>
                    <a:pt x="9163" y="13337"/>
                    <a:pt x="9049" y="13983"/>
                  </a:cubicBezTo>
                  <a:cubicBezTo>
                    <a:pt x="8944" y="14571"/>
                    <a:pt x="8694" y="14920"/>
                    <a:pt x="8694" y="15448"/>
                  </a:cubicBezTo>
                  <a:cubicBezTo>
                    <a:pt x="8545" y="15448"/>
                    <a:pt x="8841" y="16459"/>
                    <a:pt x="8986" y="16459"/>
                  </a:cubicBezTo>
                  <a:cubicBezTo>
                    <a:pt x="8986" y="16919"/>
                    <a:pt x="9475" y="17333"/>
                    <a:pt x="9475" y="17832"/>
                  </a:cubicBezTo>
                  <a:cubicBezTo>
                    <a:pt x="9504" y="17832"/>
                    <a:pt x="9670" y="18303"/>
                    <a:pt x="9670" y="18446"/>
                  </a:cubicBezTo>
                  <a:cubicBezTo>
                    <a:pt x="9519" y="18446"/>
                    <a:pt x="10450" y="19829"/>
                    <a:pt x="10450" y="19928"/>
                  </a:cubicBezTo>
                  <a:cubicBezTo>
                    <a:pt x="10616" y="19928"/>
                    <a:pt x="10640" y="20397"/>
                    <a:pt x="10790" y="20397"/>
                  </a:cubicBezTo>
                  <a:cubicBezTo>
                    <a:pt x="10816" y="20709"/>
                    <a:pt x="10985" y="20998"/>
                    <a:pt x="10985" y="21228"/>
                  </a:cubicBezTo>
                  <a:cubicBezTo>
                    <a:pt x="11180" y="21448"/>
                    <a:pt x="11986" y="21264"/>
                    <a:pt x="12301" y="21264"/>
                  </a:cubicBezTo>
                  <a:cubicBezTo>
                    <a:pt x="12301" y="21180"/>
                    <a:pt x="13771" y="20975"/>
                    <a:pt x="13958" y="20975"/>
                  </a:cubicBezTo>
                  <a:cubicBezTo>
                    <a:pt x="14057" y="20878"/>
                    <a:pt x="14690" y="20216"/>
                    <a:pt x="14690" y="20216"/>
                  </a:cubicBezTo>
                  <a:cubicBezTo>
                    <a:pt x="14690" y="19882"/>
                    <a:pt x="15601" y="19238"/>
                    <a:pt x="15959" y="19059"/>
                  </a:cubicBezTo>
                  <a:cubicBezTo>
                    <a:pt x="15959" y="19006"/>
                    <a:pt x="16404" y="18192"/>
                    <a:pt x="16349" y="18192"/>
                  </a:cubicBezTo>
                  <a:cubicBezTo>
                    <a:pt x="16349" y="17624"/>
                    <a:pt x="16544" y="17250"/>
                    <a:pt x="16544" y="16748"/>
                  </a:cubicBezTo>
                  <a:cubicBezTo>
                    <a:pt x="16688" y="16748"/>
                    <a:pt x="16830" y="16278"/>
                    <a:pt x="17128" y="16278"/>
                  </a:cubicBezTo>
                  <a:cubicBezTo>
                    <a:pt x="17212" y="16155"/>
                    <a:pt x="17450" y="16107"/>
                    <a:pt x="17616" y="16024"/>
                  </a:cubicBezTo>
                  <a:cubicBezTo>
                    <a:pt x="17616" y="15713"/>
                    <a:pt x="17957" y="15476"/>
                    <a:pt x="17957" y="15087"/>
                  </a:cubicBezTo>
                  <a:cubicBezTo>
                    <a:pt x="18179" y="15087"/>
                    <a:pt x="17812" y="13876"/>
                    <a:pt x="17812" y="13749"/>
                  </a:cubicBezTo>
                  <a:cubicBezTo>
                    <a:pt x="17382" y="13749"/>
                    <a:pt x="17713" y="12307"/>
                    <a:pt x="17713" y="12124"/>
                  </a:cubicBezTo>
                  <a:cubicBezTo>
                    <a:pt x="17437" y="12124"/>
                    <a:pt x="18620" y="11148"/>
                    <a:pt x="18598" y="11208"/>
                  </a:cubicBezTo>
                  <a:cubicBezTo>
                    <a:pt x="18681" y="10953"/>
                    <a:pt x="19316" y="10604"/>
                    <a:pt x="19526" y="10404"/>
                  </a:cubicBezTo>
                  <a:cubicBezTo>
                    <a:pt x="19713" y="10224"/>
                    <a:pt x="20347" y="9878"/>
                    <a:pt x="20347" y="9667"/>
                  </a:cubicBezTo>
                  <a:cubicBezTo>
                    <a:pt x="20620" y="9565"/>
                    <a:pt x="20654" y="9375"/>
                    <a:pt x="20882" y="9269"/>
                  </a:cubicBezTo>
                  <a:cubicBezTo>
                    <a:pt x="20882" y="9177"/>
                    <a:pt x="20727" y="8909"/>
                    <a:pt x="21077" y="8909"/>
                  </a:cubicBezTo>
                  <a:cubicBezTo>
                    <a:pt x="20989" y="8446"/>
                    <a:pt x="21517" y="8183"/>
                    <a:pt x="21517" y="7716"/>
                  </a:cubicBezTo>
                  <a:cubicBezTo>
                    <a:pt x="21101" y="7817"/>
                    <a:pt x="20526" y="7861"/>
                    <a:pt x="20102" y="7861"/>
                  </a:cubicBezTo>
                  <a:cubicBezTo>
                    <a:pt x="20104" y="7926"/>
                    <a:pt x="19637" y="7935"/>
                    <a:pt x="19567" y="7931"/>
                  </a:cubicBezTo>
                  <a:close/>
                  <a:moveTo>
                    <a:pt x="19567" y="793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AutoShape 100"/>
            <p:cNvSpPr/>
            <p:nvPr/>
          </p:nvSpPr>
          <p:spPr bwMode="auto">
            <a:xfrm>
              <a:off x="184" y="272"/>
              <a:ext cx="3" cy="2"/>
            </a:xfrm>
            <a:custGeom>
              <a:avLst/>
              <a:gdLst>
                <a:gd name="T0" fmla="*/ 0 w 16989"/>
                <a:gd name="T1" fmla="*/ 0 h 15334"/>
                <a:gd name="T2" fmla="*/ 0 w 16989"/>
                <a:gd name="T3" fmla="*/ 0 h 15334"/>
                <a:gd name="T4" fmla="*/ 0 w 16989"/>
                <a:gd name="T5" fmla="*/ 0 h 15334"/>
                <a:gd name="T6" fmla="*/ 0 w 16989"/>
                <a:gd name="T7" fmla="*/ 0 h 15334"/>
                <a:gd name="T8" fmla="*/ 0 w 16989"/>
                <a:gd name="T9" fmla="*/ 0 h 15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9" h="15334">
                  <a:moveTo>
                    <a:pt x="5730" y="2266"/>
                  </a:moveTo>
                  <a:cubicBezTo>
                    <a:pt x="4165" y="1591"/>
                    <a:pt x="2498" y="771"/>
                    <a:pt x="900" y="0"/>
                  </a:cubicBezTo>
                  <a:cubicBezTo>
                    <a:pt x="-4611" y="21600"/>
                    <a:pt x="16989" y="17743"/>
                    <a:pt x="16989" y="4629"/>
                  </a:cubicBezTo>
                  <a:cubicBezTo>
                    <a:pt x="12159" y="7955"/>
                    <a:pt x="7839" y="13596"/>
                    <a:pt x="5730" y="2266"/>
                  </a:cubicBezTo>
                  <a:close/>
                  <a:moveTo>
                    <a:pt x="5730" y="226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AutoShape 101"/>
            <p:cNvSpPr/>
            <p:nvPr/>
          </p:nvSpPr>
          <p:spPr bwMode="auto">
            <a:xfrm>
              <a:off x="192" y="272"/>
              <a:ext cx="16" cy="8"/>
            </a:xfrm>
            <a:custGeom>
              <a:avLst/>
              <a:gdLst>
                <a:gd name="T0" fmla="*/ 0 w 18999"/>
                <a:gd name="T1" fmla="*/ 0 h 20934"/>
                <a:gd name="T2" fmla="*/ 0 w 18999"/>
                <a:gd name="T3" fmla="*/ 0 h 20934"/>
                <a:gd name="T4" fmla="*/ 0 w 18999"/>
                <a:gd name="T5" fmla="*/ 0 h 20934"/>
                <a:gd name="T6" fmla="*/ 0 w 18999"/>
                <a:gd name="T7" fmla="*/ 0 h 20934"/>
                <a:gd name="T8" fmla="*/ 0 w 18999"/>
                <a:gd name="T9" fmla="*/ 0 h 20934"/>
                <a:gd name="T10" fmla="*/ 0 w 18999"/>
                <a:gd name="T11" fmla="*/ 0 h 20934"/>
                <a:gd name="T12" fmla="*/ 0 w 18999"/>
                <a:gd name="T13" fmla="*/ 0 h 209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999" h="20934">
                  <a:moveTo>
                    <a:pt x="5636" y="0"/>
                  </a:moveTo>
                  <a:cubicBezTo>
                    <a:pt x="4287" y="4948"/>
                    <a:pt x="2148" y="3040"/>
                    <a:pt x="0" y="2842"/>
                  </a:cubicBezTo>
                  <a:cubicBezTo>
                    <a:pt x="1313" y="7114"/>
                    <a:pt x="5600" y="11307"/>
                    <a:pt x="7812" y="11307"/>
                  </a:cubicBezTo>
                  <a:cubicBezTo>
                    <a:pt x="9253" y="17507"/>
                    <a:pt x="13604" y="21600"/>
                    <a:pt x="17047" y="20845"/>
                  </a:cubicBezTo>
                  <a:cubicBezTo>
                    <a:pt x="21600" y="19871"/>
                    <a:pt x="16872" y="12618"/>
                    <a:pt x="16055" y="9439"/>
                  </a:cubicBezTo>
                  <a:cubicBezTo>
                    <a:pt x="11622" y="9439"/>
                    <a:pt x="11135" y="1212"/>
                    <a:pt x="5636" y="0"/>
                  </a:cubicBezTo>
                  <a:close/>
                  <a:moveTo>
                    <a:pt x="5636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AutoShape 102"/>
            <p:cNvSpPr/>
            <p:nvPr/>
          </p:nvSpPr>
          <p:spPr bwMode="auto">
            <a:xfrm>
              <a:off x="208" y="288"/>
              <a:ext cx="15" cy="4"/>
            </a:xfrm>
            <a:custGeom>
              <a:avLst/>
              <a:gdLst>
                <a:gd name="T0" fmla="*/ 0 w 21600"/>
                <a:gd name="T1" fmla="*/ 0 h 19826"/>
                <a:gd name="T2" fmla="*/ 0 w 21600"/>
                <a:gd name="T3" fmla="*/ 0 h 19826"/>
                <a:gd name="T4" fmla="*/ 0 w 21600"/>
                <a:gd name="T5" fmla="*/ 0 h 19826"/>
                <a:gd name="T6" fmla="*/ 0 w 21600"/>
                <a:gd name="T7" fmla="*/ 0 h 19826"/>
                <a:gd name="T8" fmla="*/ 0 w 21600"/>
                <a:gd name="T9" fmla="*/ 0 h 19826"/>
                <a:gd name="T10" fmla="*/ 0 w 21600"/>
                <a:gd name="T11" fmla="*/ 0 h 19826"/>
                <a:gd name="T12" fmla="*/ 0 w 21600"/>
                <a:gd name="T13" fmla="*/ 0 h 19826"/>
                <a:gd name="T14" fmla="*/ 0 w 21600"/>
                <a:gd name="T15" fmla="*/ 0 h 19826"/>
                <a:gd name="T16" fmla="*/ 0 w 21600"/>
                <a:gd name="T17" fmla="*/ 0 h 198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19826">
                  <a:moveTo>
                    <a:pt x="15657" y="0"/>
                  </a:moveTo>
                  <a:cubicBezTo>
                    <a:pt x="14560" y="9831"/>
                    <a:pt x="15657" y="658"/>
                    <a:pt x="15657" y="8204"/>
                  </a:cubicBezTo>
                  <a:cubicBezTo>
                    <a:pt x="11646" y="8446"/>
                    <a:pt x="8331" y="1662"/>
                    <a:pt x="5406" y="1662"/>
                  </a:cubicBezTo>
                  <a:cubicBezTo>
                    <a:pt x="6331" y="6612"/>
                    <a:pt x="7554" y="10212"/>
                    <a:pt x="7554" y="14712"/>
                  </a:cubicBezTo>
                  <a:cubicBezTo>
                    <a:pt x="4789" y="18069"/>
                    <a:pt x="2686" y="14712"/>
                    <a:pt x="0" y="14712"/>
                  </a:cubicBezTo>
                  <a:cubicBezTo>
                    <a:pt x="1006" y="20735"/>
                    <a:pt x="8309" y="21600"/>
                    <a:pt x="9189" y="16442"/>
                  </a:cubicBezTo>
                  <a:cubicBezTo>
                    <a:pt x="15417" y="16442"/>
                    <a:pt x="15680" y="16027"/>
                    <a:pt x="21600" y="18000"/>
                  </a:cubicBezTo>
                  <a:cubicBezTo>
                    <a:pt x="21406" y="13015"/>
                    <a:pt x="17349" y="1315"/>
                    <a:pt x="15657" y="0"/>
                  </a:cubicBezTo>
                  <a:close/>
                  <a:moveTo>
                    <a:pt x="15657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AutoShape 103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16604"/>
                <a:gd name="T1" fmla="*/ 0 h 17442"/>
                <a:gd name="T2" fmla="*/ 0 w 16604"/>
                <a:gd name="T3" fmla="*/ 0 h 17442"/>
                <a:gd name="T4" fmla="*/ 0 w 16604"/>
                <a:gd name="T5" fmla="*/ 0 h 17442"/>
                <a:gd name="T6" fmla="*/ 0 w 16604"/>
                <a:gd name="T7" fmla="*/ 0 h 17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04" h="17442">
                  <a:moveTo>
                    <a:pt x="1543" y="0"/>
                  </a:moveTo>
                  <a:cubicBezTo>
                    <a:pt x="-4492" y="21600"/>
                    <a:pt x="8577" y="17040"/>
                    <a:pt x="16563" y="17040"/>
                  </a:cubicBezTo>
                  <a:cubicBezTo>
                    <a:pt x="17108" y="7620"/>
                    <a:pt x="12116" y="1920"/>
                    <a:pt x="1543" y="0"/>
                  </a:cubicBezTo>
                  <a:close/>
                  <a:moveTo>
                    <a:pt x="1543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AutoShape 104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21600"/>
                <a:gd name="T1" fmla="*/ 0 h 12742"/>
                <a:gd name="T2" fmla="*/ 0 w 21600"/>
                <a:gd name="T3" fmla="*/ 0 h 12742"/>
                <a:gd name="T4" fmla="*/ 0 w 21600"/>
                <a:gd name="T5" fmla="*/ 0 h 12742"/>
                <a:gd name="T6" fmla="*/ 0 w 21600"/>
                <a:gd name="T7" fmla="*/ 0 h 127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2742">
                  <a:moveTo>
                    <a:pt x="0" y="12742"/>
                  </a:moveTo>
                  <a:cubicBezTo>
                    <a:pt x="7251" y="11994"/>
                    <a:pt x="14425" y="11339"/>
                    <a:pt x="21600" y="10545"/>
                  </a:cubicBezTo>
                  <a:cubicBezTo>
                    <a:pt x="17860" y="-8858"/>
                    <a:pt x="2137" y="2550"/>
                    <a:pt x="0" y="12742"/>
                  </a:cubicBezTo>
                  <a:close/>
                  <a:moveTo>
                    <a:pt x="0" y="1274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AutoShape 105"/>
            <p:cNvSpPr/>
            <p:nvPr/>
          </p:nvSpPr>
          <p:spPr bwMode="auto">
            <a:xfrm>
              <a:off x="232" y="288"/>
              <a:ext cx="2" cy="1"/>
            </a:xfrm>
            <a:custGeom>
              <a:avLst/>
              <a:gdLst>
                <a:gd name="T0" fmla="*/ 0 w 17161"/>
                <a:gd name="T1" fmla="*/ 0 h 13638"/>
                <a:gd name="T2" fmla="*/ 0 w 17161"/>
                <a:gd name="T3" fmla="*/ 0 h 13638"/>
                <a:gd name="T4" fmla="*/ 0 w 17161"/>
                <a:gd name="T5" fmla="*/ 0 h 13638"/>
                <a:gd name="T6" fmla="*/ 0 w 17161"/>
                <a:gd name="T7" fmla="*/ 0 h 136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61" h="13638">
                  <a:moveTo>
                    <a:pt x="1582" y="0"/>
                  </a:moveTo>
                  <a:cubicBezTo>
                    <a:pt x="-4374" y="21600"/>
                    <a:pt x="7735" y="11073"/>
                    <a:pt x="17161" y="11073"/>
                  </a:cubicBezTo>
                  <a:cubicBezTo>
                    <a:pt x="17226" y="3353"/>
                    <a:pt x="8782" y="0"/>
                    <a:pt x="1582" y="0"/>
                  </a:cubicBezTo>
                  <a:close/>
                  <a:moveTo>
                    <a:pt x="158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AutoShape 106"/>
            <p:cNvSpPr/>
            <p:nvPr/>
          </p:nvSpPr>
          <p:spPr bwMode="auto">
            <a:xfrm>
              <a:off x="224" y="288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7500"/>
                    <a:pt x="0" y="14250"/>
                    <a:pt x="0" y="21600"/>
                  </a:cubicBezTo>
                  <a:cubicBezTo>
                    <a:pt x="8975" y="18750"/>
                    <a:pt x="12777" y="14250"/>
                    <a:pt x="21600" y="14250"/>
                  </a:cubicBezTo>
                  <a:cubicBezTo>
                    <a:pt x="21600" y="5100"/>
                    <a:pt x="9279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AutoShape 107"/>
            <p:cNvSpPr/>
            <p:nvPr/>
          </p:nvSpPr>
          <p:spPr bwMode="auto">
            <a:xfrm>
              <a:off x="216" y="304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7923" y="21600"/>
                    <a:pt x="17234" y="20571"/>
                    <a:pt x="21600" y="5371"/>
                  </a:cubicBezTo>
                  <a:cubicBezTo>
                    <a:pt x="16200" y="3429"/>
                    <a:pt x="10915" y="1714"/>
                    <a:pt x="5285" y="0"/>
                  </a:cubicBezTo>
                  <a:cubicBezTo>
                    <a:pt x="3447" y="7200"/>
                    <a:pt x="1838" y="144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AutoShape 108"/>
            <p:cNvSpPr/>
            <p:nvPr/>
          </p:nvSpPr>
          <p:spPr bwMode="auto">
            <a:xfrm>
              <a:off x="480" y="384"/>
              <a:ext cx="1" cy="2"/>
            </a:xfrm>
            <a:custGeom>
              <a:avLst/>
              <a:gdLst>
                <a:gd name="T0" fmla="*/ 0 w 16557"/>
                <a:gd name="T1" fmla="*/ 0 h 18344"/>
                <a:gd name="T2" fmla="*/ 0 w 16557"/>
                <a:gd name="T3" fmla="*/ 0 h 18344"/>
                <a:gd name="T4" fmla="*/ 0 w 16557"/>
                <a:gd name="T5" fmla="*/ 0 h 18344"/>
                <a:gd name="T6" fmla="*/ 0 w 16557"/>
                <a:gd name="T7" fmla="*/ 0 h 18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57" h="18344">
                  <a:moveTo>
                    <a:pt x="0" y="16234"/>
                  </a:moveTo>
                  <a:cubicBezTo>
                    <a:pt x="21600" y="21600"/>
                    <a:pt x="17408" y="16922"/>
                    <a:pt x="13033" y="0"/>
                  </a:cubicBezTo>
                  <a:cubicBezTo>
                    <a:pt x="2734" y="5916"/>
                    <a:pt x="0" y="4471"/>
                    <a:pt x="0" y="16234"/>
                  </a:cubicBezTo>
                  <a:close/>
                  <a:moveTo>
                    <a:pt x="0" y="162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3" name="AutoShape 28"/>
          <p:cNvSpPr/>
          <p:nvPr/>
        </p:nvSpPr>
        <p:spPr bwMode="auto">
          <a:xfrm>
            <a:off x="6074718" y="1209732"/>
            <a:ext cx="167054" cy="338748"/>
          </a:xfrm>
          <a:custGeom>
            <a:avLst/>
            <a:gdLst>
              <a:gd name="T0" fmla="*/ 9818418 w 21600"/>
              <a:gd name="T1" fmla="*/ 143204158 h 21600"/>
              <a:gd name="T2" fmla="*/ 9798114 w 21600"/>
              <a:gd name="T3" fmla="*/ 143031217 h 21600"/>
              <a:gd name="T4" fmla="*/ 16936514 w 21600"/>
              <a:gd name="T5" fmla="*/ 83559759 h 21600"/>
              <a:gd name="T6" fmla="*/ 6907075 w 21600"/>
              <a:gd name="T7" fmla="*/ 0 h 21600"/>
              <a:gd name="T8" fmla="*/ 6907075 w 21600"/>
              <a:gd name="T9" fmla="*/ 118942928 h 21600"/>
              <a:gd name="T10" fmla="*/ 1686544 w 21600"/>
              <a:gd name="T11" fmla="*/ 75433996 h 21600"/>
              <a:gd name="T12" fmla="*/ 0 w 21600"/>
              <a:gd name="T13" fmla="*/ 89486353 h 21600"/>
              <a:gd name="T14" fmla="*/ 6446838 w 21600"/>
              <a:gd name="T15" fmla="*/ 143204158 h 21600"/>
              <a:gd name="T16" fmla="*/ 0 w 21600"/>
              <a:gd name="T17" fmla="*/ 196921963 h 21600"/>
              <a:gd name="T18" fmla="*/ 1686544 w 21600"/>
              <a:gd name="T19" fmla="*/ 210974438 h 21600"/>
              <a:gd name="T20" fmla="*/ 6907075 w 21600"/>
              <a:gd name="T21" fmla="*/ 167464241 h 21600"/>
              <a:gd name="T22" fmla="*/ 6907075 w 21600"/>
              <a:gd name="T23" fmla="*/ 286355233 h 21600"/>
              <a:gd name="T24" fmla="*/ 16936514 w 21600"/>
              <a:gd name="T25" fmla="*/ 202768305 h 21600"/>
              <a:gd name="T26" fmla="*/ 9801982 w 21600"/>
              <a:gd name="T27" fmla="*/ 143336334 h 21600"/>
              <a:gd name="T28" fmla="*/ 9818418 w 21600"/>
              <a:gd name="T29" fmla="*/ 143204158 h 21600"/>
              <a:gd name="T30" fmla="*/ 9291511 w 21600"/>
              <a:gd name="T31" fmla="*/ 47951715 h 21600"/>
              <a:gd name="T32" fmla="*/ 13564907 w 21600"/>
              <a:gd name="T33" fmla="*/ 83559759 h 21600"/>
              <a:gd name="T34" fmla="*/ 9291511 w 21600"/>
              <a:gd name="T35" fmla="*/ 119168940 h 21600"/>
              <a:gd name="T36" fmla="*/ 9291511 w 21600"/>
              <a:gd name="T37" fmla="*/ 47951715 h 21600"/>
              <a:gd name="T38" fmla="*/ 9291511 w 21600"/>
              <a:gd name="T39" fmla="*/ 238377497 h 21600"/>
              <a:gd name="T40" fmla="*/ 9291511 w 21600"/>
              <a:gd name="T41" fmla="*/ 167160272 h 21600"/>
              <a:gd name="T42" fmla="*/ 13564907 w 21600"/>
              <a:gd name="T43" fmla="*/ 202768305 h 21600"/>
              <a:gd name="T44" fmla="*/ 9291511 w 21600"/>
              <a:gd name="T45" fmla="*/ 238377497 h 21600"/>
              <a:gd name="T46" fmla="*/ 9291511 w 21600"/>
              <a:gd name="T47" fmla="*/ 238377497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22" y="10802"/>
                </a:moveTo>
                <a:lnTo>
                  <a:pt x="12496" y="10789"/>
                </a:lnTo>
                <a:lnTo>
                  <a:pt x="21600" y="6303"/>
                </a:lnTo>
                <a:lnTo>
                  <a:pt x="8809" y="0"/>
                </a:lnTo>
                <a:lnTo>
                  <a:pt x="8809" y="8972"/>
                </a:lnTo>
                <a:lnTo>
                  <a:pt x="2151" y="5690"/>
                </a:lnTo>
                <a:lnTo>
                  <a:pt x="0" y="6750"/>
                </a:lnTo>
                <a:lnTo>
                  <a:pt x="8222" y="10802"/>
                </a:lnTo>
                <a:lnTo>
                  <a:pt x="0" y="14854"/>
                </a:lnTo>
                <a:lnTo>
                  <a:pt x="2151" y="15914"/>
                </a:lnTo>
                <a:lnTo>
                  <a:pt x="8809" y="12632"/>
                </a:lnTo>
                <a:lnTo>
                  <a:pt x="8809" y="21600"/>
                </a:lnTo>
                <a:lnTo>
                  <a:pt x="21600" y="15295"/>
                </a:lnTo>
                <a:lnTo>
                  <a:pt x="12501" y="10812"/>
                </a:lnTo>
                <a:lnTo>
                  <a:pt x="12522" y="10802"/>
                </a:lnTo>
                <a:close/>
                <a:moveTo>
                  <a:pt x="11850" y="3617"/>
                </a:moveTo>
                <a:lnTo>
                  <a:pt x="17300" y="6303"/>
                </a:lnTo>
                <a:lnTo>
                  <a:pt x="11850" y="8989"/>
                </a:lnTo>
                <a:lnTo>
                  <a:pt x="11850" y="3617"/>
                </a:lnTo>
                <a:close/>
                <a:moveTo>
                  <a:pt x="11850" y="17981"/>
                </a:moveTo>
                <a:lnTo>
                  <a:pt x="11850" y="12609"/>
                </a:lnTo>
                <a:lnTo>
                  <a:pt x="17300" y="15295"/>
                </a:lnTo>
                <a:lnTo>
                  <a:pt x="11850" y="17981"/>
                </a:lnTo>
                <a:close/>
                <a:moveTo>
                  <a:pt x="11850" y="17981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4" name="Group 842"/>
          <p:cNvGrpSpPr/>
          <p:nvPr/>
        </p:nvGrpSpPr>
        <p:grpSpPr bwMode="auto">
          <a:xfrm>
            <a:off x="990117" y="2975921"/>
            <a:ext cx="260327" cy="262878"/>
            <a:chOff x="0" y="0"/>
            <a:chExt cx="436" cy="438"/>
          </a:xfrm>
          <a:solidFill>
            <a:schemeClr val="accent4"/>
          </a:solidFill>
        </p:grpSpPr>
        <p:sp>
          <p:nvSpPr>
            <p:cNvPr id="25" name="AutoShape 839"/>
            <p:cNvSpPr/>
            <p:nvPr/>
          </p:nvSpPr>
          <p:spPr bwMode="auto">
            <a:xfrm>
              <a:off x="0" y="0"/>
              <a:ext cx="219" cy="4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7217" y="7218"/>
                  </a:moveTo>
                  <a:lnTo>
                    <a:pt x="0" y="7218"/>
                  </a:lnTo>
                  <a:lnTo>
                    <a:pt x="0" y="14420"/>
                  </a:lnTo>
                  <a:lnTo>
                    <a:pt x="7266" y="1442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7217" y="7218"/>
                  </a:lnTo>
                  <a:close/>
                  <a:moveTo>
                    <a:pt x="7217" y="721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AutoShape 840"/>
            <p:cNvSpPr/>
            <p:nvPr/>
          </p:nvSpPr>
          <p:spPr bwMode="auto">
            <a:xfrm>
              <a:off x="255" y="128"/>
              <a:ext cx="72" cy="1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6662" y="0"/>
                  </a:moveTo>
                  <a:lnTo>
                    <a:pt x="0" y="5104"/>
                  </a:lnTo>
                  <a:lnTo>
                    <a:pt x="0" y="5227"/>
                  </a:lnTo>
                  <a:cubicBezTo>
                    <a:pt x="4177" y="6554"/>
                    <a:pt x="6906" y="8552"/>
                    <a:pt x="6906" y="10815"/>
                  </a:cubicBezTo>
                  <a:cubicBezTo>
                    <a:pt x="6906" y="13076"/>
                    <a:pt x="4177" y="15074"/>
                    <a:pt x="0" y="16399"/>
                  </a:cubicBezTo>
                  <a:lnTo>
                    <a:pt x="0" y="16419"/>
                  </a:lnTo>
                  <a:lnTo>
                    <a:pt x="6761" y="21600"/>
                  </a:lnTo>
                  <a:cubicBezTo>
                    <a:pt x="15697" y="19281"/>
                    <a:pt x="21600" y="15322"/>
                    <a:pt x="21600" y="10815"/>
                  </a:cubicBezTo>
                  <a:cubicBezTo>
                    <a:pt x="21600" y="6290"/>
                    <a:pt x="15656" y="2316"/>
                    <a:pt x="6662" y="0"/>
                  </a:cubicBezTo>
                  <a:close/>
                  <a:moveTo>
                    <a:pt x="666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AutoShape 841"/>
            <p:cNvSpPr/>
            <p:nvPr/>
          </p:nvSpPr>
          <p:spPr bwMode="auto">
            <a:xfrm>
              <a:off x="304" y="32"/>
              <a:ext cx="13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806"/>
                  </a:moveTo>
                  <a:cubicBezTo>
                    <a:pt x="21600" y="6166"/>
                    <a:pt x="14312" y="2129"/>
                    <a:pt x="3535" y="0"/>
                  </a:cubicBezTo>
                  <a:lnTo>
                    <a:pt x="0" y="2428"/>
                  </a:lnTo>
                  <a:lnTo>
                    <a:pt x="0" y="2486"/>
                  </a:lnTo>
                  <a:cubicBezTo>
                    <a:pt x="8174" y="4161"/>
                    <a:pt x="13692" y="7258"/>
                    <a:pt x="13692" y="10806"/>
                  </a:cubicBezTo>
                  <a:cubicBezTo>
                    <a:pt x="13692" y="14353"/>
                    <a:pt x="8174" y="17451"/>
                    <a:pt x="0" y="19125"/>
                  </a:cubicBezTo>
                  <a:lnTo>
                    <a:pt x="0" y="19132"/>
                  </a:lnTo>
                  <a:lnTo>
                    <a:pt x="3593" y="21600"/>
                  </a:lnTo>
                  <a:cubicBezTo>
                    <a:pt x="14338" y="19467"/>
                    <a:pt x="21600" y="15436"/>
                    <a:pt x="21600" y="10806"/>
                  </a:cubicBezTo>
                  <a:close/>
                  <a:moveTo>
                    <a:pt x="21600" y="1080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8" name="AutoShape 128"/>
          <p:cNvSpPr/>
          <p:nvPr/>
        </p:nvSpPr>
        <p:spPr bwMode="auto">
          <a:xfrm>
            <a:off x="3524582" y="2963078"/>
            <a:ext cx="341998" cy="341998"/>
          </a:xfrm>
          <a:custGeom>
            <a:avLst/>
            <a:gdLst>
              <a:gd name="T0" fmla="*/ 203214612 w 21441"/>
              <a:gd name="T1" fmla="*/ 184548185 h 21440"/>
              <a:gd name="T2" fmla="*/ 141532061 w 21441"/>
              <a:gd name="T3" fmla="*/ 122815975 h 21440"/>
              <a:gd name="T4" fmla="*/ 155746587 w 21441"/>
              <a:gd name="T5" fmla="*/ 77946171 h 21440"/>
              <a:gd name="T6" fmla="*/ 77882590 w 21441"/>
              <a:gd name="T7" fmla="*/ 0 h 21440"/>
              <a:gd name="T8" fmla="*/ 0 w 21441"/>
              <a:gd name="T9" fmla="*/ 77946171 h 21440"/>
              <a:gd name="T10" fmla="*/ 77872847 w 21441"/>
              <a:gd name="T11" fmla="*/ 155891448 h 21440"/>
              <a:gd name="T12" fmla="*/ 122889569 w 21441"/>
              <a:gd name="T13" fmla="*/ 141539158 h 21440"/>
              <a:gd name="T14" fmla="*/ 184533138 w 21441"/>
              <a:gd name="T15" fmla="*/ 203243120 h 21440"/>
              <a:gd name="T16" fmla="*/ 204154170 w 21441"/>
              <a:gd name="T17" fmla="*/ 204182663 h 21440"/>
              <a:gd name="T18" fmla="*/ 203214612 w 21441"/>
              <a:gd name="T19" fmla="*/ 184548185 h 21440"/>
              <a:gd name="T20" fmla="*/ 25967005 w 21441"/>
              <a:gd name="T21" fmla="*/ 77946171 h 21440"/>
              <a:gd name="T22" fmla="*/ 77872847 w 21441"/>
              <a:gd name="T23" fmla="*/ 26000928 h 21440"/>
              <a:gd name="T24" fmla="*/ 129778600 w 21441"/>
              <a:gd name="T25" fmla="*/ 77946171 h 21440"/>
              <a:gd name="T26" fmla="*/ 77872847 w 21441"/>
              <a:gd name="T27" fmla="*/ 129900273 h 21440"/>
              <a:gd name="T28" fmla="*/ 25967005 w 21441"/>
              <a:gd name="T29" fmla="*/ 77946171 h 21440"/>
              <a:gd name="T30" fmla="*/ 25967005 w 21441"/>
              <a:gd name="T31" fmla="*/ 77946171 h 21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41" h="21440">
                <a:moveTo>
                  <a:pt x="20973" y="19043"/>
                </a:moveTo>
                <a:lnTo>
                  <a:pt x="14607" y="12673"/>
                </a:lnTo>
                <a:cubicBezTo>
                  <a:pt x="15530" y="11363"/>
                  <a:pt x="16074" y="9767"/>
                  <a:pt x="16074" y="8043"/>
                </a:cubicBezTo>
                <a:cubicBezTo>
                  <a:pt x="16074" y="3601"/>
                  <a:pt x="12476" y="0"/>
                  <a:pt x="8038" y="0"/>
                </a:cubicBezTo>
                <a:cubicBezTo>
                  <a:pt x="3599" y="0"/>
                  <a:pt x="0" y="3601"/>
                  <a:pt x="0" y="8043"/>
                </a:cubicBezTo>
                <a:cubicBezTo>
                  <a:pt x="0" y="12485"/>
                  <a:pt x="3599" y="16086"/>
                  <a:pt x="8037" y="16086"/>
                </a:cubicBezTo>
                <a:cubicBezTo>
                  <a:pt x="9768" y="16086"/>
                  <a:pt x="11371" y="15537"/>
                  <a:pt x="12683" y="14605"/>
                </a:cubicBezTo>
                <a:lnTo>
                  <a:pt x="19045" y="20972"/>
                </a:lnTo>
                <a:cubicBezTo>
                  <a:pt x="19629" y="21556"/>
                  <a:pt x="20540" y="21600"/>
                  <a:pt x="21070" y="21069"/>
                </a:cubicBezTo>
                <a:cubicBezTo>
                  <a:pt x="21600" y="20539"/>
                  <a:pt x="21556" y="19627"/>
                  <a:pt x="20973" y="19043"/>
                </a:cubicBezTo>
                <a:close/>
                <a:moveTo>
                  <a:pt x="2680" y="8043"/>
                </a:moveTo>
                <a:cubicBezTo>
                  <a:pt x="2680" y="5087"/>
                  <a:pt x="5083" y="2683"/>
                  <a:pt x="8037" y="2683"/>
                </a:cubicBezTo>
                <a:cubicBezTo>
                  <a:pt x="10991" y="2683"/>
                  <a:pt x="13394" y="5087"/>
                  <a:pt x="13394" y="8043"/>
                </a:cubicBezTo>
                <a:cubicBezTo>
                  <a:pt x="13394" y="10999"/>
                  <a:pt x="10991" y="13404"/>
                  <a:pt x="8037" y="13404"/>
                </a:cubicBezTo>
                <a:cubicBezTo>
                  <a:pt x="5083" y="13404"/>
                  <a:pt x="2680" y="10999"/>
                  <a:pt x="2680" y="8043"/>
                </a:cubicBezTo>
                <a:close/>
                <a:moveTo>
                  <a:pt x="2680" y="8043"/>
                </a:move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9" name="Group 99"/>
          <p:cNvGrpSpPr/>
          <p:nvPr/>
        </p:nvGrpSpPr>
        <p:grpSpPr bwMode="auto">
          <a:xfrm>
            <a:off x="6067955" y="2985554"/>
            <a:ext cx="279957" cy="279957"/>
            <a:chOff x="0" y="0"/>
            <a:chExt cx="577" cy="574"/>
          </a:xfrm>
          <a:solidFill>
            <a:schemeClr val="accent6"/>
          </a:solidFill>
        </p:grpSpPr>
        <p:sp>
          <p:nvSpPr>
            <p:cNvPr id="30" name="AutoShape 94"/>
            <p:cNvSpPr/>
            <p:nvPr/>
          </p:nvSpPr>
          <p:spPr bwMode="auto">
            <a:xfrm>
              <a:off x="368" y="368"/>
              <a:ext cx="205" cy="2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8447" y="8564"/>
                  </a:moveTo>
                  <a:lnTo>
                    <a:pt x="6893" y="0"/>
                  </a:lnTo>
                  <a:lnTo>
                    <a:pt x="0" y="6909"/>
                  </a:lnTo>
                  <a:lnTo>
                    <a:pt x="8514" y="18507"/>
                  </a:lnTo>
                  <a:cubicBezTo>
                    <a:pt x="10541" y="16972"/>
                    <a:pt x="14706" y="18290"/>
                    <a:pt x="18327" y="21600"/>
                  </a:cubicBezTo>
                  <a:lnTo>
                    <a:pt x="21600" y="18319"/>
                  </a:lnTo>
                  <a:cubicBezTo>
                    <a:pt x="18344" y="14739"/>
                    <a:pt x="17015" y="10625"/>
                    <a:pt x="18447" y="8564"/>
                  </a:cubicBezTo>
                  <a:close/>
                  <a:moveTo>
                    <a:pt x="14477" y="14461"/>
                  </a:moveTo>
                  <a:cubicBezTo>
                    <a:pt x="13723" y="15214"/>
                    <a:pt x="12501" y="15214"/>
                    <a:pt x="11748" y="14461"/>
                  </a:cubicBezTo>
                  <a:cubicBezTo>
                    <a:pt x="10995" y="13705"/>
                    <a:pt x="10995" y="12479"/>
                    <a:pt x="11749" y="11725"/>
                  </a:cubicBezTo>
                  <a:cubicBezTo>
                    <a:pt x="12502" y="10969"/>
                    <a:pt x="13724" y="10969"/>
                    <a:pt x="14477" y="11725"/>
                  </a:cubicBezTo>
                  <a:cubicBezTo>
                    <a:pt x="15230" y="12479"/>
                    <a:pt x="15230" y="13705"/>
                    <a:pt x="14477" y="14461"/>
                  </a:cubicBezTo>
                  <a:close/>
                  <a:moveTo>
                    <a:pt x="14477" y="1446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AutoShape 95"/>
            <p:cNvSpPr/>
            <p:nvPr/>
          </p:nvSpPr>
          <p:spPr bwMode="auto">
            <a:xfrm>
              <a:off x="328" y="304"/>
              <a:ext cx="107" cy="1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4544" y="0"/>
                  </a:moveTo>
                  <a:lnTo>
                    <a:pt x="13967" y="562"/>
                  </a:lnTo>
                  <a:cubicBezTo>
                    <a:pt x="14018" y="3961"/>
                    <a:pt x="12593" y="7264"/>
                    <a:pt x="9866" y="9922"/>
                  </a:cubicBezTo>
                  <a:lnTo>
                    <a:pt x="24" y="19504"/>
                  </a:lnTo>
                  <a:cubicBezTo>
                    <a:pt x="18" y="19554"/>
                    <a:pt x="6" y="19602"/>
                    <a:pt x="0" y="19652"/>
                  </a:cubicBezTo>
                  <a:lnTo>
                    <a:pt x="2371" y="21600"/>
                  </a:lnTo>
                  <a:lnTo>
                    <a:pt x="21600" y="5798"/>
                  </a:lnTo>
                  <a:lnTo>
                    <a:pt x="14544" y="0"/>
                  </a:lnTo>
                  <a:close/>
                  <a:moveTo>
                    <a:pt x="1454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AutoShape 96"/>
            <p:cNvSpPr/>
            <p:nvPr/>
          </p:nvSpPr>
          <p:spPr bwMode="auto">
            <a:xfrm>
              <a:off x="0" y="0"/>
              <a:ext cx="297" cy="289"/>
            </a:xfrm>
            <a:custGeom>
              <a:avLst/>
              <a:gdLst>
                <a:gd name="T0" fmla="*/ 0 w 21222"/>
                <a:gd name="T1" fmla="*/ 0 h 21211"/>
                <a:gd name="T2" fmla="*/ 0 w 21222"/>
                <a:gd name="T3" fmla="*/ 0 h 21211"/>
                <a:gd name="T4" fmla="*/ 0 w 21222"/>
                <a:gd name="T5" fmla="*/ 0 h 21211"/>
                <a:gd name="T6" fmla="*/ 0 w 21222"/>
                <a:gd name="T7" fmla="*/ 0 h 21211"/>
                <a:gd name="T8" fmla="*/ 0 w 21222"/>
                <a:gd name="T9" fmla="*/ 0 h 21211"/>
                <a:gd name="T10" fmla="*/ 0 w 21222"/>
                <a:gd name="T11" fmla="*/ 0 h 21211"/>
                <a:gd name="T12" fmla="*/ 0 w 21222"/>
                <a:gd name="T13" fmla="*/ 0 h 21211"/>
                <a:gd name="T14" fmla="*/ 0 w 21222"/>
                <a:gd name="T15" fmla="*/ 0 h 21211"/>
                <a:gd name="T16" fmla="*/ 0 w 21222"/>
                <a:gd name="T17" fmla="*/ 0 h 21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22" h="21211">
                  <a:moveTo>
                    <a:pt x="15153" y="21211"/>
                  </a:moveTo>
                  <a:lnTo>
                    <a:pt x="17409" y="18463"/>
                  </a:lnTo>
                  <a:cubicBezTo>
                    <a:pt x="18368" y="17292"/>
                    <a:pt x="19694" y="16530"/>
                    <a:pt x="21146" y="16293"/>
                  </a:cubicBezTo>
                  <a:lnTo>
                    <a:pt x="21222" y="16201"/>
                  </a:lnTo>
                  <a:lnTo>
                    <a:pt x="6603" y="1165"/>
                  </a:lnTo>
                  <a:cubicBezTo>
                    <a:pt x="5093" y="-389"/>
                    <a:pt x="2643" y="-389"/>
                    <a:pt x="1133" y="1165"/>
                  </a:cubicBezTo>
                  <a:cubicBezTo>
                    <a:pt x="-378" y="2718"/>
                    <a:pt x="-378" y="5237"/>
                    <a:pt x="1133" y="6791"/>
                  </a:cubicBezTo>
                  <a:lnTo>
                    <a:pt x="15153" y="21211"/>
                  </a:lnTo>
                  <a:close/>
                  <a:moveTo>
                    <a:pt x="15153" y="2121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AutoShape 97"/>
            <p:cNvSpPr/>
            <p:nvPr/>
          </p:nvSpPr>
          <p:spPr bwMode="auto">
            <a:xfrm>
              <a:off x="0" y="328"/>
              <a:ext cx="298" cy="246"/>
            </a:xfrm>
            <a:custGeom>
              <a:avLst/>
              <a:gdLst>
                <a:gd name="T0" fmla="*/ 0 w 21116"/>
                <a:gd name="T1" fmla="*/ 0 h 21374"/>
                <a:gd name="T2" fmla="*/ 0 w 21116"/>
                <a:gd name="T3" fmla="*/ 0 h 21374"/>
                <a:gd name="T4" fmla="*/ 0 w 21116"/>
                <a:gd name="T5" fmla="*/ 0 h 21374"/>
                <a:gd name="T6" fmla="*/ 0 w 21116"/>
                <a:gd name="T7" fmla="*/ 0 h 21374"/>
                <a:gd name="T8" fmla="*/ 0 w 21116"/>
                <a:gd name="T9" fmla="*/ 0 h 21374"/>
                <a:gd name="T10" fmla="*/ 0 w 21116"/>
                <a:gd name="T11" fmla="*/ 0 h 21374"/>
                <a:gd name="T12" fmla="*/ 0 w 21116"/>
                <a:gd name="T13" fmla="*/ 0 h 21374"/>
                <a:gd name="T14" fmla="*/ 0 w 21116"/>
                <a:gd name="T15" fmla="*/ 0 h 21374"/>
                <a:gd name="T16" fmla="*/ 0 w 21116"/>
                <a:gd name="T17" fmla="*/ 0 h 213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16" h="21374">
                  <a:moveTo>
                    <a:pt x="17024" y="721"/>
                  </a:moveTo>
                  <a:cubicBezTo>
                    <a:pt x="16543" y="427"/>
                    <a:pt x="16052" y="191"/>
                    <a:pt x="15571" y="0"/>
                  </a:cubicBezTo>
                  <a:cubicBezTo>
                    <a:pt x="13915" y="235"/>
                    <a:pt x="7378" y="2037"/>
                    <a:pt x="6834" y="8291"/>
                  </a:cubicBezTo>
                  <a:cubicBezTo>
                    <a:pt x="6063" y="17146"/>
                    <a:pt x="1254" y="15657"/>
                    <a:pt x="153" y="15771"/>
                  </a:cubicBezTo>
                  <a:cubicBezTo>
                    <a:pt x="-484" y="15837"/>
                    <a:pt x="743" y="21126"/>
                    <a:pt x="6046" y="21364"/>
                  </a:cubicBezTo>
                  <a:cubicBezTo>
                    <a:pt x="11298" y="21600"/>
                    <a:pt x="20647" y="17485"/>
                    <a:pt x="21032" y="7006"/>
                  </a:cubicBezTo>
                  <a:lnTo>
                    <a:pt x="21116" y="6884"/>
                  </a:lnTo>
                  <a:cubicBezTo>
                    <a:pt x="20449" y="3612"/>
                    <a:pt x="18811" y="1844"/>
                    <a:pt x="17024" y="721"/>
                  </a:cubicBezTo>
                  <a:close/>
                  <a:moveTo>
                    <a:pt x="17024" y="72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AutoShape 98"/>
            <p:cNvSpPr/>
            <p:nvPr/>
          </p:nvSpPr>
          <p:spPr bwMode="auto">
            <a:xfrm>
              <a:off x="240" y="0"/>
              <a:ext cx="337" cy="385"/>
            </a:xfrm>
            <a:custGeom>
              <a:avLst/>
              <a:gdLst>
                <a:gd name="T0" fmla="*/ 0 w 21345"/>
                <a:gd name="T1" fmla="*/ 0 h 21376"/>
                <a:gd name="T2" fmla="*/ 0 w 21345"/>
                <a:gd name="T3" fmla="*/ 0 h 21376"/>
                <a:gd name="T4" fmla="*/ 0 w 21345"/>
                <a:gd name="T5" fmla="*/ 0 h 21376"/>
                <a:gd name="T6" fmla="*/ 0 w 21345"/>
                <a:gd name="T7" fmla="*/ 0 h 21376"/>
                <a:gd name="T8" fmla="*/ 0 w 21345"/>
                <a:gd name="T9" fmla="*/ 0 h 21376"/>
                <a:gd name="T10" fmla="*/ 0 w 21345"/>
                <a:gd name="T11" fmla="*/ 0 h 21376"/>
                <a:gd name="T12" fmla="*/ 0 w 21345"/>
                <a:gd name="T13" fmla="*/ 0 h 21376"/>
                <a:gd name="T14" fmla="*/ 0 w 21345"/>
                <a:gd name="T15" fmla="*/ 0 h 21376"/>
                <a:gd name="T16" fmla="*/ 0 w 21345"/>
                <a:gd name="T17" fmla="*/ 0 h 21376"/>
                <a:gd name="T18" fmla="*/ 0 w 21345"/>
                <a:gd name="T19" fmla="*/ 0 h 21376"/>
                <a:gd name="T20" fmla="*/ 0 w 21345"/>
                <a:gd name="T21" fmla="*/ 0 h 21376"/>
                <a:gd name="T22" fmla="*/ 0 w 21345"/>
                <a:gd name="T23" fmla="*/ 0 h 21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345" h="21376">
                  <a:moveTo>
                    <a:pt x="7963" y="16438"/>
                  </a:moveTo>
                  <a:lnTo>
                    <a:pt x="20844" y="3060"/>
                  </a:lnTo>
                  <a:cubicBezTo>
                    <a:pt x="21600" y="2274"/>
                    <a:pt x="21488" y="1102"/>
                    <a:pt x="20592" y="438"/>
                  </a:cubicBezTo>
                  <a:cubicBezTo>
                    <a:pt x="19696" y="-224"/>
                    <a:pt x="18359" y="-125"/>
                    <a:pt x="17602" y="661"/>
                  </a:cubicBezTo>
                  <a:lnTo>
                    <a:pt x="4720" y="14039"/>
                  </a:lnTo>
                  <a:cubicBezTo>
                    <a:pt x="3698" y="14005"/>
                    <a:pt x="2666" y="14368"/>
                    <a:pt x="1957" y="15106"/>
                  </a:cubicBezTo>
                  <a:lnTo>
                    <a:pt x="0" y="17139"/>
                  </a:lnTo>
                  <a:cubicBezTo>
                    <a:pt x="266" y="17232"/>
                    <a:pt x="533" y="17334"/>
                    <a:pt x="800" y="17450"/>
                  </a:cubicBezTo>
                  <a:cubicBezTo>
                    <a:pt x="2456" y="18154"/>
                    <a:pt x="4079" y="19406"/>
                    <a:pt x="4942" y="21376"/>
                  </a:cubicBezTo>
                  <a:lnTo>
                    <a:pt x="7225" y="19005"/>
                  </a:lnTo>
                  <a:cubicBezTo>
                    <a:pt x="7936" y="18266"/>
                    <a:pt x="8172" y="17316"/>
                    <a:pt x="7963" y="16438"/>
                  </a:cubicBezTo>
                  <a:close/>
                  <a:moveTo>
                    <a:pt x="7963" y="1643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90582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TextBox 94"/>
          <p:cNvSpPr txBox="1">
            <a:spLocks noChangeArrowheads="1"/>
          </p:cNvSpPr>
          <p:nvPr/>
        </p:nvSpPr>
        <p:spPr bwMode="auto">
          <a:xfrm>
            <a:off x="90582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9792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3429947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3429947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3522051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599217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99217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608427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90582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90582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99792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3429947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3429947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3522051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3"/>
          <p:cNvSpPr>
            <a:spLocks noChangeArrowheads="1"/>
          </p:cNvSpPr>
          <p:nvPr/>
        </p:nvSpPr>
        <p:spPr bwMode="auto">
          <a:xfrm>
            <a:off x="599217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94"/>
          <p:cNvSpPr txBox="1">
            <a:spLocks noChangeArrowheads="1"/>
          </p:cNvSpPr>
          <p:nvPr/>
        </p:nvSpPr>
        <p:spPr bwMode="auto">
          <a:xfrm>
            <a:off x="599217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608427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635" y="2088515"/>
            <a:ext cx="7427595" cy="2846705"/>
          </a:xfrm>
          <a:prstGeom prst="rect">
            <a:avLst/>
          </a:prstGeom>
        </p:spPr>
      </p:pic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894080" y="920750"/>
            <a:ext cx="50044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71"/>
          <p:cNvGraphicFramePr/>
          <p:nvPr/>
        </p:nvGraphicFramePr>
        <p:xfrm>
          <a:off x="440250" y="1123407"/>
          <a:ext cx="4131749" cy="333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658049" y="127448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658049" y="159525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71261" y="160370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095963" y="2897521"/>
            <a:ext cx="492170" cy="492298"/>
            <a:chOff x="5091744" y="2768320"/>
            <a:chExt cx="492170" cy="492298"/>
          </a:xfrm>
        </p:grpSpPr>
        <p:sp>
          <p:nvSpPr>
            <p:cNvPr id="13" name="Oval 64"/>
            <p:cNvSpPr/>
            <p:nvPr/>
          </p:nvSpPr>
          <p:spPr>
            <a:xfrm>
              <a:off x="5091744" y="2768320"/>
              <a:ext cx="492170" cy="4922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66" tIns="34283" rIns="68566" bIns="34283" rtlCol="0" anchor="ctr"/>
            <a:lstStyle/>
            <a:p>
              <a:pPr algn="ctr"/>
              <a:r>
                <a: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</a:p>
          </p:txBody>
        </p:sp>
        <p:grpSp>
          <p:nvGrpSpPr>
            <p:cNvPr id="14" name="Group 65"/>
            <p:cNvGrpSpPr/>
            <p:nvPr/>
          </p:nvGrpSpPr>
          <p:grpSpPr>
            <a:xfrm>
              <a:off x="5211591" y="2869569"/>
              <a:ext cx="262434" cy="280747"/>
              <a:chOff x="494476" y="2241785"/>
              <a:chExt cx="239742" cy="256405"/>
            </a:xfrm>
            <a:solidFill>
              <a:schemeClr val="bg1"/>
            </a:solidFill>
          </p:grpSpPr>
          <p:sp>
            <p:nvSpPr>
              <p:cNvPr id="15" name="Freeform 67"/>
              <p:cNvSpPr>
                <a:spLocks noEditPoints="1"/>
              </p:cNvSpPr>
              <p:nvPr/>
            </p:nvSpPr>
            <p:spPr bwMode="auto">
              <a:xfrm>
                <a:off x="494476" y="2241785"/>
                <a:ext cx="239742" cy="256405"/>
              </a:xfrm>
              <a:custGeom>
                <a:avLst/>
                <a:gdLst>
                  <a:gd name="T0" fmla="*/ 190 w 219"/>
                  <a:gd name="T1" fmla="*/ 0 h 234"/>
                  <a:gd name="T2" fmla="*/ 30 w 219"/>
                  <a:gd name="T3" fmla="*/ 0 h 234"/>
                  <a:gd name="T4" fmla="*/ 0 w 219"/>
                  <a:gd name="T5" fmla="*/ 29 h 234"/>
                  <a:gd name="T6" fmla="*/ 0 w 219"/>
                  <a:gd name="T7" fmla="*/ 205 h 234"/>
                  <a:gd name="T8" fmla="*/ 30 w 219"/>
                  <a:gd name="T9" fmla="*/ 234 h 234"/>
                  <a:gd name="T10" fmla="*/ 190 w 219"/>
                  <a:gd name="T11" fmla="*/ 234 h 234"/>
                  <a:gd name="T12" fmla="*/ 219 w 219"/>
                  <a:gd name="T13" fmla="*/ 205 h 234"/>
                  <a:gd name="T14" fmla="*/ 219 w 219"/>
                  <a:gd name="T15" fmla="*/ 29 h 234"/>
                  <a:gd name="T16" fmla="*/ 190 w 219"/>
                  <a:gd name="T17" fmla="*/ 0 h 234"/>
                  <a:gd name="T18" fmla="*/ 205 w 219"/>
                  <a:gd name="T19" fmla="*/ 205 h 234"/>
                  <a:gd name="T20" fmla="*/ 190 w 219"/>
                  <a:gd name="T21" fmla="*/ 219 h 234"/>
                  <a:gd name="T22" fmla="*/ 30 w 219"/>
                  <a:gd name="T23" fmla="*/ 219 h 234"/>
                  <a:gd name="T24" fmla="*/ 15 w 219"/>
                  <a:gd name="T25" fmla="*/ 205 h 234"/>
                  <a:gd name="T26" fmla="*/ 15 w 219"/>
                  <a:gd name="T27" fmla="*/ 29 h 234"/>
                  <a:gd name="T28" fmla="*/ 30 w 219"/>
                  <a:gd name="T29" fmla="*/ 15 h 234"/>
                  <a:gd name="T30" fmla="*/ 190 w 219"/>
                  <a:gd name="T31" fmla="*/ 15 h 234"/>
                  <a:gd name="T32" fmla="*/ 205 w 219"/>
                  <a:gd name="T33" fmla="*/ 29 h 234"/>
                  <a:gd name="T34" fmla="*/ 205 w 219"/>
                  <a:gd name="T35" fmla="*/ 20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9" h="234">
                    <a:moveTo>
                      <a:pt x="19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21"/>
                      <a:pt x="13" y="234"/>
                      <a:pt x="30" y="234"/>
                    </a:cubicBezTo>
                    <a:cubicBezTo>
                      <a:pt x="190" y="234"/>
                      <a:pt x="190" y="234"/>
                      <a:pt x="190" y="234"/>
                    </a:cubicBezTo>
                    <a:cubicBezTo>
                      <a:pt x="206" y="234"/>
                      <a:pt x="219" y="221"/>
                      <a:pt x="219" y="205"/>
                    </a:cubicBezTo>
                    <a:cubicBezTo>
                      <a:pt x="219" y="29"/>
                      <a:pt x="219" y="29"/>
                      <a:pt x="219" y="29"/>
                    </a:cubicBezTo>
                    <a:cubicBezTo>
                      <a:pt x="219" y="13"/>
                      <a:pt x="206" y="0"/>
                      <a:pt x="190" y="0"/>
                    </a:cubicBezTo>
                    <a:close/>
                    <a:moveTo>
                      <a:pt x="205" y="205"/>
                    </a:moveTo>
                    <a:cubicBezTo>
                      <a:pt x="205" y="213"/>
                      <a:pt x="198" y="219"/>
                      <a:pt x="190" y="219"/>
                    </a:cubicBezTo>
                    <a:cubicBezTo>
                      <a:pt x="30" y="219"/>
                      <a:pt x="30" y="219"/>
                      <a:pt x="30" y="219"/>
                    </a:cubicBezTo>
                    <a:cubicBezTo>
                      <a:pt x="21" y="219"/>
                      <a:pt x="15" y="213"/>
                      <a:pt x="15" y="205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1"/>
                      <a:pt x="21" y="15"/>
                      <a:pt x="30" y="1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8" y="15"/>
                      <a:pt x="205" y="21"/>
                      <a:pt x="205" y="29"/>
                    </a:cubicBezTo>
                    <a:lnTo>
                      <a:pt x="205" y="2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6" name="Freeform 68"/>
              <p:cNvSpPr>
                <a:spLocks noEditPoints="1"/>
              </p:cNvSpPr>
              <p:nvPr/>
            </p:nvSpPr>
            <p:spPr bwMode="auto">
              <a:xfrm>
                <a:off x="527337" y="2273716"/>
                <a:ext cx="175411" cy="160601"/>
              </a:xfrm>
              <a:custGeom>
                <a:avLst/>
                <a:gdLst>
                  <a:gd name="T0" fmla="*/ 153 w 160"/>
                  <a:gd name="T1" fmla="*/ 0 h 147"/>
                  <a:gd name="T2" fmla="*/ 7 w 160"/>
                  <a:gd name="T3" fmla="*/ 0 h 147"/>
                  <a:gd name="T4" fmla="*/ 0 w 160"/>
                  <a:gd name="T5" fmla="*/ 8 h 147"/>
                  <a:gd name="T6" fmla="*/ 0 w 160"/>
                  <a:gd name="T7" fmla="*/ 139 h 147"/>
                  <a:gd name="T8" fmla="*/ 7 w 160"/>
                  <a:gd name="T9" fmla="*/ 147 h 147"/>
                  <a:gd name="T10" fmla="*/ 153 w 160"/>
                  <a:gd name="T11" fmla="*/ 147 h 147"/>
                  <a:gd name="T12" fmla="*/ 160 w 160"/>
                  <a:gd name="T13" fmla="*/ 139 h 147"/>
                  <a:gd name="T14" fmla="*/ 160 w 160"/>
                  <a:gd name="T15" fmla="*/ 8 h 147"/>
                  <a:gd name="T16" fmla="*/ 153 w 160"/>
                  <a:gd name="T17" fmla="*/ 0 h 147"/>
                  <a:gd name="T18" fmla="*/ 153 w 160"/>
                  <a:gd name="T19" fmla="*/ 8 h 147"/>
                  <a:gd name="T20" fmla="*/ 153 w 160"/>
                  <a:gd name="T21" fmla="*/ 109 h 147"/>
                  <a:gd name="T22" fmla="*/ 129 w 160"/>
                  <a:gd name="T23" fmla="*/ 83 h 147"/>
                  <a:gd name="T24" fmla="*/ 124 w 160"/>
                  <a:gd name="T25" fmla="*/ 81 h 147"/>
                  <a:gd name="T26" fmla="*/ 118 w 160"/>
                  <a:gd name="T27" fmla="*/ 83 h 147"/>
                  <a:gd name="T28" fmla="*/ 99 w 160"/>
                  <a:gd name="T29" fmla="*/ 105 h 147"/>
                  <a:gd name="T30" fmla="*/ 42 w 160"/>
                  <a:gd name="T31" fmla="*/ 39 h 147"/>
                  <a:gd name="T32" fmla="*/ 36 w 160"/>
                  <a:gd name="T33" fmla="*/ 37 h 147"/>
                  <a:gd name="T34" fmla="*/ 31 w 160"/>
                  <a:gd name="T35" fmla="*/ 39 h 147"/>
                  <a:gd name="T36" fmla="*/ 7 w 160"/>
                  <a:gd name="T37" fmla="*/ 67 h 147"/>
                  <a:gd name="T38" fmla="*/ 7 w 160"/>
                  <a:gd name="T39" fmla="*/ 8 h 147"/>
                  <a:gd name="T40" fmla="*/ 153 w 160"/>
                  <a:gd name="T41" fmla="*/ 8 h 147"/>
                  <a:gd name="T42" fmla="*/ 7 w 160"/>
                  <a:gd name="T43" fmla="*/ 78 h 147"/>
                  <a:gd name="T44" fmla="*/ 36 w 160"/>
                  <a:gd name="T45" fmla="*/ 44 h 147"/>
                  <a:gd name="T46" fmla="*/ 95 w 160"/>
                  <a:gd name="T47" fmla="*/ 111 h 147"/>
                  <a:gd name="T48" fmla="*/ 99 w 160"/>
                  <a:gd name="T49" fmla="*/ 116 h 147"/>
                  <a:gd name="T50" fmla="*/ 119 w 160"/>
                  <a:gd name="T51" fmla="*/ 139 h 147"/>
                  <a:gd name="T52" fmla="*/ 7 w 160"/>
                  <a:gd name="T53" fmla="*/ 139 h 147"/>
                  <a:gd name="T54" fmla="*/ 7 w 160"/>
                  <a:gd name="T55" fmla="*/ 78 h 147"/>
                  <a:gd name="T56" fmla="*/ 129 w 160"/>
                  <a:gd name="T57" fmla="*/ 139 h 147"/>
                  <a:gd name="T58" fmla="*/ 104 w 160"/>
                  <a:gd name="T59" fmla="*/ 110 h 147"/>
                  <a:gd name="T60" fmla="*/ 124 w 160"/>
                  <a:gd name="T61" fmla="*/ 88 h 147"/>
                  <a:gd name="T62" fmla="*/ 153 w 160"/>
                  <a:gd name="T63" fmla="*/ 120 h 147"/>
                  <a:gd name="T64" fmla="*/ 153 w 160"/>
                  <a:gd name="T65" fmla="*/ 139 h 147"/>
                  <a:gd name="T66" fmla="*/ 129 w 160"/>
                  <a:gd name="T67" fmla="*/ 13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0" h="147">
                    <a:moveTo>
                      <a:pt x="15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3"/>
                      <a:pt x="3" y="147"/>
                      <a:pt x="7" y="147"/>
                    </a:cubicBezTo>
                    <a:cubicBezTo>
                      <a:pt x="153" y="147"/>
                      <a:pt x="153" y="147"/>
                      <a:pt x="153" y="147"/>
                    </a:cubicBezTo>
                    <a:cubicBezTo>
                      <a:pt x="157" y="147"/>
                      <a:pt x="160" y="143"/>
                      <a:pt x="160" y="139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4"/>
                      <a:pt x="157" y="0"/>
                      <a:pt x="153" y="0"/>
                    </a:cubicBezTo>
                    <a:close/>
                    <a:moveTo>
                      <a:pt x="153" y="8"/>
                    </a:moveTo>
                    <a:cubicBezTo>
                      <a:pt x="153" y="109"/>
                      <a:pt x="153" y="109"/>
                      <a:pt x="153" y="109"/>
                    </a:cubicBezTo>
                    <a:cubicBezTo>
                      <a:pt x="129" y="83"/>
                      <a:pt x="129" y="83"/>
                      <a:pt x="129" y="83"/>
                    </a:cubicBezTo>
                    <a:cubicBezTo>
                      <a:pt x="128" y="82"/>
                      <a:pt x="126" y="81"/>
                      <a:pt x="124" y="81"/>
                    </a:cubicBezTo>
                    <a:cubicBezTo>
                      <a:pt x="122" y="81"/>
                      <a:pt x="120" y="82"/>
                      <a:pt x="118" y="83"/>
                    </a:cubicBezTo>
                    <a:cubicBezTo>
                      <a:pt x="99" y="105"/>
                      <a:pt x="99" y="105"/>
                      <a:pt x="99" y="105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0" y="38"/>
                      <a:pt x="38" y="37"/>
                      <a:pt x="36" y="37"/>
                    </a:cubicBezTo>
                    <a:cubicBezTo>
                      <a:pt x="34" y="37"/>
                      <a:pt x="32" y="38"/>
                      <a:pt x="31" y="39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153" y="8"/>
                    </a:lnTo>
                    <a:close/>
                    <a:moveTo>
                      <a:pt x="7" y="78"/>
                    </a:moveTo>
                    <a:cubicBezTo>
                      <a:pt x="36" y="44"/>
                      <a:pt x="36" y="44"/>
                      <a:pt x="36" y="44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7" y="139"/>
                      <a:pt x="7" y="139"/>
                      <a:pt x="7" y="139"/>
                    </a:cubicBezTo>
                    <a:lnTo>
                      <a:pt x="7" y="78"/>
                    </a:lnTo>
                    <a:close/>
                    <a:moveTo>
                      <a:pt x="129" y="139"/>
                    </a:moveTo>
                    <a:cubicBezTo>
                      <a:pt x="104" y="110"/>
                      <a:pt x="104" y="110"/>
                      <a:pt x="104" y="110"/>
                    </a:cubicBezTo>
                    <a:cubicBezTo>
                      <a:pt x="124" y="88"/>
                      <a:pt x="124" y="88"/>
                      <a:pt x="124" y="88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3" y="139"/>
                      <a:pt x="153" y="139"/>
                      <a:pt x="153" y="139"/>
                    </a:cubicBezTo>
                    <a:lnTo>
                      <a:pt x="129" y="1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7" name="Freeform 69"/>
              <p:cNvSpPr>
                <a:spLocks noEditPoints="1"/>
              </p:cNvSpPr>
              <p:nvPr/>
            </p:nvSpPr>
            <p:spPr bwMode="auto">
              <a:xfrm>
                <a:off x="622677" y="2297776"/>
                <a:ext cx="48134" cy="48134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0 w 44"/>
                  <a:gd name="T7" fmla="*/ 22 h 44"/>
                  <a:gd name="T8" fmla="*/ 22 w 44"/>
                  <a:gd name="T9" fmla="*/ 44 h 44"/>
                  <a:gd name="T10" fmla="*/ 22 w 44"/>
                  <a:gd name="T11" fmla="*/ 8 h 44"/>
                  <a:gd name="T12" fmla="*/ 37 w 44"/>
                  <a:gd name="T13" fmla="*/ 22 h 44"/>
                  <a:gd name="T14" fmla="*/ 22 w 44"/>
                  <a:gd name="T15" fmla="*/ 37 h 44"/>
                  <a:gd name="T16" fmla="*/ 7 w 44"/>
                  <a:gd name="T17" fmla="*/ 22 h 44"/>
                  <a:gd name="T18" fmla="*/ 22 w 44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  <a:moveTo>
                      <a:pt x="22" y="8"/>
                    </a:moveTo>
                    <a:cubicBezTo>
                      <a:pt x="30" y="8"/>
                      <a:pt x="37" y="14"/>
                      <a:pt x="37" y="22"/>
                    </a:cubicBezTo>
                    <a:cubicBezTo>
                      <a:pt x="37" y="30"/>
                      <a:pt x="30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4"/>
                      <a:pt x="14" y="8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095963" y="2139761"/>
            <a:ext cx="492170" cy="492298"/>
            <a:chOff x="5085998" y="2010560"/>
            <a:chExt cx="492170" cy="492298"/>
          </a:xfrm>
        </p:grpSpPr>
        <p:sp>
          <p:nvSpPr>
            <p:cNvPr id="12" name="Oval 62"/>
            <p:cNvSpPr/>
            <p:nvPr/>
          </p:nvSpPr>
          <p:spPr>
            <a:xfrm>
              <a:off x="5085998" y="2010560"/>
              <a:ext cx="492170" cy="492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73"/>
            <p:cNvSpPr>
              <a:spLocks noEditPoints="1"/>
            </p:cNvSpPr>
            <p:nvPr/>
          </p:nvSpPr>
          <p:spPr bwMode="auto">
            <a:xfrm>
              <a:off x="5208632" y="2111809"/>
              <a:ext cx="246223" cy="280747"/>
            </a:xfrm>
            <a:custGeom>
              <a:avLst/>
              <a:gdLst>
                <a:gd name="T0" fmla="*/ 191 w 205"/>
                <a:gd name="T1" fmla="*/ 37 h 234"/>
                <a:gd name="T2" fmla="*/ 182 w 205"/>
                <a:gd name="T3" fmla="*/ 10 h 234"/>
                <a:gd name="T4" fmla="*/ 168 w 205"/>
                <a:gd name="T5" fmla="*/ 0 h 234"/>
                <a:gd name="T6" fmla="*/ 37 w 205"/>
                <a:gd name="T7" fmla="*/ 0 h 234"/>
                <a:gd name="T8" fmla="*/ 23 w 205"/>
                <a:gd name="T9" fmla="*/ 10 h 234"/>
                <a:gd name="T10" fmla="*/ 14 w 205"/>
                <a:gd name="T11" fmla="*/ 37 h 234"/>
                <a:gd name="T12" fmla="*/ 0 w 205"/>
                <a:gd name="T13" fmla="*/ 51 h 234"/>
                <a:gd name="T14" fmla="*/ 0 w 205"/>
                <a:gd name="T15" fmla="*/ 73 h 234"/>
                <a:gd name="T16" fmla="*/ 15 w 205"/>
                <a:gd name="T17" fmla="*/ 88 h 234"/>
                <a:gd name="T18" fmla="*/ 22 w 205"/>
                <a:gd name="T19" fmla="*/ 88 h 234"/>
                <a:gd name="T20" fmla="*/ 22 w 205"/>
                <a:gd name="T21" fmla="*/ 89 h 234"/>
                <a:gd name="T22" fmla="*/ 37 w 205"/>
                <a:gd name="T23" fmla="*/ 221 h 234"/>
                <a:gd name="T24" fmla="*/ 51 w 205"/>
                <a:gd name="T25" fmla="*/ 234 h 234"/>
                <a:gd name="T26" fmla="*/ 153 w 205"/>
                <a:gd name="T27" fmla="*/ 234 h 234"/>
                <a:gd name="T28" fmla="*/ 168 w 205"/>
                <a:gd name="T29" fmla="*/ 221 h 234"/>
                <a:gd name="T30" fmla="*/ 183 w 205"/>
                <a:gd name="T31" fmla="*/ 89 h 234"/>
                <a:gd name="T32" fmla="*/ 182 w 205"/>
                <a:gd name="T33" fmla="*/ 88 h 234"/>
                <a:gd name="T34" fmla="*/ 190 w 205"/>
                <a:gd name="T35" fmla="*/ 88 h 234"/>
                <a:gd name="T36" fmla="*/ 205 w 205"/>
                <a:gd name="T37" fmla="*/ 73 h 234"/>
                <a:gd name="T38" fmla="*/ 205 w 205"/>
                <a:gd name="T39" fmla="*/ 51 h 234"/>
                <a:gd name="T40" fmla="*/ 191 w 205"/>
                <a:gd name="T41" fmla="*/ 37 h 234"/>
                <a:gd name="T42" fmla="*/ 37 w 205"/>
                <a:gd name="T43" fmla="*/ 14 h 234"/>
                <a:gd name="T44" fmla="*/ 168 w 205"/>
                <a:gd name="T45" fmla="*/ 14 h 234"/>
                <a:gd name="T46" fmla="*/ 175 w 205"/>
                <a:gd name="T47" fmla="*/ 36 h 234"/>
                <a:gd name="T48" fmla="*/ 29 w 205"/>
                <a:gd name="T49" fmla="*/ 36 h 234"/>
                <a:gd name="T50" fmla="*/ 37 w 205"/>
                <a:gd name="T51" fmla="*/ 14 h 234"/>
                <a:gd name="T52" fmla="*/ 51 w 205"/>
                <a:gd name="T53" fmla="*/ 219 h 234"/>
                <a:gd name="T54" fmla="*/ 49 w 205"/>
                <a:gd name="T55" fmla="*/ 197 h 234"/>
                <a:gd name="T56" fmla="*/ 156 w 205"/>
                <a:gd name="T57" fmla="*/ 197 h 234"/>
                <a:gd name="T58" fmla="*/ 153 w 205"/>
                <a:gd name="T59" fmla="*/ 219 h 234"/>
                <a:gd name="T60" fmla="*/ 51 w 205"/>
                <a:gd name="T61" fmla="*/ 219 h 234"/>
                <a:gd name="T62" fmla="*/ 157 w 205"/>
                <a:gd name="T63" fmla="*/ 190 h 234"/>
                <a:gd name="T64" fmla="*/ 48 w 205"/>
                <a:gd name="T65" fmla="*/ 190 h 234"/>
                <a:gd name="T66" fmla="*/ 40 w 205"/>
                <a:gd name="T67" fmla="*/ 117 h 234"/>
                <a:gd name="T68" fmla="*/ 165 w 205"/>
                <a:gd name="T69" fmla="*/ 117 h 234"/>
                <a:gd name="T70" fmla="*/ 157 w 205"/>
                <a:gd name="T71" fmla="*/ 190 h 234"/>
                <a:gd name="T72" fmla="*/ 166 w 205"/>
                <a:gd name="T73" fmla="*/ 109 h 234"/>
                <a:gd name="T74" fmla="*/ 39 w 205"/>
                <a:gd name="T75" fmla="*/ 109 h 234"/>
                <a:gd name="T76" fmla="*/ 37 w 205"/>
                <a:gd name="T77" fmla="*/ 88 h 234"/>
                <a:gd name="T78" fmla="*/ 168 w 205"/>
                <a:gd name="T79" fmla="*/ 88 h 234"/>
                <a:gd name="T80" fmla="*/ 166 w 205"/>
                <a:gd name="T81" fmla="*/ 109 h 234"/>
                <a:gd name="T82" fmla="*/ 190 w 205"/>
                <a:gd name="T83" fmla="*/ 73 h 234"/>
                <a:gd name="T84" fmla="*/ 15 w 205"/>
                <a:gd name="T85" fmla="*/ 73 h 234"/>
                <a:gd name="T86" fmla="*/ 15 w 205"/>
                <a:gd name="T87" fmla="*/ 51 h 234"/>
                <a:gd name="T88" fmla="*/ 190 w 205"/>
                <a:gd name="T89" fmla="*/ 51 h 234"/>
                <a:gd name="T90" fmla="*/ 190 w 205"/>
                <a:gd name="T91" fmla="*/ 7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234">
                  <a:moveTo>
                    <a:pt x="191" y="37"/>
                  </a:moveTo>
                  <a:cubicBezTo>
                    <a:pt x="182" y="10"/>
                    <a:pt x="182" y="10"/>
                    <a:pt x="182" y="10"/>
                  </a:cubicBezTo>
                  <a:cubicBezTo>
                    <a:pt x="180" y="4"/>
                    <a:pt x="174" y="0"/>
                    <a:pt x="1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25" y="4"/>
                    <a:pt x="23" y="1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9"/>
                    <a:pt x="22" y="89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28"/>
                    <a:pt x="44" y="234"/>
                    <a:pt x="51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61" y="234"/>
                    <a:pt x="167" y="228"/>
                    <a:pt x="168" y="22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89"/>
                    <a:pt x="182" y="88"/>
                    <a:pt x="182" y="8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8" y="88"/>
                    <a:pt x="205" y="81"/>
                    <a:pt x="205" y="73"/>
                  </a:cubicBezTo>
                  <a:cubicBezTo>
                    <a:pt x="205" y="51"/>
                    <a:pt x="205" y="51"/>
                    <a:pt x="205" y="51"/>
                  </a:cubicBezTo>
                  <a:cubicBezTo>
                    <a:pt x="205" y="43"/>
                    <a:pt x="198" y="37"/>
                    <a:pt x="191" y="37"/>
                  </a:cubicBezTo>
                  <a:close/>
                  <a:moveTo>
                    <a:pt x="37" y="14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75" y="36"/>
                    <a:pt x="175" y="36"/>
                    <a:pt x="17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37" y="14"/>
                  </a:lnTo>
                  <a:close/>
                  <a:moveTo>
                    <a:pt x="51" y="219"/>
                  </a:moveTo>
                  <a:cubicBezTo>
                    <a:pt x="49" y="197"/>
                    <a:pt x="49" y="197"/>
                    <a:pt x="49" y="197"/>
                  </a:cubicBezTo>
                  <a:cubicBezTo>
                    <a:pt x="156" y="197"/>
                    <a:pt x="156" y="197"/>
                    <a:pt x="156" y="197"/>
                  </a:cubicBezTo>
                  <a:cubicBezTo>
                    <a:pt x="153" y="219"/>
                    <a:pt x="153" y="219"/>
                    <a:pt x="153" y="219"/>
                  </a:cubicBezTo>
                  <a:lnTo>
                    <a:pt x="51" y="219"/>
                  </a:lnTo>
                  <a:close/>
                  <a:moveTo>
                    <a:pt x="157" y="190"/>
                  </a:moveTo>
                  <a:cubicBezTo>
                    <a:pt x="48" y="190"/>
                    <a:pt x="48" y="190"/>
                    <a:pt x="48" y="190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65" y="117"/>
                    <a:pt x="165" y="117"/>
                    <a:pt x="165" y="117"/>
                  </a:cubicBezTo>
                  <a:lnTo>
                    <a:pt x="157" y="190"/>
                  </a:lnTo>
                  <a:close/>
                  <a:moveTo>
                    <a:pt x="166" y="109"/>
                  </a:moveTo>
                  <a:cubicBezTo>
                    <a:pt x="39" y="109"/>
                    <a:pt x="39" y="109"/>
                    <a:pt x="39" y="10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6" y="109"/>
                  </a:lnTo>
                  <a:close/>
                  <a:moveTo>
                    <a:pt x="190" y="73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90" y="51"/>
                    <a:pt x="190" y="51"/>
                    <a:pt x="190" y="51"/>
                  </a:cubicBezTo>
                  <a:lnTo>
                    <a:pt x="19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6" tIns="34283" rIns="68566" bIns="34283" numCol="1" anchor="t" anchorCtr="0" compatLnSpc="1"/>
            <a:lstStyle/>
            <a:p>
              <a:endParaRPr lang="id-ID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95963" y="3680475"/>
            <a:ext cx="492170" cy="492298"/>
            <a:chOff x="5105928" y="3551274"/>
            <a:chExt cx="492170" cy="492298"/>
          </a:xfrm>
        </p:grpSpPr>
        <p:sp>
          <p:nvSpPr>
            <p:cNvPr id="11" name="Oval 59"/>
            <p:cNvSpPr/>
            <p:nvPr/>
          </p:nvSpPr>
          <p:spPr>
            <a:xfrm>
              <a:off x="5105928" y="3551274"/>
              <a:ext cx="492170" cy="4922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9" name="Group 70"/>
            <p:cNvGrpSpPr/>
            <p:nvPr/>
          </p:nvGrpSpPr>
          <p:grpSpPr>
            <a:xfrm>
              <a:off x="5262843" y="3661594"/>
              <a:ext cx="192012" cy="280747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20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1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095963" y="1347187"/>
            <a:ext cx="492170" cy="492298"/>
            <a:chOff x="5085998" y="1217986"/>
            <a:chExt cx="492170" cy="492298"/>
          </a:xfrm>
        </p:grpSpPr>
        <p:sp>
          <p:nvSpPr>
            <p:cNvPr id="10" name="Oval 57"/>
            <p:cNvSpPr/>
            <p:nvPr/>
          </p:nvSpPr>
          <p:spPr>
            <a:xfrm>
              <a:off x="5085998" y="1217986"/>
              <a:ext cx="492170" cy="492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22" name="Group 73"/>
            <p:cNvGrpSpPr/>
            <p:nvPr/>
          </p:nvGrpSpPr>
          <p:grpSpPr>
            <a:xfrm>
              <a:off x="5192844" y="1336109"/>
              <a:ext cx="281181" cy="236658"/>
              <a:chOff x="1511296" y="730196"/>
              <a:chExt cx="256867" cy="216138"/>
            </a:xfrm>
            <a:solidFill>
              <a:schemeClr val="bg1"/>
            </a:solidFill>
          </p:grpSpPr>
          <p:sp>
            <p:nvSpPr>
              <p:cNvPr id="23" name="Freeform 81"/>
              <p:cNvSpPr>
                <a:spLocks noEditPoints="1"/>
              </p:cNvSpPr>
              <p:nvPr/>
            </p:nvSpPr>
            <p:spPr bwMode="auto">
              <a:xfrm>
                <a:off x="1575166" y="786197"/>
                <a:ext cx="128202" cy="128202"/>
              </a:xfrm>
              <a:custGeom>
                <a:avLst/>
                <a:gdLst>
                  <a:gd name="T0" fmla="*/ 59 w 117"/>
                  <a:gd name="T1" fmla="*/ 0 h 117"/>
                  <a:gd name="T2" fmla="*/ 0 w 117"/>
                  <a:gd name="T3" fmla="*/ 58 h 117"/>
                  <a:gd name="T4" fmla="*/ 59 w 117"/>
                  <a:gd name="T5" fmla="*/ 117 h 117"/>
                  <a:gd name="T6" fmla="*/ 117 w 117"/>
                  <a:gd name="T7" fmla="*/ 58 h 117"/>
                  <a:gd name="T8" fmla="*/ 59 w 117"/>
                  <a:gd name="T9" fmla="*/ 0 h 117"/>
                  <a:gd name="T10" fmla="*/ 92 w 117"/>
                  <a:gd name="T11" fmla="*/ 87 h 117"/>
                  <a:gd name="T12" fmla="*/ 30 w 117"/>
                  <a:gd name="T13" fmla="*/ 92 h 117"/>
                  <a:gd name="T14" fmla="*/ 25 w 117"/>
                  <a:gd name="T15" fmla="*/ 30 h 117"/>
                  <a:gd name="T16" fmla="*/ 87 w 117"/>
                  <a:gd name="T17" fmla="*/ 25 h 117"/>
                  <a:gd name="T18" fmla="*/ 92 w 117"/>
                  <a:gd name="T19" fmla="*/ 8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7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91" y="117"/>
                      <a:pt x="117" y="91"/>
                      <a:pt x="117" y="58"/>
                    </a:cubicBezTo>
                    <a:cubicBezTo>
                      <a:pt x="117" y="26"/>
                      <a:pt x="91" y="0"/>
                      <a:pt x="59" y="0"/>
                    </a:cubicBezTo>
                    <a:close/>
                    <a:moveTo>
                      <a:pt x="92" y="87"/>
                    </a:moveTo>
                    <a:cubicBezTo>
                      <a:pt x="76" y="105"/>
                      <a:pt x="49" y="107"/>
                      <a:pt x="30" y="92"/>
                    </a:cubicBezTo>
                    <a:cubicBezTo>
                      <a:pt x="12" y="76"/>
                      <a:pt x="10" y="48"/>
                      <a:pt x="25" y="30"/>
                    </a:cubicBezTo>
                    <a:cubicBezTo>
                      <a:pt x="41" y="12"/>
                      <a:pt x="69" y="9"/>
                      <a:pt x="87" y="25"/>
                    </a:cubicBezTo>
                    <a:cubicBezTo>
                      <a:pt x="106" y="41"/>
                      <a:pt x="108" y="69"/>
                      <a:pt x="92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4" name="Freeform 82"/>
              <p:cNvSpPr/>
              <p:nvPr/>
            </p:nvSpPr>
            <p:spPr bwMode="auto">
              <a:xfrm>
                <a:off x="1608026" y="818132"/>
                <a:ext cx="35175" cy="36100"/>
              </a:xfrm>
              <a:custGeom>
                <a:avLst/>
                <a:gdLst>
                  <a:gd name="T0" fmla="*/ 29 w 32"/>
                  <a:gd name="T1" fmla="*/ 0 h 33"/>
                  <a:gd name="T2" fmla="*/ 0 w 32"/>
                  <a:gd name="T3" fmla="*/ 29 h 33"/>
                  <a:gd name="T4" fmla="*/ 0 w 32"/>
                  <a:gd name="T5" fmla="*/ 29 h 33"/>
                  <a:gd name="T6" fmla="*/ 3 w 32"/>
                  <a:gd name="T7" fmla="*/ 33 h 33"/>
                  <a:gd name="T8" fmla="*/ 7 w 32"/>
                  <a:gd name="T9" fmla="*/ 29 h 33"/>
                  <a:gd name="T10" fmla="*/ 7 w 32"/>
                  <a:gd name="T11" fmla="*/ 29 h 33"/>
                  <a:gd name="T12" fmla="*/ 29 w 32"/>
                  <a:gd name="T13" fmla="*/ 8 h 33"/>
                  <a:gd name="T14" fmla="*/ 32 w 32"/>
                  <a:gd name="T15" fmla="*/ 4 h 33"/>
                  <a:gd name="T16" fmla="*/ 29 w 32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3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3" y="33"/>
                    </a:cubicBezTo>
                    <a:cubicBezTo>
                      <a:pt x="5" y="33"/>
                      <a:pt x="7" y="31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31" y="8"/>
                      <a:pt x="32" y="6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5" name="Freeform 83"/>
              <p:cNvSpPr>
                <a:spLocks noEditPoints="1"/>
              </p:cNvSpPr>
              <p:nvPr/>
            </p:nvSpPr>
            <p:spPr bwMode="auto">
              <a:xfrm>
                <a:off x="1511296" y="730196"/>
                <a:ext cx="256867" cy="216138"/>
              </a:xfrm>
              <a:custGeom>
                <a:avLst/>
                <a:gdLst>
                  <a:gd name="T0" fmla="*/ 215 w 234"/>
                  <a:gd name="T1" fmla="*/ 44 h 197"/>
                  <a:gd name="T2" fmla="*/ 184 w 234"/>
                  <a:gd name="T3" fmla="*/ 39 h 197"/>
                  <a:gd name="T4" fmla="*/ 174 w 234"/>
                  <a:gd name="T5" fmla="*/ 14 h 197"/>
                  <a:gd name="T6" fmla="*/ 153 w 234"/>
                  <a:gd name="T7" fmla="*/ 0 h 197"/>
                  <a:gd name="T8" fmla="*/ 80 w 234"/>
                  <a:gd name="T9" fmla="*/ 0 h 197"/>
                  <a:gd name="T10" fmla="*/ 60 w 234"/>
                  <a:gd name="T11" fmla="*/ 14 h 197"/>
                  <a:gd name="T12" fmla="*/ 50 w 234"/>
                  <a:gd name="T13" fmla="*/ 39 h 197"/>
                  <a:gd name="T14" fmla="*/ 18 w 234"/>
                  <a:gd name="T15" fmla="*/ 44 h 197"/>
                  <a:gd name="T16" fmla="*/ 0 w 234"/>
                  <a:gd name="T17" fmla="*/ 66 h 197"/>
                  <a:gd name="T18" fmla="*/ 0 w 234"/>
                  <a:gd name="T19" fmla="*/ 175 h 197"/>
                  <a:gd name="T20" fmla="*/ 22 w 234"/>
                  <a:gd name="T21" fmla="*/ 197 h 197"/>
                  <a:gd name="T22" fmla="*/ 212 w 234"/>
                  <a:gd name="T23" fmla="*/ 197 h 197"/>
                  <a:gd name="T24" fmla="*/ 234 w 234"/>
                  <a:gd name="T25" fmla="*/ 175 h 197"/>
                  <a:gd name="T26" fmla="*/ 234 w 234"/>
                  <a:gd name="T27" fmla="*/ 66 h 197"/>
                  <a:gd name="T28" fmla="*/ 215 w 234"/>
                  <a:gd name="T29" fmla="*/ 44 h 197"/>
                  <a:gd name="T30" fmla="*/ 219 w 234"/>
                  <a:gd name="T31" fmla="*/ 175 h 197"/>
                  <a:gd name="T32" fmla="*/ 212 w 234"/>
                  <a:gd name="T33" fmla="*/ 182 h 197"/>
                  <a:gd name="T34" fmla="*/ 22 w 234"/>
                  <a:gd name="T35" fmla="*/ 182 h 197"/>
                  <a:gd name="T36" fmla="*/ 14 w 234"/>
                  <a:gd name="T37" fmla="*/ 175 h 197"/>
                  <a:gd name="T38" fmla="*/ 14 w 234"/>
                  <a:gd name="T39" fmla="*/ 66 h 197"/>
                  <a:gd name="T40" fmla="*/ 21 w 234"/>
                  <a:gd name="T41" fmla="*/ 58 h 197"/>
                  <a:gd name="T42" fmla="*/ 60 w 234"/>
                  <a:gd name="T43" fmla="*/ 52 h 197"/>
                  <a:gd name="T44" fmla="*/ 73 w 234"/>
                  <a:gd name="T45" fmla="*/ 19 h 197"/>
                  <a:gd name="T46" fmla="*/ 80 w 234"/>
                  <a:gd name="T47" fmla="*/ 15 h 197"/>
                  <a:gd name="T48" fmla="*/ 153 w 234"/>
                  <a:gd name="T49" fmla="*/ 15 h 197"/>
                  <a:gd name="T50" fmla="*/ 160 w 234"/>
                  <a:gd name="T51" fmla="*/ 19 h 197"/>
                  <a:gd name="T52" fmla="*/ 173 w 234"/>
                  <a:gd name="T53" fmla="*/ 52 h 197"/>
                  <a:gd name="T54" fmla="*/ 213 w 234"/>
                  <a:gd name="T55" fmla="*/ 58 h 197"/>
                  <a:gd name="T56" fmla="*/ 219 w 234"/>
                  <a:gd name="T57" fmla="*/ 66 h 197"/>
                  <a:gd name="T58" fmla="*/ 219 w 234"/>
                  <a:gd name="T59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4" h="197">
                    <a:moveTo>
                      <a:pt x="215" y="44"/>
                    </a:moveTo>
                    <a:cubicBezTo>
                      <a:pt x="184" y="39"/>
                      <a:pt x="184" y="39"/>
                      <a:pt x="184" y="39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0" y="5"/>
                      <a:pt x="162" y="0"/>
                      <a:pt x="15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0"/>
                      <a:pt x="63" y="5"/>
                      <a:pt x="60" y="14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8" y="46"/>
                      <a:pt x="0" y="55"/>
                      <a:pt x="0" y="66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7"/>
                      <a:pt x="10" y="197"/>
                      <a:pt x="2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24" y="197"/>
                      <a:pt x="234" y="187"/>
                      <a:pt x="234" y="175"/>
                    </a:cubicBezTo>
                    <a:cubicBezTo>
                      <a:pt x="234" y="66"/>
                      <a:pt x="234" y="66"/>
                      <a:pt x="234" y="66"/>
                    </a:cubicBezTo>
                    <a:cubicBezTo>
                      <a:pt x="234" y="55"/>
                      <a:pt x="226" y="46"/>
                      <a:pt x="215" y="44"/>
                    </a:cubicBezTo>
                    <a:close/>
                    <a:moveTo>
                      <a:pt x="219" y="175"/>
                    </a:moveTo>
                    <a:cubicBezTo>
                      <a:pt x="219" y="179"/>
                      <a:pt x="216" y="182"/>
                      <a:pt x="212" y="182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8" y="182"/>
                      <a:pt x="14" y="179"/>
                      <a:pt x="14" y="175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2"/>
                      <a:pt x="17" y="59"/>
                      <a:pt x="21" y="58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5" y="16"/>
                      <a:pt x="77" y="15"/>
                      <a:pt x="80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6" y="15"/>
                      <a:pt x="159" y="16"/>
                      <a:pt x="160" y="19"/>
                    </a:cubicBezTo>
                    <a:cubicBezTo>
                      <a:pt x="173" y="52"/>
                      <a:pt x="173" y="52"/>
                      <a:pt x="173" y="52"/>
                    </a:cubicBezTo>
                    <a:cubicBezTo>
                      <a:pt x="213" y="58"/>
                      <a:pt x="213" y="58"/>
                      <a:pt x="213" y="58"/>
                    </a:cubicBezTo>
                    <a:cubicBezTo>
                      <a:pt x="216" y="59"/>
                      <a:pt x="219" y="62"/>
                      <a:pt x="219" y="66"/>
                    </a:cubicBezTo>
                    <a:lnTo>
                      <a:pt x="219" y="1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5658049" y="209174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TextBox 94"/>
          <p:cNvSpPr txBox="1">
            <a:spLocks noChangeArrowheads="1"/>
          </p:cNvSpPr>
          <p:nvPr/>
        </p:nvSpPr>
        <p:spPr bwMode="auto">
          <a:xfrm>
            <a:off x="5658049" y="241251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5771261" y="242096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5658049" y="2849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5658049" y="317027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771261" y="3178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5658049" y="365236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TextBox 94"/>
          <p:cNvSpPr txBox="1">
            <a:spLocks noChangeArrowheads="1"/>
          </p:cNvSpPr>
          <p:nvPr/>
        </p:nvSpPr>
        <p:spPr bwMode="auto">
          <a:xfrm>
            <a:off x="5658049" y="397313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771261" y="398158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600077" y="1462368"/>
          <a:ext cx="4042811" cy="29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834219" y="135255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834218" y="1673318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926323" y="168176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5834219" y="21010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5834218" y="2421802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26323" y="24302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834219" y="301149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TextBox 94"/>
          <p:cNvSpPr txBox="1">
            <a:spLocks noChangeArrowheads="1"/>
          </p:cNvSpPr>
          <p:nvPr/>
        </p:nvSpPr>
        <p:spPr bwMode="auto">
          <a:xfrm>
            <a:off x="5834218" y="333226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926323" y="334071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834219" y="380020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5834218" y="4120975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926323" y="412942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16273" y="1403240"/>
            <a:ext cx="498728" cy="4987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16273" y="2161234"/>
            <a:ext cx="498728" cy="4987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16273" y="3070187"/>
            <a:ext cx="498728" cy="4987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16273" y="3871612"/>
            <a:ext cx="498728" cy="4987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05318" y="1373370"/>
            <a:ext cx="2293566" cy="2747993"/>
          </a:xfrm>
          <a:prstGeom prst="rect">
            <a:avLst/>
          </a:prstGeom>
          <a:solidFill>
            <a:srgbClr val="F9F9F9"/>
          </a:solidFill>
          <a:ln w="38100" cap="sq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005318" y="1619837"/>
            <a:ext cx="2293566" cy="980121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005318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005318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1005318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005318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1005318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05318" y="1358580"/>
            <a:ext cx="2293566" cy="261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804759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1747184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1537884" y="1816273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1826472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1668637" y="2599957"/>
            <a:ext cx="96693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 GB Bandwith</a:t>
            </a:r>
          </a:p>
        </p:txBody>
      </p:sp>
      <p:sp>
        <p:nvSpPr>
          <p:cNvPr id="16" name="TextBox 19"/>
          <p:cNvSpPr txBox="1"/>
          <p:nvPr/>
        </p:nvSpPr>
        <p:spPr>
          <a:xfrm>
            <a:off x="1532344" y="2868556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MB Ma9 File Size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776839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 GHZ CPU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695888" y="3398476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 GB Memory</a:t>
            </a:r>
          </a:p>
        </p:txBody>
      </p:sp>
      <p:sp>
        <p:nvSpPr>
          <p:cNvPr id="19" name="Rectangle 22"/>
          <p:cNvSpPr/>
          <p:nvPr/>
        </p:nvSpPr>
        <p:spPr>
          <a:xfrm>
            <a:off x="1513164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  <a:endParaRPr lang="id-ID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Rectangle 1"/>
          <p:cNvSpPr/>
          <p:nvPr/>
        </p:nvSpPr>
        <p:spPr>
          <a:xfrm>
            <a:off x="1005318" y="1358580"/>
            <a:ext cx="2293566" cy="27584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3425024" y="1373371"/>
            <a:ext cx="2293566" cy="290893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ectangle 26"/>
          <p:cNvSpPr/>
          <p:nvPr/>
        </p:nvSpPr>
        <p:spPr>
          <a:xfrm>
            <a:off x="3425024" y="1619838"/>
            <a:ext cx="2293566" cy="980121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ectangle 27"/>
          <p:cNvSpPr/>
          <p:nvPr/>
        </p:nvSpPr>
        <p:spPr>
          <a:xfrm>
            <a:off x="3603928" y="3201729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ectangle 28"/>
          <p:cNvSpPr/>
          <p:nvPr/>
        </p:nvSpPr>
        <p:spPr>
          <a:xfrm>
            <a:off x="3425024" y="2861217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ectangle 29"/>
          <p:cNvSpPr/>
          <p:nvPr/>
        </p:nvSpPr>
        <p:spPr>
          <a:xfrm>
            <a:off x="3425024" y="3122474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Rectangle 30"/>
          <p:cNvSpPr/>
          <p:nvPr/>
        </p:nvSpPr>
        <p:spPr>
          <a:xfrm>
            <a:off x="3425024" y="3383731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ectangle 31"/>
          <p:cNvSpPr/>
          <p:nvPr/>
        </p:nvSpPr>
        <p:spPr>
          <a:xfrm>
            <a:off x="3425024" y="1373371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ectangle 32"/>
          <p:cNvSpPr/>
          <p:nvPr/>
        </p:nvSpPr>
        <p:spPr>
          <a:xfrm>
            <a:off x="3425024" y="1219974"/>
            <a:ext cx="2293566" cy="3998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4224465" y="1292944"/>
            <a:ext cx="694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</a:p>
          <a:p>
            <a:pPr algn="ctr"/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4166891" y="1585814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</a:p>
        </p:txBody>
      </p:sp>
      <p:sp>
        <p:nvSpPr>
          <p:cNvPr id="34" name="TextBox 35"/>
          <p:cNvSpPr txBox="1"/>
          <p:nvPr/>
        </p:nvSpPr>
        <p:spPr>
          <a:xfrm>
            <a:off x="3921237" y="1829811"/>
            <a:ext cx="36377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35" name="TextBox 36"/>
          <p:cNvSpPr txBox="1"/>
          <p:nvPr/>
        </p:nvSpPr>
        <p:spPr>
          <a:xfrm>
            <a:off x="4246177" y="224980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36" name="TextBox 37"/>
          <p:cNvSpPr txBox="1"/>
          <p:nvPr/>
        </p:nvSpPr>
        <p:spPr>
          <a:xfrm>
            <a:off x="4055484" y="2599958"/>
            <a:ext cx="10326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GB Bandwith</a:t>
            </a:r>
          </a:p>
        </p:txBody>
      </p:sp>
      <p:sp>
        <p:nvSpPr>
          <p:cNvPr id="37" name="TextBox 38"/>
          <p:cNvSpPr txBox="1"/>
          <p:nvPr/>
        </p:nvSpPr>
        <p:spPr>
          <a:xfrm>
            <a:off x="3952051" y="2868557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 MB Ma9 File Size</a:t>
            </a:r>
          </a:p>
        </p:txBody>
      </p:sp>
      <p:sp>
        <p:nvSpPr>
          <p:cNvPr id="38" name="TextBox 39"/>
          <p:cNvSpPr txBox="1"/>
          <p:nvPr/>
        </p:nvSpPr>
        <p:spPr>
          <a:xfrm>
            <a:off x="4196546" y="3138548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 GHZ CPU</a:t>
            </a:r>
          </a:p>
        </p:txBody>
      </p:sp>
      <p:sp>
        <p:nvSpPr>
          <p:cNvPr id="39" name="TextBox 40"/>
          <p:cNvSpPr txBox="1"/>
          <p:nvPr/>
        </p:nvSpPr>
        <p:spPr>
          <a:xfrm>
            <a:off x="4115594" y="3398478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4 GB Memory</a:t>
            </a:r>
          </a:p>
        </p:txBody>
      </p:sp>
      <p:sp>
        <p:nvSpPr>
          <p:cNvPr id="40" name="Rectangle 41"/>
          <p:cNvSpPr/>
          <p:nvPr/>
        </p:nvSpPr>
        <p:spPr>
          <a:xfrm>
            <a:off x="3932870" y="3805202"/>
            <a:ext cx="1277878" cy="311784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</a:p>
        </p:txBody>
      </p:sp>
      <p:sp>
        <p:nvSpPr>
          <p:cNvPr id="43" name="Rectangle 2"/>
          <p:cNvSpPr/>
          <p:nvPr/>
        </p:nvSpPr>
        <p:spPr>
          <a:xfrm>
            <a:off x="3425024" y="1219974"/>
            <a:ext cx="2293566" cy="3062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45117" y="1373370"/>
            <a:ext cx="2293566" cy="2747993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45117" y="1619837"/>
            <a:ext cx="2293566" cy="980121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45117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45117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45117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45117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45117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45117" y="1358580"/>
            <a:ext cx="2293566" cy="2612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4558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86982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60175" y="1863147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66270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69778" y="2599957"/>
            <a:ext cx="12442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Unlimited Bandwith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14044" y="2868556"/>
            <a:ext cx="135572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No Ma9imum File Size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16637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 GHZ CPU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02824" y="3398476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30 GB Memory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52963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</a:p>
        </p:txBody>
      </p:sp>
      <p:sp>
        <p:nvSpPr>
          <p:cNvPr id="64" name="Rectangle 65"/>
          <p:cNvSpPr/>
          <p:nvPr/>
        </p:nvSpPr>
        <p:spPr>
          <a:xfrm>
            <a:off x="5845117" y="1358580"/>
            <a:ext cx="2293566" cy="2758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833551" y="1568550"/>
            <a:ext cx="1455227" cy="367078"/>
          </a:xfrm>
          <a:prstGeom prst="roundRect">
            <a:avLst>
              <a:gd name="adj" fmla="val 11510"/>
            </a:avLst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CEO</a:t>
            </a:r>
          </a:p>
        </p:txBody>
      </p:sp>
      <p:sp>
        <p:nvSpPr>
          <p:cNvPr id="3" name="Rounded Rectangle 4"/>
          <p:cNvSpPr/>
          <p:nvPr/>
        </p:nvSpPr>
        <p:spPr>
          <a:xfrm>
            <a:off x="1388442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A</a:t>
            </a:r>
          </a:p>
        </p:txBody>
      </p:sp>
      <p:sp>
        <p:nvSpPr>
          <p:cNvPr id="4" name="Rounded Rectangle 5"/>
          <p:cNvSpPr/>
          <p:nvPr/>
        </p:nvSpPr>
        <p:spPr>
          <a:xfrm>
            <a:off x="3836385" y="2605005"/>
            <a:ext cx="1449560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B</a:t>
            </a:r>
          </a:p>
        </p:txBody>
      </p:sp>
      <p:sp>
        <p:nvSpPr>
          <p:cNvPr id="5" name="Rounded Rectangle 6"/>
          <p:cNvSpPr/>
          <p:nvPr/>
        </p:nvSpPr>
        <p:spPr>
          <a:xfrm>
            <a:off x="6730867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C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1934322" y="1993671"/>
            <a:ext cx="5340236" cy="558789"/>
            <a:chOff x="2579095" y="2221452"/>
            <a:chExt cx="7120315" cy="74505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7" name="Straight Connector 8"/>
            <p:cNvCxnSpPr/>
            <p:nvPr/>
          </p:nvCxnSpPr>
          <p:spPr>
            <a:xfrm>
              <a:off x="6081553" y="2221452"/>
              <a:ext cx="0" cy="745052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9"/>
            <p:cNvCxnSpPr/>
            <p:nvPr/>
          </p:nvCxnSpPr>
          <p:spPr>
            <a:xfrm>
              <a:off x="9699410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/>
            <p:nvPr/>
          </p:nvCxnSpPr>
          <p:spPr>
            <a:xfrm>
              <a:off x="2579095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 flipH="1">
              <a:off x="2579096" y="2589217"/>
              <a:ext cx="712031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2"/>
          <p:cNvGrpSpPr/>
          <p:nvPr/>
        </p:nvGrpSpPr>
        <p:grpSpPr>
          <a:xfrm>
            <a:off x="781339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Rounded Rectangle 13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A1</a:t>
              </a:r>
            </a:p>
          </p:txBody>
        </p:sp>
        <p:sp>
          <p:nvSpPr>
            <p:cNvPr id="13" name="Rounded Rectangle 14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A2</a:t>
              </a: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451371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Rounded Rectangle 16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B1</a:t>
              </a: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B2</a:t>
              </a:r>
            </a:p>
          </p:txBody>
        </p:sp>
      </p:grpSp>
      <p:grpSp>
        <p:nvGrpSpPr>
          <p:cNvPr id="17" name="Group 18"/>
          <p:cNvGrpSpPr/>
          <p:nvPr/>
        </p:nvGrpSpPr>
        <p:grpSpPr>
          <a:xfrm>
            <a:off x="6121402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Rounded Rectangle 19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C1</a:t>
              </a:r>
            </a:p>
          </p:txBody>
        </p:sp>
        <p:sp>
          <p:nvSpPr>
            <p:cNvPr id="19" name="Rounded Rectangle 20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C2</a:t>
              </a: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1344091" y="2972082"/>
            <a:ext cx="6525419" cy="589994"/>
            <a:chOff x="1792121" y="3526000"/>
            <a:chExt cx="8700558" cy="78665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21" name="Straight Connector 22"/>
            <p:cNvCxnSpPr/>
            <p:nvPr/>
          </p:nvCxnSpPr>
          <p:spPr>
            <a:xfrm>
              <a:off x="6081553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3"/>
            <p:cNvCxnSpPr/>
            <p:nvPr/>
          </p:nvCxnSpPr>
          <p:spPr>
            <a:xfrm>
              <a:off x="2579095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4"/>
            <p:cNvCxnSpPr/>
            <p:nvPr/>
          </p:nvCxnSpPr>
          <p:spPr>
            <a:xfrm>
              <a:off x="9699410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5"/>
            <p:cNvCxnSpPr/>
            <p:nvPr/>
          </p:nvCxnSpPr>
          <p:spPr>
            <a:xfrm>
              <a:off x="1792121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3378662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7"/>
            <p:cNvCxnSpPr/>
            <p:nvPr/>
          </p:nvCxnSpPr>
          <p:spPr>
            <a:xfrm flipH="1">
              <a:off x="1792121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8"/>
            <p:cNvCxnSpPr/>
            <p:nvPr/>
          </p:nvCxnSpPr>
          <p:spPr>
            <a:xfrm>
              <a:off x="5288283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9"/>
            <p:cNvCxnSpPr/>
            <p:nvPr/>
          </p:nvCxnSpPr>
          <p:spPr>
            <a:xfrm>
              <a:off x="6874824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30"/>
            <p:cNvCxnSpPr/>
            <p:nvPr/>
          </p:nvCxnSpPr>
          <p:spPr>
            <a:xfrm flipH="1">
              <a:off x="5288283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31"/>
            <p:cNvCxnSpPr/>
            <p:nvPr/>
          </p:nvCxnSpPr>
          <p:spPr>
            <a:xfrm>
              <a:off x="8906138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2"/>
            <p:cNvCxnSpPr/>
            <p:nvPr/>
          </p:nvCxnSpPr>
          <p:spPr>
            <a:xfrm>
              <a:off x="10492679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3"/>
            <p:cNvCxnSpPr/>
            <p:nvPr/>
          </p:nvCxnSpPr>
          <p:spPr>
            <a:xfrm flipH="1">
              <a:off x="8906138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72176" y="1103907"/>
            <a:ext cx="4580814" cy="3294462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5888654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5888654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5980758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5888654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5888654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5980758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888654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TextBox 94"/>
          <p:cNvSpPr txBox="1">
            <a:spLocks noChangeArrowheads="1"/>
          </p:cNvSpPr>
          <p:nvPr/>
        </p:nvSpPr>
        <p:spPr bwMode="auto">
          <a:xfrm>
            <a:off x="5888654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5980757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92"/>
          <p:cNvSpPr/>
          <p:nvPr/>
        </p:nvSpPr>
        <p:spPr bwMode="auto">
          <a:xfrm>
            <a:off x="5153740" y="3495286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</a:p>
        </p:txBody>
      </p:sp>
      <p:sp>
        <p:nvSpPr>
          <p:cNvPr id="50" name="Oval 30"/>
          <p:cNvSpPr/>
          <p:nvPr/>
        </p:nvSpPr>
        <p:spPr bwMode="auto">
          <a:xfrm>
            <a:off x="5153740" y="1411443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</a:p>
        </p:txBody>
      </p:sp>
      <p:sp>
        <p:nvSpPr>
          <p:cNvPr id="55" name="Oval 89"/>
          <p:cNvSpPr/>
          <p:nvPr/>
        </p:nvSpPr>
        <p:spPr bwMode="auto">
          <a:xfrm>
            <a:off x="5153740" y="2436252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4210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End to End Data Pipeline and Analysis Workflow</a:t>
            </a: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A15D82-5329-DBE9-8747-421F984C6CEB}"/>
              </a:ext>
            </a:extLst>
          </p:cNvPr>
          <p:cNvGrpSpPr/>
          <p:nvPr/>
        </p:nvGrpSpPr>
        <p:grpSpPr>
          <a:xfrm>
            <a:off x="230342" y="843559"/>
            <a:ext cx="8493781" cy="2504339"/>
            <a:chOff x="4195" y="1343569"/>
            <a:chExt cx="9000557" cy="340382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D30AE0-593D-0E96-F104-D773F5B91AD9}"/>
                </a:ext>
              </a:extLst>
            </p:cNvPr>
            <p:cNvSpPr/>
            <p:nvPr/>
          </p:nvSpPr>
          <p:spPr>
            <a:xfrm>
              <a:off x="1944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sz="1100" dirty="0"/>
                <a:t>Ingest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sz="1050" dirty="0"/>
                <a:t>Raw CSVs into </a:t>
              </a:r>
              <a:r>
                <a:rPr lang="en-US" sz="1050" dirty="0"/>
                <a:t>staging </a:t>
              </a:r>
              <a:r>
                <a:rPr sz="1050" dirty="0"/>
                <a:t>tables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B42F2D-912D-F90E-4E1C-53A7A70FEA12}"/>
                </a:ext>
              </a:extLst>
            </p:cNvPr>
            <p:cNvSpPr/>
            <p:nvPr/>
          </p:nvSpPr>
          <p:spPr>
            <a:xfrm>
              <a:off x="202219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sz="1100" dirty="0"/>
                <a:t>Design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sz="1050" dirty="0"/>
                <a:t>Define </a:t>
              </a:r>
              <a:r>
                <a:rPr lang="en-US" sz="1050" dirty="0"/>
                <a:t>target DB </a:t>
              </a:r>
              <a:r>
                <a:rPr sz="1050" dirty="0"/>
                <a:t>schema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3AE6C87-F8EF-0F18-621A-252676E231EE}"/>
                </a:ext>
              </a:extLst>
            </p:cNvPr>
            <p:cNvSpPr/>
            <p:nvPr/>
          </p:nvSpPr>
          <p:spPr>
            <a:xfrm>
              <a:off x="38499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sz="1100" dirty="0"/>
                <a:t>EL</a:t>
              </a:r>
              <a:r>
                <a:rPr lang="en-US" sz="1100" dirty="0"/>
                <a:t>T</a:t>
              </a:r>
              <a:endParaRPr sz="1100"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sz="1050" dirty="0"/>
                <a:t>Extract-Load—</a:t>
              </a:r>
              <a:r>
                <a:rPr sz="1050" dirty="0"/>
                <a:t>Transform</a:t>
              </a:r>
              <a:endParaRPr lang="en-US" sz="1050"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sz="1050" dirty="0"/>
                <a:t>Data </a:t>
              </a:r>
              <a:r>
                <a:rPr sz="1050" dirty="0"/>
                <a:t>Clean</a:t>
              </a:r>
              <a:r>
                <a:rPr lang="en-US" sz="1050" dirty="0"/>
                <a:t>sing</a:t>
              </a:r>
              <a:endParaRPr sz="1050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8AEE2F2-B675-2982-D9AE-E5480A78A341}"/>
                </a:ext>
              </a:extLst>
            </p:cNvPr>
            <p:cNvSpPr/>
            <p:nvPr/>
          </p:nvSpPr>
          <p:spPr>
            <a:xfrm>
              <a:off x="567769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sz="1100" dirty="0"/>
                <a:t>Quality</a:t>
              </a:r>
              <a:r>
                <a:rPr lang="en-US" sz="1100" dirty="0"/>
                <a:t> Assuran</a:t>
              </a:r>
              <a:r>
                <a:rPr lang="en-US" sz="1100" dirty="0">
                  <a:solidFill>
                    <a:schemeClr val="bg1"/>
                  </a:solidFill>
                </a:rPr>
                <a:t>ce</a:t>
              </a:r>
              <a:endParaRPr sz="11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1050" dirty="0">
                  <a:solidFill>
                    <a:schemeClr val="bg1"/>
                  </a:solidFill>
                </a:rPr>
                <a:t>QA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1050" dirty="0">
                  <a:solidFill>
                    <a:schemeClr val="bg1"/>
                  </a:solidFill>
                </a:rPr>
                <a:t>QA Report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39C6A1-24E4-88BD-2BB7-FF9E48270256}"/>
                </a:ext>
              </a:extLst>
            </p:cNvPr>
            <p:cNvSpPr/>
            <p:nvPr/>
          </p:nvSpPr>
          <p:spPr>
            <a:xfrm>
              <a:off x="75054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sz="1100" dirty="0"/>
                <a:t>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sz="1050" dirty="0"/>
                <a:t>Data Visualization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sz="1050" dirty="0"/>
                <a:t>Key Insights</a:t>
              </a:r>
              <a:endParaRPr sz="10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4482C0-62A3-71FA-E24E-1D871BEB7D73}"/>
                </a:ext>
              </a:extLst>
            </p:cNvPr>
            <p:cNvSpPr txBox="1"/>
            <p:nvPr/>
          </p:nvSpPr>
          <p:spPr>
            <a:xfrm>
              <a:off x="176046" y="3773013"/>
              <a:ext cx="1480908" cy="501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sz="900" dirty="0"/>
                <a:t>Ingestion </a:t>
              </a:r>
              <a:r>
                <a:rPr lang="en-US" sz="900" dirty="0"/>
                <a:t>python </a:t>
              </a:r>
              <a:r>
                <a:rPr sz="900" dirty="0"/>
                <a:t>script</a:t>
              </a:r>
              <a:endParaRPr lang="en-US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BF341-014E-0362-9F65-2738011B93EE}"/>
                </a:ext>
              </a:extLst>
            </p:cNvPr>
            <p:cNvSpPr txBox="1"/>
            <p:nvPr/>
          </p:nvSpPr>
          <p:spPr>
            <a:xfrm>
              <a:off x="4195" y="1343569"/>
              <a:ext cx="1248899" cy="37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>
                  <a:solidFill>
                    <a:srgbClr val="505050"/>
                  </a:solidFill>
                </a:defRPr>
              </a:pPr>
              <a:r>
                <a:rPr lang="en-US" b="1" dirty="0"/>
                <a:t>Key Phases</a:t>
              </a:r>
              <a:r>
                <a:rPr b="1" dirty="0"/>
                <a:t>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FC44DD-6036-6456-A806-5195EFE2FFB9}"/>
                </a:ext>
              </a:extLst>
            </p:cNvPr>
            <p:cNvSpPr txBox="1"/>
            <p:nvPr/>
          </p:nvSpPr>
          <p:spPr>
            <a:xfrm>
              <a:off x="2022195" y="3680679"/>
              <a:ext cx="1480908" cy="6902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Exploratory Discovery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ERD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Data Modelling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199070-28B6-553C-135A-D2F4AB72B3CB}"/>
                </a:ext>
              </a:extLst>
            </p:cNvPr>
            <p:cNvSpPr txBox="1"/>
            <p:nvPr/>
          </p:nvSpPr>
          <p:spPr>
            <a:xfrm>
              <a:off x="3831546" y="3680678"/>
              <a:ext cx="1480908" cy="1066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CSV Extractor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Big-query Loader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Cleanse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Transform to target schema</a:t>
              </a:r>
              <a:endParaRPr sz="9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43B2F-A543-5AC4-E55D-A157AD6F32D3}"/>
                </a:ext>
              </a:extLst>
            </p:cNvPr>
            <p:cNvSpPr txBox="1"/>
            <p:nvPr/>
          </p:nvSpPr>
          <p:spPr>
            <a:xfrm>
              <a:off x="5677695" y="3669136"/>
              <a:ext cx="1480908" cy="6902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SG" sz="900" dirty="0">
                  <a:solidFill>
                    <a:srgbClr val="505050"/>
                  </a:solidFill>
                </a:rPr>
                <a:t>Check null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SG" sz="900" dirty="0">
                  <a:solidFill>
                    <a:srgbClr val="505050"/>
                  </a:solidFill>
                </a:rPr>
                <a:t>Duplicates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endParaRPr sz="9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C5E51-9988-B1CF-3098-C41B03B80AD7}"/>
                </a:ext>
              </a:extLst>
            </p:cNvPr>
            <p:cNvSpPr txBox="1"/>
            <p:nvPr/>
          </p:nvSpPr>
          <p:spPr>
            <a:xfrm>
              <a:off x="7523844" y="3669136"/>
              <a:ext cx="1480908" cy="501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Data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sz="900" dirty="0"/>
                <a:t>Reports Development</a:t>
              </a:r>
              <a:endParaRPr sz="9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86B803-4170-3CF1-52E6-CCEC4C4A475F}"/>
                </a:ext>
              </a:extLst>
            </p:cNvPr>
            <p:cNvSpPr txBox="1"/>
            <p:nvPr/>
          </p:nvSpPr>
          <p:spPr>
            <a:xfrm>
              <a:off x="18399" y="3484130"/>
              <a:ext cx="457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>
                  <a:solidFill>
                    <a:srgbClr val="505050"/>
                  </a:solidFill>
                </a:defRPr>
              </a:pPr>
              <a:r>
                <a:rPr lang="en-US" b="1" dirty="0"/>
                <a:t>Key Deliverables: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737F255-F6A3-3DA5-8574-887A3247F1D5}"/>
                </a:ext>
              </a:extLst>
            </p:cNvPr>
            <p:cNvSpPr/>
            <p:nvPr/>
          </p:nvSpPr>
          <p:spPr>
            <a:xfrm>
              <a:off x="1706883" y="2144110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6193F3B-9AF3-E5AC-7686-C33DE20FB46D}"/>
                </a:ext>
              </a:extLst>
            </p:cNvPr>
            <p:cNvSpPr/>
            <p:nvPr/>
          </p:nvSpPr>
          <p:spPr>
            <a:xfrm>
              <a:off x="3562485" y="2144110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1E3A09A-4703-B398-D316-95923F5899CB}"/>
                </a:ext>
              </a:extLst>
            </p:cNvPr>
            <p:cNvSpPr/>
            <p:nvPr/>
          </p:nvSpPr>
          <p:spPr>
            <a:xfrm>
              <a:off x="5377102" y="2139037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6BF588D-1077-929F-B61B-BFC7A8484D93}"/>
                </a:ext>
              </a:extLst>
            </p:cNvPr>
            <p:cNvSpPr/>
            <p:nvPr/>
          </p:nvSpPr>
          <p:spPr>
            <a:xfrm>
              <a:off x="7198552" y="2139037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F40162-3B9B-73E0-98EC-71BBBA2F542B}"/>
                </a:ext>
              </a:extLst>
            </p:cNvPr>
            <p:cNvGrpSpPr/>
            <p:nvPr/>
          </p:nvGrpSpPr>
          <p:grpSpPr>
            <a:xfrm>
              <a:off x="916500" y="2932386"/>
              <a:ext cx="7523307" cy="357352"/>
              <a:chOff x="916500" y="2932386"/>
              <a:chExt cx="7523307" cy="357352"/>
            </a:xfrm>
          </p:grpSpPr>
          <p:sp>
            <p:nvSpPr>
              <p:cNvPr id="21" name="Bent Up Arrow 21">
                <a:extLst>
                  <a:ext uri="{FF2B5EF4-FFF2-40B4-BE49-F238E27FC236}">
                    <a16:creationId xmlns:a16="http://schemas.microsoft.com/office/drawing/2014/main" id="{D944EBE8-AB72-B60D-A14A-097DCEA9BC34}"/>
                  </a:ext>
                </a:extLst>
              </p:cNvPr>
              <p:cNvSpPr/>
              <p:nvPr/>
            </p:nvSpPr>
            <p:spPr>
              <a:xfrm>
                <a:off x="916500" y="2932386"/>
                <a:ext cx="7523307" cy="357352"/>
              </a:xfrm>
              <a:prstGeom prst="bentUp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F70BD-9D2B-94BC-6794-472B658F1C14}"/>
                  </a:ext>
                </a:extLst>
              </p:cNvPr>
              <p:cNvSpPr/>
              <p:nvPr/>
            </p:nvSpPr>
            <p:spPr>
              <a:xfrm>
                <a:off x="916500" y="2942896"/>
                <a:ext cx="92493" cy="262759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97BBAD-A428-6A24-5FFE-0B1C8BEFB8FB}"/>
                </a:ext>
              </a:extLst>
            </p:cNvPr>
            <p:cNvSpPr/>
            <p:nvPr/>
          </p:nvSpPr>
          <p:spPr>
            <a:xfrm>
              <a:off x="3352021" y="2995510"/>
              <a:ext cx="2476755" cy="545224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lang="en-US" sz="1100" dirty="0"/>
                <a:t>Orchestration</a:t>
              </a:r>
              <a:endParaRPr sz="1100"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sz="1050" dirty="0"/>
                <a:t>Automate, Schedule, Monitor</a:t>
              </a:r>
              <a:endParaRPr sz="1050" dirty="0"/>
            </a:p>
          </p:txBody>
        </p:sp>
      </p:grpSp>
      <p:pic>
        <p:nvPicPr>
          <p:cNvPr id="23" name="Picture 22" descr="A diagram of data storage&#10;&#10;AI-generated content may be incorrect.">
            <a:extLst>
              <a:ext uri="{FF2B5EF4-FFF2-40B4-BE49-F238E27FC236}">
                <a16:creationId xmlns:a16="http://schemas.microsoft.com/office/drawing/2014/main" id="{FF556289-4EA9-9FE1-2CB0-D928B124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5" y="3311700"/>
            <a:ext cx="6789777" cy="18010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B905D6D-19F1-62A7-F7FD-0CE91954E11A}"/>
              </a:ext>
            </a:extLst>
          </p:cNvPr>
          <p:cNvSpPr txBox="1"/>
          <p:nvPr/>
        </p:nvSpPr>
        <p:spPr>
          <a:xfrm>
            <a:off x="257426" y="3228391"/>
            <a:ext cx="4314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rPr lang="en-US" b="1" dirty="0"/>
              <a:t>Tech Stack: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F8D59B-A23A-7072-A288-0918E02B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3741E4CE-041C-266E-965F-AC12C53C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624391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Technology Stack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AAD3EF85-E1D4-912E-4368-6E0C8ED3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Tools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CAC732D-B7A8-9716-A06F-47FE07BB9F0D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data storage&#10;&#10;AI-generated content may be incorrect.">
            <a:extLst>
              <a:ext uri="{FF2B5EF4-FFF2-40B4-BE49-F238E27FC236}">
                <a16:creationId xmlns:a16="http://schemas.microsoft.com/office/drawing/2014/main" id="{EA59B924-7CDF-8214-097D-9ED0BE61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2" y="1427583"/>
            <a:ext cx="8614795" cy="26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3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58CB3-70A0-61C0-44E0-18C79C67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57A78B38-152D-75D7-5076-94A001DB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70216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Quality Assurance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6AC92866-029F-CB0B-2049-9AA2F311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Testing Results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40AA72A-50D6-CAF6-277C-5D6E5241C746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0380F-EA30-9941-82A3-702C1BAD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4" y="959755"/>
            <a:ext cx="8020988" cy="38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4BBB8-6DC3-1366-2F0B-15914DF4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3">
            <a:extLst>
              <a:ext uri="{FF2B5EF4-FFF2-40B4-BE49-F238E27FC236}">
                <a16:creationId xmlns:a16="http://schemas.microsoft.com/office/drawing/2014/main" id="{658A0C06-936A-7F07-247D-DCD99319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854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</a:t>
            </a:r>
          </a:p>
        </p:txBody>
      </p:sp>
      <p:sp>
        <p:nvSpPr>
          <p:cNvPr id="19" name="TextBox 94">
            <a:extLst>
              <a:ext uri="{FF2B5EF4-FFF2-40B4-BE49-F238E27FC236}">
                <a16:creationId xmlns:a16="http://schemas.microsoft.com/office/drawing/2014/main" id="{472B15FA-9533-B4DC-8344-E95FAB870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Dashboard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C4F99B6-9C2F-0B62-6343-122C438BAB4C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A3CD4217-A6B0-165A-E1CD-FD1A5417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4" y="979196"/>
            <a:ext cx="7772400" cy="39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FE78A-BAA1-EF98-0CF6-028717A8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4EDA635-B136-0EA1-80C4-B2E19A577735}"/>
              </a:ext>
            </a:extLst>
          </p:cNvPr>
          <p:cNvGrpSpPr/>
          <p:nvPr/>
        </p:nvGrpSpPr>
        <p:grpSpPr>
          <a:xfrm>
            <a:off x="4899936" y="3210453"/>
            <a:ext cx="573286" cy="573881"/>
            <a:chOff x="4899936" y="3210453"/>
            <a:chExt cx="573286" cy="573881"/>
          </a:xfrm>
        </p:grpSpPr>
        <p:sp>
          <p:nvSpPr>
            <p:cNvPr id="27" name="Oval 84">
              <a:extLst>
                <a:ext uri="{FF2B5EF4-FFF2-40B4-BE49-F238E27FC236}">
                  <a16:creationId xmlns:a16="http://schemas.microsoft.com/office/drawing/2014/main" id="{220ABD77-0FAF-95F0-5320-6EBD10298B6B}"/>
                </a:ext>
              </a:extLst>
            </p:cNvPr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E81F74A2-F8A5-CE33-FB96-82A32ADE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8E3B46-CFB5-6ED1-17EF-EE892540D542}"/>
              </a:ext>
            </a:extLst>
          </p:cNvPr>
          <p:cNvGrpSpPr/>
          <p:nvPr/>
        </p:nvGrpSpPr>
        <p:grpSpPr>
          <a:xfrm>
            <a:off x="4899341" y="1691460"/>
            <a:ext cx="573881" cy="573881"/>
            <a:chOff x="4899341" y="1691460"/>
            <a:chExt cx="573881" cy="573881"/>
          </a:xfrm>
        </p:grpSpPr>
        <p:sp>
          <p:nvSpPr>
            <p:cNvPr id="28" name="Oval 92">
              <a:extLst>
                <a:ext uri="{FF2B5EF4-FFF2-40B4-BE49-F238E27FC236}">
                  <a16:creationId xmlns:a16="http://schemas.microsoft.com/office/drawing/2014/main" id="{97655CD8-820A-218C-5013-B87890F7C3F5}"/>
                </a:ext>
              </a:extLst>
            </p:cNvPr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2854ED3B-6986-B312-A7D1-30A6F4D0D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>
            <a:extLst>
              <a:ext uri="{FF2B5EF4-FFF2-40B4-BE49-F238E27FC236}">
                <a16:creationId xmlns:a16="http://schemas.microsoft.com/office/drawing/2014/main" id="{A6F5775E-8016-C07F-5AF6-6439444E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38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>
            <a:extLst>
              <a:ext uri="{FF2B5EF4-FFF2-40B4-BE49-F238E27FC236}">
                <a16:creationId xmlns:a16="http://schemas.microsoft.com/office/drawing/2014/main" id="{59C6F34D-E941-609F-E4AD-7F9FBBCE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23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2D8CE5-0511-F232-EAA0-4A3E65154273}"/>
              </a:ext>
            </a:extLst>
          </p:cNvPr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>
            <a:extLst>
              <a:ext uri="{FF2B5EF4-FFF2-40B4-BE49-F238E27FC236}">
                <a16:creationId xmlns:a16="http://schemas.microsoft.com/office/drawing/2014/main" id="{50B59162-F9EC-7B79-B273-314D0160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38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>
            <a:extLst>
              <a:ext uri="{FF2B5EF4-FFF2-40B4-BE49-F238E27FC236}">
                <a16:creationId xmlns:a16="http://schemas.microsoft.com/office/drawing/2014/main" id="{032E6100-C883-36D3-4167-EFBBAE59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301609-DB0F-8DA8-F66E-AD5E07CC87CB}"/>
              </a:ext>
            </a:extLst>
          </p:cNvPr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4EA2D9-9CF2-DDB1-B6C8-BF505633FD77}"/>
              </a:ext>
            </a:extLst>
          </p:cNvPr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EF4AEBF1-6366-AF64-D4CC-E1428E7DA60B}"/>
                </a:ext>
              </a:extLst>
            </p:cNvPr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7">
              <a:extLst>
                <a:ext uri="{FF2B5EF4-FFF2-40B4-BE49-F238E27FC236}">
                  <a16:creationId xmlns:a16="http://schemas.microsoft.com/office/drawing/2014/main" id="{B694986E-DA63-A140-7607-344D8EB75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A36E6B-C901-68DE-1609-9920816A577E}"/>
              </a:ext>
            </a:extLst>
          </p:cNvPr>
          <p:cNvGrpSpPr/>
          <p:nvPr/>
        </p:nvGrpSpPr>
        <p:grpSpPr>
          <a:xfrm>
            <a:off x="975944" y="3210453"/>
            <a:ext cx="573881" cy="573881"/>
            <a:chOff x="975944" y="3210453"/>
            <a:chExt cx="573881" cy="573881"/>
          </a:xfrm>
        </p:grpSpPr>
        <p:sp>
          <p:nvSpPr>
            <p:cNvPr id="18" name="Oval 89">
              <a:extLst>
                <a:ext uri="{FF2B5EF4-FFF2-40B4-BE49-F238E27FC236}">
                  <a16:creationId xmlns:a16="http://schemas.microsoft.com/office/drawing/2014/main" id="{F5FA74BE-5194-3AD6-0E25-FB2FA69553EE}"/>
                </a:ext>
              </a:extLst>
            </p:cNvPr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E3FD0C12-9BBD-3893-6B96-78ADE0FD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1" name="Rectangle 93">
            <a:extLst>
              <a:ext uri="{FF2B5EF4-FFF2-40B4-BE49-F238E27FC236}">
                <a16:creationId xmlns:a16="http://schemas.microsoft.com/office/drawing/2014/main" id="{2A0DBABF-644C-4AC4-914B-2D63F05E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5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Box 94">
            <a:extLst>
              <a:ext uri="{FF2B5EF4-FFF2-40B4-BE49-F238E27FC236}">
                <a16:creationId xmlns:a16="http://schemas.microsoft.com/office/drawing/2014/main" id="{6BE3646F-651B-D164-9EE3-614FC677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51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5F034EA-EDC0-2D7E-3446-8F06E1310A37}"/>
              </a:ext>
            </a:extLst>
          </p:cNvPr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>
            <a:extLst>
              <a:ext uri="{FF2B5EF4-FFF2-40B4-BE49-F238E27FC236}">
                <a16:creationId xmlns:a16="http://schemas.microsoft.com/office/drawing/2014/main" id="{6947BF5B-4BAD-2E65-9F4A-23CCDE6D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52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>
            <a:extLst>
              <a:ext uri="{FF2B5EF4-FFF2-40B4-BE49-F238E27FC236}">
                <a16:creationId xmlns:a16="http://schemas.microsoft.com/office/drawing/2014/main" id="{8F24506C-CE9F-F9CC-408F-1E5A2A631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7EC69A-9A32-0408-CC84-DBB7D048A8A5}"/>
              </a:ext>
            </a:extLst>
          </p:cNvPr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>
            <a:extLst>
              <a:ext uri="{FF2B5EF4-FFF2-40B4-BE49-F238E27FC236}">
                <a16:creationId xmlns:a16="http://schemas.microsoft.com/office/drawing/2014/main" id="{E3E77974-3CA3-3BCB-738B-47D9C8C4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3052795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Key Findings &amp; Recommendations</a:t>
            </a:r>
          </a:p>
        </p:txBody>
      </p:sp>
      <p:sp>
        <p:nvSpPr>
          <p:cNvPr id="32" name="TextBox 94">
            <a:extLst>
              <a:ext uri="{FF2B5EF4-FFF2-40B4-BE49-F238E27FC236}">
                <a16:creationId xmlns:a16="http://schemas.microsoft.com/office/drawing/2014/main" id="{5F188D40-B76C-BAD5-10D7-6A4877C9E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Insights that matters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35C2EA2-4CE0-1308-E9AC-A583A853C969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8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126428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  <a:r>
              <a:rPr 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2X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zh-CN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586433" cy="52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We Hope You Have A Wonderful Report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！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2636</Words>
  <Application>Microsoft Macintosh PowerPoint</Application>
  <PresentationFormat>On-screen Show (16:9)</PresentationFormat>
  <Paragraphs>335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等线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Alex Foo</cp:lastModifiedBy>
  <cp:revision>98</cp:revision>
  <dcterms:created xsi:type="dcterms:W3CDTF">2017-05-02T06:39:00Z</dcterms:created>
  <dcterms:modified xsi:type="dcterms:W3CDTF">2025-09-09T12:46:24Z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191C222B23304F53B49E85F39F487F2F_13</vt:lpwstr>
  </property>
</Properties>
</file>