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117" d="100"/>
          <a:sy n="117" d="100"/>
        </p:scale>
        <p:origin x="150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G" sz="2800" dirty="0">
                <a:latin typeface="Arial" panose="020B0604020202020204" pitchFamily="34" charset="0"/>
                <a:cs typeface="Arial" panose="020B0604020202020204" pitchFamily="34" charset="0"/>
              </a:rPr>
              <a:t>End to End Data Pipeline &amp; Analysis Workflow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94445" y="1677896"/>
            <a:ext cx="1480908" cy="114300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Ingest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dirty="0"/>
              <a:t>Raw CSVs into </a:t>
            </a:r>
            <a:r>
              <a:rPr lang="en-US" dirty="0"/>
              <a:t>staging </a:t>
            </a:r>
            <a:r>
              <a:rPr dirty="0"/>
              <a:t>tables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22195" y="1677896"/>
            <a:ext cx="1480908" cy="114300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Design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dirty="0"/>
              <a:t>Define </a:t>
            </a:r>
            <a:r>
              <a:rPr lang="en-US" dirty="0"/>
              <a:t>target DB </a:t>
            </a:r>
            <a:r>
              <a:rPr dirty="0"/>
              <a:t>schema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849945" y="1677896"/>
            <a:ext cx="1480908" cy="114300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EL</a:t>
            </a:r>
            <a:r>
              <a:rPr lang="en-US" dirty="0"/>
              <a:t>T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US" dirty="0"/>
              <a:t>Extract-Load—</a:t>
            </a:r>
            <a:r>
              <a:rPr dirty="0"/>
              <a:t>Transform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US" dirty="0"/>
              <a:t>Data </a:t>
            </a:r>
            <a:r>
              <a:rPr dirty="0"/>
              <a:t>Clean</a:t>
            </a:r>
            <a:r>
              <a:rPr lang="en-US" dirty="0"/>
              <a:t>sing</a:t>
            </a:r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5677695" y="1677896"/>
            <a:ext cx="1480908" cy="114300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Quality</a:t>
            </a:r>
            <a:r>
              <a:rPr lang="en-US" dirty="0"/>
              <a:t> Assuran</a:t>
            </a:r>
            <a:r>
              <a:rPr lang="en-US" dirty="0">
                <a:solidFill>
                  <a:schemeClr val="bg1"/>
                </a:solidFill>
              </a:rPr>
              <a:t>ce</a:t>
            </a:r>
            <a:endParaRPr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QA Testing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QA Report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05445" y="1677896"/>
            <a:ext cx="1480908" cy="114300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Analysis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US" dirty="0"/>
              <a:t>Data Visualization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US" dirty="0"/>
              <a:t>Key Insights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76046" y="3963248"/>
            <a:ext cx="1480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dirty="0"/>
              <a:t>Ingestion </a:t>
            </a:r>
            <a:r>
              <a:rPr lang="en-US" dirty="0"/>
              <a:t>python </a:t>
            </a:r>
            <a:r>
              <a:rPr dirty="0"/>
              <a:t>script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99" y="4876456"/>
            <a:ext cx="13208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rPr b="1" dirty="0"/>
              <a:t>Tech</a:t>
            </a:r>
            <a:r>
              <a:rPr lang="en-US" b="1" dirty="0"/>
              <a:t>nology</a:t>
            </a:r>
            <a:r>
              <a:rPr b="1" dirty="0"/>
              <a:t> Stack</a:t>
            </a:r>
            <a:r>
              <a:rPr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CB056-C80D-3DE9-1792-11C4F449FA1B}"/>
              </a:ext>
            </a:extLst>
          </p:cNvPr>
          <p:cNvSpPr txBox="1"/>
          <p:nvPr/>
        </p:nvSpPr>
        <p:spPr>
          <a:xfrm>
            <a:off x="4195" y="1343570"/>
            <a:ext cx="93070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rPr lang="en-US" b="1" dirty="0"/>
              <a:t>Key Phases</a:t>
            </a:r>
            <a:r>
              <a:rPr b="1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F2BA0-0FE7-0B6F-D515-6BB9142B76EA}"/>
              </a:ext>
            </a:extLst>
          </p:cNvPr>
          <p:cNvSpPr txBox="1"/>
          <p:nvPr/>
        </p:nvSpPr>
        <p:spPr>
          <a:xfrm>
            <a:off x="2022195" y="3870914"/>
            <a:ext cx="1480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Exploratory Discovery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ERD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Data Modelling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FAB5C-E522-F4BA-B450-275559A2793C}"/>
              </a:ext>
            </a:extLst>
          </p:cNvPr>
          <p:cNvSpPr txBox="1"/>
          <p:nvPr/>
        </p:nvSpPr>
        <p:spPr>
          <a:xfrm>
            <a:off x="3831546" y="3870914"/>
            <a:ext cx="14809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CSV Extractor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Big-query Loader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Cleanse data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Transform to target schema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1C888-062F-D334-A732-7448A0166FA0}"/>
              </a:ext>
            </a:extLst>
          </p:cNvPr>
          <p:cNvSpPr txBox="1"/>
          <p:nvPr/>
        </p:nvSpPr>
        <p:spPr>
          <a:xfrm>
            <a:off x="5677695" y="3859371"/>
            <a:ext cx="148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SG" sz="1200" dirty="0">
                <a:solidFill>
                  <a:srgbClr val="505050"/>
                </a:solidFill>
              </a:rPr>
              <a:t>Check null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SG" sz="1200" dirty="0">
                <a:solidFill>
                  <a:srgbClr val="505050"/>
                </a:solidFill>
              </a:rPr>
              <a:t>Duplicates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4F68CC-E3B4-1E6C-2533-E2AF898B8B8C}"/>
              </a:ext>
            </a:extLst>
          </p:cNvPr>
          <p:cNvSpPr txBox="1"/>
          <p:nvPr/>
        </p:nvSpPr>
        <p:spPr>
          <a:xfrm>
            <a:off x="7523844" y="3859370"/>
            <a:ext cx="1480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Data Analysis</a:t>
            </a:r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505050"/>
                </a:solidFill>
              </a:defRPr>
            </a:pPr>
            <a:r>
              <a:rPr lang="en-US" dirty="0"/>
              <a:t>Reports Development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83E827-E505-39C3-C127-88B349E531CC}"/>
              </a:ext>
            </a:extLst>
          </p:cNvPr>
          <p:cNvSpPr txBox="1"/>
          <p:nvPr/>
        </p:nvSpPr>
        <p:spPr>
          <a:xfrm>
            <a:off x="18399" y="367436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505050"/>
                </a:solidFill>
              </a:defRPr>
            </a:pPr>
            <a:r>
              <a:rPr lang="en-US" b="1" dirty="0"/>
              <a:t>Key Deliverables: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BFC1216-9E7A-0AB3-8164-DF1731FEDC52}"/>
              </a:ext>
            </a:extLst>
          </p:cNvPr>
          <p:cNvSpPr/>
          <p:nvPr/>
        </p:nvSpPr>
        <p:spPr>
          <a:xfrm>
            <a:off x="1706883" y="2144110"/>
            <a:ext cx="269061" cy="220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B215C74A-6EFD-8415-0118-FA6DA490C611}"/>
              </a:ext>
            </a:extLst>
          </p:cNvPr>
          <p:cNvSpPr/>
          <p:nvPr/>
        </p:nvSpPr>
        <p:spPr>
          <a:xfrm>
            <a:off x="3562485" y="2144110"/>
            <a:ext cx="269061" cy="220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1494E12-FD05-AC3A-60B0-7044C5452E42}"/>
              </a:ext>
            </a:extLst>
          </p:cNvPr>
          <p:cNvSpPr/>
          <p:nvPr/>
        </p:nvSpPr>
        <p:spPr>
          <a:xfrm>
            <a:off x="5377102" y="2139037"/>
            <a:ext cx="269061" cy="220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6B1F1D5E-14D2-04C8-5903-C586B21325FA}"/>
              </a:ext>
            </a:extLst>
          </p:cNvPr>
          <p:cNvSpPr/>
          <p:nvPr/>
        </p:nvSpPr>
        <p:spPr>
          <a:xfrm>
            <a:off x="7198552" y="2139037"/>
            <a:ext cx="269061" cy="2207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4553B3-5F69-AF1E-FD07-F21A18969445}"/>
              </a:ext>
            </a:extLst>
          </p:cNvPr>
          <p:cNvGrpSpPr/>
          <p:nvPr/>
        </p:nvGrpSpPr>
        <p:grpSpPr>
          <a:xfrm>
            <a:off x="916500" y="2932386"/>
            <a:ext cx="7523307" cy="357352"/>
            <a:chOff x="916500" y="2932386"/>
            <a:chExt cx="7523307" cy="357352"/>
          </a:xfrm>
        </p:grpSpPr>
        <p:sp>
          <p:nvSpPr>
            <p:cNvPr id="22" name="Bent Up Arrow 21">
              <a:extLst>
                <a:ext uri="{FF2B5EF4-FFF2-40B4-BE49-F238E27FC236}">
                  <a16:creationId xmlns:a16="http://schemas.microsoft.com/office/drawing/2014/main" id="{4751A759-42CD-E1D0-6789-8CED56B1401B}"/>
                </a:ext>
              </a:extLst>
            </p:cNvPr>
            <p:cNvSpPr/>
            <p:nvPr/>
          </p:nvSpPr>
          <p:spPr>
            <a:xfrm>
              <a:off x="916500" y="2932386"/>
              <a:ext cx="7523307" cy="357352"/>
            </a:xfrm>
            <a:prstGeom prst="bentUpArrow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DD9696-66BA-BF22-F4C6-7FFD965D74A8}"/>
                </a:ext>
              </a:extLst>
            </p:cNvPr>
            <p:cNvSpPr/>
            <p:nvPr/>
          </p:nvSpPr>
          <p:spPr>
            <a:xfrm>
              <a:off x="916500" y="2942896"/>
              <a:ext cx="92493" cy="26275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E1095F4-BEB7-3569-ABCC-6E2FBC63375F}"/>
              </a:ext>
            </a:extLst>
          </p:cNvPr>
          <p:cNvSpPr/>
          <p:nvPr/>
        </p:nvSpPr>
        <p:spPr>
          <a:xfrm>
            <a:off x="3352021" y="2995510"/>
            <a:ext cx="2476755" cy="545224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dirty="0"/>
              <a:t>Orchestration</a:t>
            </a:r>
            <a:endParaRPr dirty="0"/>
          </a:p>
          <a:p>
            <a:pPr marL="171450" indent="-171450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</a:defRPr>
            </a:pPr>
            <a:r>
              <a:rPr lang="en-US" dirty="0"/>
              <a:t>Automate, Schedule, Monitor</a:t>
            </a:r>
            <a:endParaRPr dirty="0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EF31DA-8EC7-5734-4964-3D14220A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05" y="5011753"/>
            <a:ext cx="5133665" cy="18462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79</Words>
  <Application>Microsoft Macintosh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End to End Data Pipeline &amp; Analysis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 Foo</cp:lastModifiedBy>
  <cp:revision>4</cp:revision>
  <dcterms:created xsi:type="dcterms:W3CDTF">2013-01-27T09:14:16Z</dcterms:created>
  <dcterms:modified xsi:type="dcterms:W3CDTF">2025-09-08T08:37:49Z</dcterms:modified>
  <cp:category/>
</cp:coreProperties>
</file>