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08/10/2012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Assembly evaluation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Against a reference</a:t>
            </a:r>
          </a:p>
          <a:p>
            <a:r>
              <a:rPr lang="en-US" dirty="0" smtClean="0"/>
              <a:t>You know the answer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Without a reference</a:t>
            </a:r>
          </a:p>
          <a:p>
            <a:pPr algn="r"/>
            <a:r>
              <a:rPr lang="en-US" i="1" dirty="0" smtClean="0"/>
              <a:t>de novo</a:t>
            </a:r>
            <a:r>
              <a:rPr lang="en-US" dirty="0" smtClean="0"/>
              <a:t> (all by itself)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Against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Completeness</a:t>
            </a:r>
          </a:p>
          <a:p>
            <a:r>
              <a:rPr lang="en-US" dirty="0" smtClean="0"/>
              <a:t>Per-base quality (SNPs, </a:t>
            </a:r>
            <a:r>
              <a:rPr lang="en-US" dirty="0" err="1" smtClean="0"/>
              <a:t>indels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Copy number variations</a:t>
            </a:r>
          </a:p>
          <a:p>
            <a:r>
              <a:rPr lang="en-US" dirty="0" smtClean="0"/>
              <a:t>Rearrangements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0"/>
            <a:ext cx="5884269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84566" y="0"/>
            <a:ext cx="325428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9335" y="6550223"/>
            <a:ext cx="4234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Gage paper (see http</a:t>
            </a:r>
            <a:r>
              <a:rPr lang="en-US" sz="1400" dirty="0"/>
              <a:t>://</a:t>
            </a:r>
            <a:r>
              <a:rPr lang="en-US" sz="1400" dirty="0" err="1"/>
              <a:t>gage.cbcb.umd.edu</a:t>
            </a:r>
            <a:r>
              <a:rPr lang="en-US" sz="1400" dirty="0"/>
              <a:t>/</a:t>
            </a:r>
            <a:r>
              <a:rPr lang="en-US" sz="1400" dirty="0" err="1" smtClean="0"/>
              <a:t>index.html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6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0"/>
            <a:ext cx="5884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a </a:t>
            </a:r>
            <a:r>
              <a:rPr lang="en-US" dirty="0" smtClean="0"/>
              <a:t>reference </a:t>
            </a:r>
            <a:r>
              <a:rPr lang="en-US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Mauve Assembly Metrics</a:t>
            </a:r>
          </a:p>
          <a:p>
            <a:r>
              <a:rPr lang="en-US" dirty="0"/>
              <a:t>	http://</a:t>
            </a:r>
            <a:r>
              <a:rPr lang="en-US" dirty="0" err="1"/>
              <a:t>code.google.com</a:t>
            </a:r>
            <a:r>
              <a:rPr lang="en-US" dirty="0"/>
              <a:t>/p/</a:t>
            </a:r>
            <a:r>
              <a:rPr lang="en-US" dirty="0" err="1"/>
              <a:t>ngopt</a:t>
            </a:r>
            <a:r>
              <a:rPr lang="en-US" dirty="0" smtClean="0"/>
              <a:t>/</a:t>
            </a:r>
          </a:p>
          <a:p>
            <a:r>
              <a:rPr lang="en-US" dirty="0" smtClean="0"/>
              <a:t>Gage </a:t>
            </a:r>
          </a:p>
          <a:p>
            <a:r>
              <a:rPr lang="en-US" dirty="0"/>
              <a:t>	http://</a:t>
            </a:r>
            <a:r>
              <a:rPr lang="en-US" dirty="0" err="1"/>
              <a:t>gage.cbcb.umd.edu</a:t>
            </a:r>
            <a:r>
              <a:rPr lang="en-US" dirty="0"/>
              <a:t>/</a:t>
            </a:r>
            <a:r>
              <a:rPr lang="en-US" dirty="0" err="1" smtClean="0"/>
              <a:t>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608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a reference 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FRCurve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AmosValidate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See new paper (preprint) </a:t>
            </a:r>
            <a:r>
              <a:rPr lang="en-US" sz="2400" dirty="0" err="1" smtClean="0"/>
              <a:t>arxiv.org</a:t>
            </a:r>
            <a:r>
              <a:rPr lang="en-US" sz="2400" dirty="0"/>
              <a:t>/abs/</a:t>
            </a:r>
            <a:r>
              <a:rPr lang="en-US" sz="2400" dirty="0" smtClean="0"/>
              <a:t>1210.1095</a:t>
            </a:r>
            <a:endParaRPr lang="en-US" dirty="0" smtClean="0"/>
          </a:p>
          <a:p>
            <a:r>
              <a:rPr lang="en-US" dirty="0" smtClean="0"/>
              <a:t>REAPR</a:t>
            </a:r>
          </a:p>
          <a:p>
            <a:r>
              <a:rPr lang="en-US" dirty="0"/>
              <a:t>	</a:t>
            </a:r>
            <a:r>
              <a:rPr lang="en-US" dirty="0" smtClean="0"/>
              <a:t>Sanger Institute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89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</TotalTime>
  <Words>64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Assembly evaluation</vt:lpstr>
      <vt:lpstr>Two types</vt:lpstr>
      <vt:lpstr>Against a reference</vt:lpstr>
      <vt:lpstr>PowerPoint Presentation</vt:lpstr>
      <vt:lpstr>PowerPoint Presentation</vt:lpstr>
      <vt:lpstr>Against a reference - examples</vt:lpstr>
      <vt:lpstr>Without a reference - examples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87</cp:revision>
  <dcterms:created xsi:type="dcterms:W3CDTF">2011-10-20T08:41:10Z</dcterms:created>
  <dcterms:modified xsi:type="dcterms:W3CDTF">2012-10-08T12:43:10Z</dcterms:modified>
</cp:coreProperties>
</file>