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09/10/2012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The assembly exercise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US" sz="2800" dirty="0" smtClean="0"/>
              <a:t>You got subsequences</a:t>
            </a:r>
          </a:p>
          <a:p>
            <a:pPr marL="0" indent="0" algn="ctr"/>
            <a:r>
              <a:rPr lang="en-US" sz="2800" dirty="0" smtClean="0"/>
              <a:t>sampled </a:t>
            </a:r>
            <a:r>
              <a:rPr lang="en-US" sz="2800" dirty="0"/>
              <a:t>with </a:t>
            </a:r>
            <a:r>
              <a:rPr lang="en-US" sz="2800" dirty="0" smtClean="0"/>
              <a:t>error from </a:t>
            </a:r>
            <a:r>
              <a:rPr lang="en-US" sz="2800" dirty="0"/>
              <a:t>some </a:t>
            </a:r>
            <a:r>
              <a:rPr lang="en-US" sz="2800" dirty="0" smtClean="0"/>
              <a:t>text</a:t>
            </a:r>
            <a:endParaRPr lang="en-US" sz="2800" dirty="0"/>
          </a:p>
          <a:p>
            <a:pPr marL="0" indent="0" algn="ctr"/>
            <a:r>
              <a:rPr lang="en-US" sz="2800" dirty="0" smtClean="0"/>
              <a:t>They </a:t>
            </a:r>
            <a:r>
              <a:rPr lang="en-US" sz="2800" dirty="0"/>
              <a:t>are all from the same </a:t>
            </a:r>
            <a:r>
              <a:rPr lang="en-US" sz="2800" dirty="0" smtClean="0"/>
              <a:t>text</a:t>
            </a:r>
          </a:p>
          <a:p>
            <a:pPr marL="0" indent="0" algn="ctr"/>
            <a:r>
              <a:rPr lang="en-US" sz="2800" dirty="0" smtClean="0"/>
              <a:t>They may </a:t>
            </a:r>
            <a:r>
              <a:rPr lang="en-US" sz="2800" dirty="0"/>
              <a:t>have different read lengths and error </a:t>
            </a:r>
            <a:r>
              <a:rPr lang="en-US" sz="2800" dirty="0" smtClean="0"/>
              <a:t>rates</a:t>
            </a:r>
          </a:p>
          <a:p>
            <a:pPr marL="0" indent="0" algn="ctr"/>
            <a:r>
              <a:rPr lang="en-US" sz="2800" dirty="0" smtClean="0"/>
              <a:t>Your task</a:t>
            </a:r>
            <a:r>
              <a:rPr lang="en-US" sz="2800" dirty="0"/>
              <a:t>: figure out what the source sentences </a:t>
            </a:r>
            <a:r>
              <a:rPr lang="en-US" sz="2800" dirty="0" smtClean="0"/>
              <a:t>are</a:t>
            </a:r>
            <a:endParaRPr lang="en-US" sz="2800" dirty="0"/>
          </a:p>
          <a:p>
            <a:pPr marL="0" indent="0" algn="ctr"/>
            <a:r>
              <a:rPr lang="en-US" sz="2800" dirty="0" smtClean="0"/>
              <a:t>Pease </a:t>
            </a:r>
            <a:r>
              <a:rPr lang="en-US" sz="2800" dirty="0"/>
              <a:t>use pen/paper or a computer </a:t>
            </a:r>
            <a:r>
              <a:rPr lang="en-US" sz="2800" dirty="0" smtClean="0"/>
              <a:t>notepad</a:t>
            </a:r>
            <a:endParaRPr lang="en-US" sz="2800" dirty="0"/>
          </a:p>
          <a:p>
            <a:pPr marL="0" indent="0" algn="ctr"/>
            <a:r>
              <a:rPr lang="en-US" sz="2800" dirty="0"/>
              <a:t>No, you may not use </a:t>
            </a:r>
            <a:r>
              <a:rPr lang="en-US" sz="2800" dirty="0" smtClean="0"/>
              <a:t>Google/internet search.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655007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ivory.idyll.org</a:t>
            </a:r>
            <a:r>
              <a:rPr lang="en-US" dirty="0"/>
              <a:t>/blog/the-assembly-</a:t>
            </a:r>
            <a:r>
              <a:rPr lang="en-US" dirty="0" err="1"/>
              <a:t>exercise.html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</a:t>
            </a:r>
            <a:r>
              <a:rPr lang="en-US" dirty="0" err="1"/>
              <a:t>mut</a:t>
            </a:r>
            <a:r>
              <a:rPr lang="en-US" dirty="0"/>
              <a:t>: 0.02 / </a:t>
            </a:r>
            <a:r>
              <a:rPr lang="en-US" dirty="0" err="1"/>
              <a:t>readlen</a:t>
            </a:r>
            <a:r>
              <a:rPr lang="en-US" dirty="0"/>
              <a:t>: 7 / </a:t>
            </a:r>
            <a:r>
              <a:rPr lang="en-US" dirty="0" err="1"/>
              <a:t>cov</a:t>
            </a:r>
            <a:r>
              <a:rPr lang="en-US" dirty="0"/>
              <a:t>: 5 --</a:t>
            </a:r>
            <a:r>
              <a:rPr lang="en-US" dirty="0" smtClean="0"/>
              <a:t>&gt;</a:t>
            </a:r>
          </a:p>
          <a:p>
            <a:r>
              <a:rPr lang="en-US" dirty="0"/>
              <a:t>_</a:t>
            </a:r>
            <a:r>
              <a:rPr lang="en-US" dirty="0" err="1"/>
              <a:t>his_lu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Mutation: 5% (single letter errors)</a:t>
            </a:r>
          </a:p>
          <a:p>
            <a:endParaRPr lang="en-US" dirty="0" smtClean="0"/>
          </a:p>
          <a:p>
            <a:r>
              <a:rPr lang="en-US" dirty="0" smtClean="0"/>
              <a:t>Coverage: </a:t>
            </a:r>
          </a:p>
          <a:p>
            <a:r>
              <a:rPr lang="en-US" dirty="0"/>
              <a:t>	</a:t>
            </a:r>
            <a:r>
              <a:rPr lang="en-US" dirty="0" smtClean="0"/>
              <a:t>sum of all characters divided by text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got this: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a_real</a:t>
            </a:r>
            <a:r>
              <a:rPr lang="en-US" dirty="0"/>
              <a:t>, </a:t>
            </a:r>
            <a:r>
              <a:rPr lang="en-US" dirty="0" err="1" smtClean="0"/>
              <a:t>to_drin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 Paired reads (~25 characters in between)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5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Does sorting help?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knowing the coverage help?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read length matter?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 paired reads help?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4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142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assembly exercise</vt:lpstr>
      <vt:lpstr>The exercise</vt:lpstr>
      <vt:lpstr>PowerPoint Presentation</vt:lpstr>
      <vt:lpstr>PowerPoint Presentation</vt:lpstr>
      <vt:lpstr>Questions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89</cp:revision>
  <dcterms:created xsi:type="dcterms:W3CDTF">2011-10-20T07:42:20Z</dcterms:created>
  <dcterms:modified xsi:type="dcterms:W3CDTF">2012-10-09T08:18:56Z</dcterms:modified>
</cp:coreProperties>
</file>