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322" r:id="rId3"/>
    <p:sldId id="258" r:id="rId4"/>
    <p:sldId id="261" r:id="rId5"/>
    <p:sldId id="335" r:id="rId6"/>
    <p:sldId id="260" r:id="rId7"/>
    <p:sldId id="263" r:id="rId8"/>
    <p:sldId id="265" r:id="rId9"/>
    <p:sldId id="323" r:id="rId10"/>
    <p:sldId id="267" r:id="rId11"/>
    <p:sldId id="332" r:id="rId12"/>
    <p:sldId id="333" r:id="rId13"/>
    <p:sldId id="268" r:id="rId14"/>
    <p:sldId id="309" r:id="rId15"/>
    <p:sldId id="324" r:id="rId16"/>
    <p:sldId id="273" r:id="rId17"/>
    <p:sldId id="274" r:id="rId18"/>
    <p:sldId id="277" r:id="rId19"/>
    <p:sldId id="278" r:id="rId20"/>
    <p:sldId id="325" r:id="rId21"/>
    <p:sldId id="336" r:id="rId22"/>
    <p:sldId id="272" r:id="rId23"/>
    <p:sldId id="326" r:id="rId24"/>
    <p:sldId id="279" r:id="rId25"/>
    <p:sldId id="327" r:id="rId26"/>
    <p:sldId id="275" r:id="rId27"/>
    <p:sldId id="276" r:id="rId28"/>
    <p:sldId id="307" r:id="rId29"/>
    <p:sldId id="281" r:id="rId30"/>
    <p:sldId id="27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C4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68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A9F03A-58B3-6E42-97B6-C82F6BE4AC02}"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92F79ED-0479-1D41-BA06-C21777F69308}">
      <dgm:prSet phldrT="[Text]"/>
      <dgm:spPr/>
      <dgm:t>
        <a:bodyPr/>
        <a:lstStyle/>
        <a:p>
          <a:r>
            <a:rPr lang="en-US" dirty="0" smtClean="0"/>
            <a:t>reads</a:t>
          </a:r>
          <a:endParaRPr lang="en-US" dirty="0"/>
        </a:p>
      </dgm:t>
    </dgm:pt>
    <dgm:pt modelId="{B60AEC23-FB62-6641-A49C-B66184EBBDE9}" type="parTrans" cxnId="{1D474EC8-600E-FD47-99AF-45E8A74153F0}">
      <dgm:prSet/>
      <dgm:spPr/>
      <dgm:t>
        <a:bodyPr/>
        <a:lstStyle/>
        <a:p>
          <a:endParaRPr lang="en-US"/>
        </a:p>
      </dgm:t>
    </dgm:pt>
    <dgm:pt modelId="{807A1DB1-303A-3645-9D61-5ABFB53468DF}" type="sibTrans" cxnId="{1D474EC8-600E-FD47-99AF-45E8A74153F0}">
      <dgm:prSet/>
      <dgm:spPr/>
      <dgm:t>
        <a:bodyPr/>
        <a:lstStyle/>
        <a:p>
          <a:endParaRPr lang="en-US"/>
        </a:p>
      </dgm:t>
    </dgm:pt>
    <dgm:pt modelId="{FFF8F105-7544-6246-8E26-92C3C6582802}">
      <dgm:prSet phldrT="[Text]"/>
      <dgm:spPr/>
      <dgm:t>
        <a:bodyPr/>
        <a:lstStyle/>
        <a:p>
          <a:r>
            <a:rPr lang="en-US" dirty="0" smtClean="0"/>
            <a:t>contigs</a:t>
          </a:r>
          <a:endParaRPr lang="en-US" dirty="0"/>
        </a:p>
      </dgm:t>
    </dgm:pt>
    <dgm:pt modelId="{F6486969-27C4-A348-88F8-57894F6754F6}" type="parTrans" cxnId="{BA726438-98C3-4D49-A220-BD46E9FAF54E}">
      <dgm:prSet/>
      <dgm:spPr/>
      <dgm:t>
        <a:bodyPr/>
        <a:lstStyle/>
        <a:p>
          <a:endParaRPr lang="en-US"/>
        </a:p>
      </dgm:t>
    </dgm:pt>
    <dgm:pt modelId="{C31672CD-A6DA-0947-88DC-4AC475C7D94C}" type="sibTrans" cxnId="{BA726438-98C3-4D49-A220-BD46E9FAF54E}">
      <dgm:prSet/>
      <dgm:spPr/>
      <dgm:t>
        <a:bodyPr/>
        <a:lstStyle/>
        <a:p>
          <a:endParaRPr lang="en-US"/>
        </a:p>
      </dgm:t>
    </dgm:pt>
    <dgm:pt modelId="{A90563CB-9AA7-7A4F-A2D3-1833EB33F096}">
      <dgm:prSet phldrT="[Text]"/>
      <dgm:spPr/>
      <dgm:t>
        <a:bodyPr/>
        <a:lstStyle/>
        <a:p>
          <a:r>
            <a:rPr lang="en-US" dirty="0" smtClean="0"/>
            <a:t>scaffolds</a:t>
          </a:r>
          <a:endParaRPr lang="en-US" dirty="0"/>
        </a:p>
      </dgm:t>
    </dgm:pt>
    <dgm:pt modelId="{F117953E-4B18-534A-85C2-054D467DDED6}" type="parTrans" cxnId="{4119544B-8B6E-C14B-959F-1FCD3A10A202}">
      <dgm:prSet/>
      <dgm:spPr/>
      <dgm:t>
        <a:bodyPr/>
        <a:lstStyle/>
        <a:p>
          <a:endParaRPr lang="en-US"/>
        </a:p>
      </dgm:t>
    </dgm:pt>
    <dgm:pt modelId="{A8B6D5BD-DDA7-C44C-8099-6791FEB9B825}" type="sibTrans" cxnId="{4119544B-8B6E-C14B-959F-1FCD3A10A202}">
      <dgm:prSet/>
      <dgm:spPr/>
      <dgm:t>
        <a:bodyPr/>
        <a:lstStyle/>
        <a:p>
          <a:endParaRPr lang="en-US"/>
        </a:p>
      </dgm:t>
    </dgm:pt>
    <dgm:pt modelId="{C4B592D7-4E5A-B64E-BF10-A30B3260B69F}" type="pres">
      <dgm:prSet presAssocID="{3DA9F03A-58B3-6E42-97B6-C82F6BE4AC02}" presName="outerComposite" presStyleCnt="0">
        <dgm:presLayoutVars>
          <dgm:chMax val="5"/>
          <dgm:dir/>
          <dgm:resizeHandles val="exact"/>
        </dgm:presLayoutVars>
      </dgm:prSet>
      <dgm:spPr/>
      <dgm:t>
        <a:bodyPr/>
        <a:lstStyle/>
        <a:p>
          <a:endParaRPr lang="en-US"/>
        </a:p>
      </dgm:t>
    </dgm:pt>
    <dgm:pt modelId="{4BB2A4A9-8C7A-474F-8689-FB35A9AA34A9}" type="pres">
      <dgm:prSet presAssocID="{3DA9F03A-58B3-6E42-97B6-C82F6BE4AC02}" presName="dummyMaxCanvas" presStyleCnt="0">
        <dgm:presLayoutVars/>
      </dgm:prSet>
      <dgm:spPr/>
    </dgm:pt>
    <dgm:pt modelId="{A3BF7273-3BEC-A246-BDA7-7AF3F91C0396}" type="pres">
      <dgm:prSet presAssocID="{3DA9F03A-58B3-6E42-97B6-C82F6BE4AC02}" presName="ThreeNodes_1" presStyleLbl="node1" presStyleIdx="0" presStyleCnt="3">
        <dgm:presLayoutVars>
          <dgm:bulletEnabled val="1"/>
        </dgm:presLayoutVars>
      </dgm:prSet>
      <dgm:spPr/>
      <dgm:t>
        <a:bodyPr/>
        <a:lstStyle/>
        <a:p>
          <a:endParaRPr lang="en-US"/>
        </a:p>
      </dgm:t>
    </dgm:pt>
    <dgm:pt modelId="{BA6C3F20-179C-0F49-AC99-48D8818599E0}" type="pres">
      <dgm:prSet presAssocID="{3DA9F03A-58B3-6E42-97B6-C82F6BE4AC02}" presName="ThreeNodes_2" presStyleLbl="node1" presStyleIdx="1" presStyleCnt="3">
        <dgm:presLayoutVars>
          <dgm:bulletEnabled val="1"/>
        </dgm:presLayoutVars>
      </dgm:prSet>
      <dgm:spPr/>
      <dgm:t>
        <a:bodyPr/>
        <a:lstStyle/>
        <a:p>
          <a:endParaRPr lang="en-US"/>
        </a:p>
      </dgm:t>
    </dgm:pt>
    <dgm:pt modelId="{D0761090-07EF-BD47-B071-397EFFE7E36F}" type="pres">
      <dgm:prSet presAssocID="{3DA9F03A-58B3-6E42-97B6-C82F6BE4AC02}" presName="ThreeNodes_3" presStyleLbl="node1" presStyleIdx="2" presStyleCnt="3">
        <dgm:presLayoutVars>
          <dgm:bulletEnabled val="1"/>
        </dgm:presLayoutVars>
      </dgm:prSet>
      <dgm:spPr/>
      <dgm:t>
        <a:bodyPr/>
        <a:lstStyle/>
        <a:p>
          <a:endParaRPr lang="en-US"/>
        </a:p>
      </dgm:t>
    </dgm:pt>
    <dgm:pt modelId="{3EC282C0-3B33-AC43-B3C9-EEF6EDEFBD7A}" type="pres">
      <dgm:prSet presAssocID="{3DA9F03A-58B3-6E42-97B6-C82F6BE4AC02}" presName="ThreeConn_1-2" presStyleLbl="fgAccFollowNode1" presStyleIdx="0" presStyleCnt="2">
        <dgm:presLayoutVars>
          <dgm:bulletEnabled val="1"/>
        </dgm:presLayoutVars>
      </dgm:prSet>
      <dgm:spPr/>
      <dgm:t>
        <a:bodyPr/>
        <a:lstStyle/>
        <a:p>
          <a:endParaRPr lang="en-US"/>
        </a:p>
      </dgm:t>
    </dgm:pt>
    <dgm:pt modelId="{4688A66D-FCFF-B74B-9D85-CF9CEE7BE925}" type="pres">
      <dgm:prSet presAssocID="{3DA9F03A-58B3-6E42-97B6-C82F6BE4AC02}" presName="ThreeConn_2-3" presStyleLbl="fgAccFollowNode1" presStyleIdx="1" presStyleCnt="2">
        <dgm:presLayoutVars>
          <dgm:bulletEnabled val="1"/>
        </dgm:presLayoutVars>
      </dgm:prSet>
      <dgm:spPr/>
      <dgm:t>
        <a:bodyPr/>
        <a:lstStyle/>
        <a:p>
          <a:endParaRPr lang="en-US"/>
        </a:p>
      </dgm:t>
    </dgm:pt>
    <dgm:pt modelId="{3B11D3C1-FD2C-6249-B36E-6FF0759A07A8}" type="pres">
      <dgm:prSet presAssocID="{3DA9F03A-58B3-6E42-97B6-C82F6BE4AC02}" presName="ThreeNodes_1_text" presStyleLbl="node1" presStyleIdx="2" presStyleCnt="3">
        <dgm:presLayoutVars>
          <dgm:bulletEnabled val="1"/>
        </dgm:presLayoutVars>
      </dgm:prSet>
      <dgm:spPr/>
      <dgm:t>
        <a:bodyPr/>
        <a:lstStyle/>
        <a:p>
          <a:endParaRPr lang="en-US"/>
        </a:p>
      </dgm:t>
    </dgm:pt>
    <dgm:pt modelId="{932020CA-DD87-034E-892F-7240B97A33F4}" type="pres">
      <dgm:prSet presAssocID="{3DA9F03A-58B3-6E42-97B6-C82F6BE4AC02}" presName="ThreeNodes_2_text" presStyleLbl="node1" presStyleIdx="2" presStyleCnt="3">
        <dgm:presLayoutVars>
          <dgm:bulletEnabled val="1"/>
        </dgm:presLayoutVars>
      </dgm:prSet>
      <dgm:spPr/>
      <dgm:t>
        <a:bodyPr/>
        <a:lstStyle/>
        <a:p>
          <a:endParaRPr lang="en-US"/>
        </a:p>
      </dgm:t>
    </dgm:pt>
    <dgm:pt modelId="{4DFCC841-CB5F-4C46-9594-2A7DE8DC21A1}" type="pres">
      <dgm:prSet presAssocID="{3DA9F03A-58B3-6E42-97B6-C82F6BE4AC02}" presName="ThreeNodes_3_text" presStyleLbl="node1" presStyleIdx="2" presStyleCnt="3">
        <dgm:presLayoutVars>
          <dgm:bulletEnabled val="1"/>
        </dgm:presLayoutVars>
      </dgm:prSet>
      <dgm:spPr/>
      <dgm:t>
        <a:bodyPr/>
        <a:lstStyle/>
        <a:p>
          <a:endParaRPr lang="en-US"/>
        </a:p>
      </dgm:t>
    </dgm:pt>
  </dgm:ptLst>
  <dgm:cxnLst>
    <dgm:cxn modelId="{66071F5A-93F3-E04C-BDAC-115C8C4244F7}" type="presOf" srcId="{C31672CD-A6DA-0947-88DC-4AC475C7D94C}" destId="{4688A66D-FCFF-B74B-9D85-CF9CEE7BE925}" srcOrd="0" destOrd="0" presId="urn:microsoft.com/office/officeart/2005/8/layout/vProcess5"/>
    <dgm:cxn modelId="{BA726438-98C3-4D49-A220-BD46E9FAF54E}" srcId="{3DA9F03A-58B3-6E42-97B6-C82F6BE4AC02}" destId="{FFF8F105-7544-6246-8E26-92C3C6582802}" srcOrd="1" destOrd="0" parTransId="{F6486969-27C4-A348-88F8-57894F6754F6}" sibTransId="{C31672CD-A6DA-0947-88DC-4AC475C7D94C}"/>
    <dgm:cxn modelId="{D582CC64-5EC8-CF4E-85E9-3F140D9D90DD}" type="presOf" srcId="{FFF8F105-7544-6246-8E26-92C3C6582802}" destId="{932020CA-DD87-034E-892F-7240B97A33F4}" srcOrd="1" destOrd="0" presId="urn:microsoft.com/office/officeart/2005/8/layout/vProcess5"/>
    <dgm:cxn modelId="{4119544B-8B6E-C14B-959F-1FCD3A10A202}" srcId="{3DA9F03A-58B3-6E42-97B6-C82F6BE4AC02}" destId="{A90563CB-9AA7-7A4F-A2D3-1833EB33F096}" srcOrd="2" destOrd="0" parTransId="{F117953E-4B18-534A-85C2-054D467DDED6}" sibTransId="{A8B6D5BD-DDA7-C44C-8099-6791FEB9B825}"/>
    <dgm:cxn modelId="{E38FB244-1885-0046-9985-28FFBA0C3D25}" type="presOf" srcId="{FFF8F105-7544-6246-8E26-92C3C6582802}" destId="{BA6C3F20-179C-0F49-AC99-48D8818599E0}" srcOrd="0" destOrd="0" presId="urn:microsoft.com/office/officeart/2005/8/layout/vProcess5"/>
    <dgm:cxn modelId="{136546D9-B5BD-3948-BF13-3CCBB3AE8A29}" type="presOf" srcId="{807A1DB1-303A-3645-9D61-5ABFB53468DF}" destId="{3EC282C0-3B33-AC43-B3C9-EEF6EDEFBD7A}" srcOrd="0" destOrd="0" presId="urn:microsoft.com/office/officeart/2005/8/layout/vProcess5"/>
    <dgm:cxn modelId="{C6F91DBA-CE53-974D-98E3-DB8CA8D9EC63}" type="presOf" srcId="{A90563CB-9AA7-7A4F-A2D3-1833EB33F096}" destId="{4DFCC841-CB5F-4C46-9594-2A7DE8DC21A1}" srcOrd="1" destOrd="0" presId="urn:microsoft.com/office/officeart/2005/8/layout/vProcess5"/>
    <dgm:cxn modelId="{1D474EC8-600E-FD47-99AF-45E8A74153F0}" srcId="{3DA9F03A-58B3-6E42-97B6-C82F6BE4AC02}" destId="{692F79ED-0479-1D41-BA06-C21777F69308}" srcOrd="0" destOrd="0" parTransId="{B60AEC23-FB62-6641-A49C-B66184EBBDE9}" sibTransId="{807A1DB1-303A-3645-9D61-5ABFB53468DF}"/>
    <dgm:cxn modelId="{D35BF8DA-9555-BC44-90A7-E6F4030ABD02}" type="presOf" srcId="{3DA9F03A-58B3-6E42-97B6-C82F6BE4AC02}" destId="{C4B592D7-4E5A-B64E-BF10-A30B3260B69F}" srcOrd="0" destOrd="0" presId="urn:microsoft.com/office/officeart/2005/8/layout/vProcess5"/>
    <dgm:cxn modelId="{2C942684-12D0-B840-B894-7A62D71097C8}" type="presOf" srcId="{692F79ED-0479-1D41-BA06-C21777F69308}" destId="{3B11D3C1-FD2C-6249-B36E-6FF0759A07A8}" srcOrd="1" destOrd="0" presId="urn:microsoft.com/office/officeart/2005/8/layout/vProcess5"/>
    <dgm:cxn modelId="{992EB05A-5BEF-6243-9854-7127E892B284}" type="presOf" srcId="{A90563CB-9AA7-7A4F-A2D3-1833EB33F096}" destId="{D0761090-07EF-BD47-B071-397EFFE7E36F}" srcOrd="0" destOrd="0" presId="urn:microsoft.com/office/officeart/2005/8/layout/vProcess5"/>
    <dgm:cxn modelId="{6DF22615-C267-564D-A610-8944858045FB}" type="presOf" srcId="{692F79ED-0479-1D41-BA06-C21777F69308}" destId="{A3BF7273-3BEC-A246-BDA7-7AF3F91C0396}" srcOrd="0" destOrd="0" presId="urn:microsoft.com/office/officeart/2005/8/layout/vProcess5"/>
    <dgm:cxn modelId="{F334776C-A1D8-3146-89F4-44D7C088E97D}" type="presParOf" srcId="{C4B592D7-4E5A-B64E-BF10-A30B3260B69F}" destId="{4BB2A4A9-8C7A-474F-8689-FB35A9AA34A9}" srcOrd="0" destOrd="0" presId="urn:microsoft.com/office/officeart/2005/8/layout/vProcess5"/>
    <dgm:cxn modelId="{79583453-77F7-E948-9FE0-565178CD44A8}" type="presParOf" srcId="{C4B592D7-4E5A-B64E-BF10-A30B3260B69F}" destId="{A3BF7273-3BEC-A246-BDA7-7AF3F91C0396}" srcOrd="1" destOrd="0" presId="urn:microsoft.com/office/officeart/2005/8/layout/vProcess5"/>
    <dgm:cxn modelId="{816990EF-0B87-B340-94D8-FFC4667EAD5A}" type="presParOf" srcId="{C4B592D7-4E5A-B64E-BF10-A30B3260B69F}" destId="{BA6C3F20-179C-0F49-AC99-48D8818599E0}" srcOrd="2" destOrd="0" presId="urn:microsoft.com/office/officeart/2005/8/layout/vProcess5"/>
    <dgm:cxn modelId="{9C7A0BAC-079B-3742-80CC-B4C6D100D0B5}" type="presParOf" srcId="{C4B592D7-4E5A-B64E-BF10-A30B3260B69F}" destId="{D0761090-07EF-BD47-B071-397EFFE7E36F}" srcOrd="3" destOrd="0" presId="urn:microsoft.com/office/officeart/2005/8/layout/vProcess5"/>
    <dgm:cxn modelId="{311F170A-78E5-924D-B9EC-1CA520FABA6C}" type="presParOf" srcId="{C4B592D7-4E5A-B64E-BF10-A30B3260B69F}" destId="{3EC282C0-3B33-AC43-B3C9-EEF6EDEFBD7A}" srcOrd="4" destOrd="0" presId="urn:microsoft.com/office/officeart/2005/8/layout/vProcess5"/>
    <dgm:cxn modelId="{58311E50-7315-9046-83FC-CEF6A5D2A6FF}" type="presParOf" srcId="{C4B592D7-4E5A-B64E-BF10-A30B3260B69F}" destId="{4688A66D-FCFF-B74B-9D85-CF9CEE7BE925}" srcOrd="5" destOrd="0" presId="urn:microsoft.com/office/officeart/2005/8/layout/vProcess5"/>
    <dgm:cxn modelId="{7C06DE34-C08E-554F-8195-1FA5C7A322FE}" type="presParOf" srcId="{C4B592D7-4E5A-B64E-BF10-A30B3260B69F}" destId="{3B11D3C1-FD2C-6249-B36E-6FF0759A07A8}" srcOrd="6" destOrd="0" presId="urn:microsoft.com/office/officeart/2005/8/layout/vProcess5"/>
    <dgm:cxn modelId="{34BA04E7-3DAF-7E48-8234-B0F9C9A845C9}" type="presParOf" srcId="{C4B592D7-4E5A-B64E-BF10-A30B3260B69F}" destId="{932020CA-DD87-034E-892F-7240B97A33F4}" srcOrd="7" destOrd="0" presId="urn:microsoft.com/office/officeart/2005/8/layout/vProcess5"/>
    <dgm:cxn modelId="{CC091255-418E-944A-A077-96208C062E40}" type="presParOf" srcId="{C4B592D7-4E5A-B64E-BF10-A30B3260B69F}" destId="{4DFCC841-CB5F-4C46-9594-2A7DE8DC21A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A9F03A-58B3-6E42-97B6-C82F6BE4AC02}"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92F79ED-0479-1D41-BA06-C21777F69308}">
      <dgm:prSet phldrT="[Text]"/>
      <dgm:spPr/>
      <dgm:t>
        <a:bodyPr/>
        <a:lstStyle/>
        <a:p>
          <a:r>
            <a:rPr lang="en-US" b="1" dirty="0" smtClean="0">
              <a:solidFill>
                <a:schemeClr val="tx1"/>
              </a:solidFill>
            </a:rPr>
            <a:t>reads</a:t>
          </a:r>
          <a:endParaRPr lang="en-US" b="1" dirty="0">
            <a:solidFill>
              <a:schemeClr val="tx1"/>
            </a:solidFill>
          </a:endParaRPr>
        </a:p>
      </dgm:t>
    </dgm:pt>
    <dgm:pt modelId="{B60AEC23-FB62-6641-A49C-B66184EBBDE9}" type="parTrans" cxnId="{1D474EC8-600E-FD47-99AF-45E8A74153F0}">
      <dgm:prSet/>
      <dgm:spPr/>
      <dgm:t>
        <a:bodyPr/>
        <a:lstStyle/>
        <a:p>
          <a:endParaRPr lang="en-US"/>
        </a:p>
      </dgm:t>
    </dgm:pt>
    <dgm:pt modelId="{807A1DB1-303A-3645-9D61-5ABFB53468DF}" type="sibTrans" cxnId="{1D474EC8-600E-FD47-99AF-45E8A74153F0}">
      <dgm:prSet/>
      <dgm:spPr/>
      <dgm:t>
        <a:bodyPr/>
        <a:lstStyle/>
        <a:p>
          <a:endParaRPr lang="en-US"/>
        </a:p>
      </dgm:t>
    </dgm:pt>
    <dgm:pt modelId="{FFF8F105-7544-6246-8E26-92C3C6582802}">
      <dgm:prSet phldrT="[Text]"/>
      <dgm:spPr/>
      <dgm:t>
        <a:bodyPr/>
        <a:lstStyle/>
        <a:p>
          <a:r>
            <a:rPr lang="en-US" dirty="0" smtClean="0"/>
            <a:t>contigs</a:t>
          </a:r>
          <a:endParaRPr lang="en-US" dirty="0"/>
        </a:p>
      </dgm:t>
    </dgm:pt>
    <dgm:pt modelId="{F6486969-27C4-A348-88F8-57894F6754F6}" type="parTrans" cxnId="{BA726438-98C3-4D49-A220-BD46E9FAF54E}">
      <dgm:prSet/>
      <dgm:spPr/>
      <dgm:t>
        <a:bodyPr/>
        <a:lstStyle/>
        <a:p>
          <a:endParaRPr lang="en-US"/>
        </a:p>
      </dgm:t>
    </dgm:pt>
    <dgm:pt modelId="{C31672CD-A6DA-0947-88DC-4AC475C7D94C}" type="sibTrans" cxnId="{BA726438-98C3-4D49-A220-BD46E9FAF54E}">
      <dgm:prSet/>
      <dgm:spPr/>
      <dgm:t>
        <a:bodyPr/>
        <a:lstStyle/>
        <a:p>
          <a:endParaRPr lang="en-US"/>
        </a:p>
      </dgm:t>
    </dgm:pt>
    <dgm:pt modelId="{A90563CB-9AA7-7A4F-A2D3-1833EB33F096}">
      <dgm:prSet phldrT="[Text]"/>
      <dgm:spPr/>
      <dgm:t>
        <a:bodyPr/>
        <a:lstStyle/>
        <a:p>
          <a:r>
            <a:rPr lang="en-US" dirty="0" smtClean="0"/>
            <a:t>scaffolds</a:t>
          </a:r>
          <a:endParaRPr lang="en-US" dirty="0"/>
        </a:p>
      </dgm:t>
    </dgm:pt>
    <dgm:pt modelId="{F117953E-4B18-534A-85C2-054D467DDED6}" type="parTrans" cxnId="{4119544B-8B6E-C14B-959F-1FCD3A10A202}">
      <dgm:prSet/>
      <dgm:spPr/>
      <dgm:t>
        <a:bodyPr/>
        <a:lstStyle/>
        <a:p>
          <a:endParaRPr lang="en-US"/>
        </a:p>
      </dgm:t>
    </dgm:pt>
    <dgm:pt modelId="{A8B6D5BD-DDA7-C44C-8099-6791FEB9B825}" type="sibTrans" cxnId="{4119544B-8B6E-C14B-959F-1FCD3A10A202}">
      <dgm:prSet/>
      <dgm:spPr/>
      <dgm:t>
        <a:bodyPr/>
        <a:lstStyle/>
        <a:p>
          <a:endParaRPr lang="en-US"/>
        </a:p>
      </dgm:t>
    </dgm:pt>
    <dgm:pt modelId="{C4B592D7-4E5A-B64E-BF10-A30B3260B69F}" type="pres">
      <dgm:prSet presAssocID="{3DA9F03A-58B3-6E42-97B6-C82F6BE4AC02}" presName="outerComposite" presStyleCnt="0">
        <dgm:presLayoutVars>
          <dgm:chMax val="5"/>
          <dgm:dir/>
          <dgm:resizeHandles val="exact"/>
        </dgm:presLayoutVars>
      </dgm:prSet>
      <dgm:spPr/>
      <dgm:t>
        <a:bodyPr/>
        <a:lstStyle/>
        <a:p>
          <a:endParaRPr lang="en-US"/>
        </a:p>
      </dgm:t>
    </dgm:pt>
    <dgm:pt modelId="{4BB2A4A9-8C7A-474F-8689-FB35A9AA34A9}" type="pres">
      <dgm:prSet presAssocID="{3DA9F03A-58B3-6E42-97B6-C82F6BE4AC02}" presName="dummyMaxCanvas" presStyleCnt="0">
        <dgm:presLayoutVars/>
      </dgm:prSet>
      <dgm:spPr/>
    </dgm:pt>
    <dgm:pt modelId="{A3BF7273-3BEC-A246-BDA7-7AF3F91C0396}" type="pres">
      <dgm:prSet presAssocID="{3DA9F03A-58B3-6E42-97B6-C82F6BE4AC02}" presName="ThreeNodes_1" presStyleLbl="node1" presStyleIdx="0" presStyleCnt="3">
        <dgm:presLayoutVars>
          <dgm:bulletEnabled val="1"/>
        </dgm:presLayoutVars>
      </dgm:prSet>
      <dgm:spPr/>
      <dgm:t>
        <a:bodyPr/>
        <a:lstStyle/>
        <a:p>
          <a:endParaRPr lang="en-US"/>
        </a:p>
      </dgm:t>
    </dgm:pt>
    <dgm:pt modelId="{BA6C3F20-179C-0F49-AC99-48D8818599E0}" type="pres">
      <dgm:prSet presAssocID="{3DA9F03A-58B3-6E42-97B6-C82F6BE4AC02}" presName="ThreeNodes_2" presStyleLbl="node1" presStyleIdx="1" presStyleCnt="3">
        <dgm:presLayoutVars>
          <dgm:bulletEnabled val="1"/>
        </dgm:presLayoutVars>
      </dgm:prSet>
      <dgm:spPr/>
      <dgm:t>
        <a:bodyPr/>
        <a:lstStyle/>
        <a:p>
          <a:endParaRPr lang="en-US"/>
        </a:p>
      </dgm:t>
    </dgm:pt>
    <dgm:pt modelId="{D0761090-07EF-BD47-B071-397EFFE7E36F}" type="pres">
      <dgm:prSet presAssocID="{3DA9F03A-58B3-6E42-97B6-C82F6BE4AC02}" presName="ThreeNodes_3" presStyleLbl="node1" presStyleIdx="2" presStyleCnt="3">
        <dgm:presLayoutVars>
          <dgm:bulletEnabled val="1"/>
        </dgm:presLayoutVars>
      </dgm:prSet>
      <dgm:spPr/>
      <dgm:t>
        <a:bodyPr/>
        <a:lstStyle/>
        <a:p>
          <a:endParaRPr lang="en-US"/>
        </a:p>
      </dgm:t>
    </dgm:pt>
    <dgm:pt modelId="{3EC282C0-3B33-AC43-B3C9-EEF6EDEFBD7A}" type="pres">
      <dgm:prSet presAssocID="{3DA9F03A-58B3-6E42-97B6-C82F6BE4AC02}" presName="ThreeConn_1-2" presStyleLbl="fgAccFollowNode1" presStyleIdx="0" presStyleCnt="2">
        <dgm:presLayoutVars>
          <dgm:bulletEnabled val="1"/>
        </dgm:presLayoutVars>
      </dgm:prSet>
      <dgm:spPr/>
      <dgm:t>
        <a:bodyPr/>
        <a:lstStyle/>
        <a:p>
          <a:endParaRPr lang="en-US"/>
        </a:p>
      </dgm:t>
    </dgm:pt>
    <dgm:pt modelId="{4688A66D-FCFF-B74B-9D85-CF9CEE7BE925}" type="pres">
      <dgm:prSet presAssocID="{3DA9F03A-58B3-6E42-97B6-C82F6BE4AC02}" presName="ThreeConn_2-3" presStyleLbl="fgAccFollowNode1" presStyleIdx="1" presStyleCnt="2">
        <dgm:presLayoutVars>
          <dgm:bulletEnabled val="1"/>
        </dgm:presLayoutVars>
      </dgm:prSet>
      <dgm:spPr/>
      <dgm:t>
        <a:bodyPr/>
        <a:lstStyle/>
        <a:p>
          <a:endParaRPr lang="en-US"/>
        </a:p>
      </dgm:t>
    </dgm:pt>
    <dgm:pt modelId="{3B11D3C1-FD2C-6249-B36E-6FF0759A07A8}" type="pres">
      <dgm:prSet presAssocID="{3DA9F03A-58B3-6E42-97B6-C82F6BE4AC02}" presName="ThreeNodes_1_text" presStyleLbl="node1" presStyleIdx="2" presStyleCnt="3">
        <dgm:presLayoutVars>
          <dgm:bulletEnabled val="1"/>
        </dgm:presLayoutVars>
      </dgm:prSet>
      <dgm:spPr/>
      <dgm:t>
        <a:bodyPr/>
        <a:lstStyle/>
        <a:p>
          <a:endParaRPr lang="en-US"/>
        </a:p>
      </dgm:t>
    </dgm:pt>
    <dgm:pt modelId="{932020CA-DD87-034E-892F-7240B97A33F4}" type="pres">
      <dgm:prSet presAssocID="{3DA9F03A-58B3-6E42-97B6-C82F6BE4AC02}" presName="ThreeNodes_2_text" presStyleLbl="node1" presStyleIdx="2" presStyleCnt="3">
        <dgm:presLayoutVars>
          <dgm:bulletEnabled val="1"/>
        </dgm:presLayoutVars>
      </dgm:prSet>
      <dgm:spPr/>
      <dgm:t>
        <a:bodyPr/>
        <a:lstStyle/>
        <a:p>
          <a:endParaRPr lang="en-US"/>
        </a:p>
      </dgm:t>
    </dgm:pt>
    <dgm:pt modelId="{4DFCC841-CB5F-4C46-9594-2A7DE8DC21A1}" type="pres">
      <dgm:prSet presAssocID="{3DA9F03A-58B3-6E42-97B6-C82F6BE4AC02}" presName="ThreeNodes_3_text" presStyleLbl="node1" presStyleIdx="2" presStyleCnt="3">
        <dgm:presLayoutVars>
          <dgm:bulletEnabled val="1"/>
        </dgm:presLayoutVars>
      </dgm:prSet>
      <dgm:spPr/>
      <dgm:t>
        <a:bodyPr/>
        <a:lstStyle/>
        <a:p>
          <a:endParaRPr lang="en-US"/>
        </a:p>
      </dgm:t>
    </dgm:pt>
  </dgm:ptLst>
  <dgm:cxnLst>
    <dgm:cxn modelId="{247D620B-B4B2-E14E-83A1-52E9CB66786C}" type="presOf" srcId="{3DA9F03A-58B3-6E42-97B6-C82F6BE4AC02}" destId="{C4B592D7-4E5A-B64E-BF10-A30B3260B69F}" srcOrd="0" destOrd="0" presId="urn:microsoft.com/office/officeart/2005/8/layout/vProcess5"/>
    <dgm:cxn modelId="{336BB75D-07F1-AF43-B9AE-AA3BFE0EF3F5}" type="presOf" srcId="{692F79ED-0479-1D41-BA06-C21777F69308}" destId="{A3BF7273-3BEC-A246-BDA7-7AF3F91C0396}" srcOrd="0" destOrd="0" presId="urn:microsoft.com/office/officeart/2005/8/layout/vProcess5"/>
    <dgm:cxn modelId="{BA726438-98C3-4D49-A220-BD46E9FAF54E}" srcId="{3DA9F03A-58B3-6E42-97B6-C82F6BE4AC02}" destId="{FFF8F105-7544-6246-8E26-92C3C6582802}" srcOrd="1" destOrd="0" parTransId="{F6486969-27C4-A348-88F8-57894F6754F6}" sibTransId="{C31672CD-A6DA-0947-88DC-4AC475C7D94C}"/>
    <dgm:cxn modelId="{8AF17015-411E-C949-A8AD-4FC5F2582DFE}" type="presOf" srcId="{C31672CD-A6DA-0947-88DC-4AC475C7D94C}" destId="{4688A66D-FCFF-B74B-9D85-CF9CEE7BE925}" srcOrd="0" destOrd="0" presId="urn:microsoft.com/office/officeart/2005/8/layout/vProcess5"/>
    <dgm:cxn modelId="{C6215129-5B9D-6444-AAD5-5DE7192ABD3D}" type="presOf" srcId="{FFF8F105-7544-6246-8E26-92C3C6582802}" destId="{BA6C3F20-179C-0F49-AC99-48D8818599E0}" srcOrd="0" destOrd="0" presId="urn:microsoft.com/office/officeart/2005/8/layout/vProcess5"/>
    <dgm:cxn modelId="{B592100F-3DE0-2B40-94A0-977E5D251CAA}" type="presOf" srcId="{FFF8F105-7544-6246-8E26-92C3C6582802}" destId="{932020CA-DD87-034E-892F-7240B97A33F4}" srcOrd="1" destOrd="0" presId="urn:microsoft.com/office/officeart/2005/8/layout/vProcess5"/>
    <dgm:cxn modelId="{4119544B-8B6E-C14B-959F-1FCD3A10A202}" srcId="{3DA9F03A-58B3-6E42-97B6-C82F6BE4AC02}" destId="{A90563CB-9AA7-7A4F-A2D3-1833EB33F096}" srcOrd="2" destOrd="0" parTransId="{F117953E-4B18-534A-85C2-054D467DDED6}" sibTransId="{A8B6D5BD-DDA7-C44C-8099-6791FEB9B825}"/>
    <dgm:cxn modelId="{B04DABB7-4145-1C41-B2EC-61F281FFDE12}" type="presOf" srcId="{807A1DB1-303A-3645-9D61-5ABFB53468DF}" destId="{3EC282C0-3B33-AC43-B3C9-EEF6EDEFBD7A}" srcOrd="0" destOrd="0" presId="urn:microsoft.com/office/officeart/2005/8/layout/vProcess5"/>
    <dgm:cxn modelId="{1D474EC8-600E-FD47-99AF-45E8A74153F0}" srcId="{3DA9F03A-58B3-6E42-97B6-C82F6BE4AC02}" destId="{692F79ED-0479-1D41-BA06-C21777F69308}" srcOrd="0" destOrd="0" parTransId="{B60AEC23-FB62-6641-A49C-B66184EBBDE9}" sibTransId="{807A1DB1-303A-3645-9D61-5ABFB53468DF}"/>
    <dgm:cxn modelId="{A7BF8843-5074-3D4F-99F2-27F0C71A6EFB}" type="presOf" srcId="{692F79ED-0479-1D41-BA06-C21777F69308}" destId="{3B11D3C1-FD2C-6249-B36E-6FF0759A07A8}" srcOrd="1" destOrd="0" presId="urn:microsoft.com/office/officeart/2005/8/layout/vProcess5"/>
    <dgm:cxn modelId="{4C0E0B06-FC48-4C43-AE17-4C54AD3467FC}" type="presOf" srcId="{A90563CB-9AA7-7A4F-A2D3-1833EB33F096}" destId="{4DFCC841-CB5F-4C46-9594-2A7DE8DC21A1}" srcOrd="1" destOrd="0" presId="urn:microsoft.com/office/officeart/2005/8/layout/vProcess5"/>
    <dgm:cxn modelId="{357CFDAD-766E-DA4B-AB20-0264B0FEB7A3}" type="presOf" srcId="{A90563CB-9AA7-7A4F-A2D3-1833EB33F096}" destId="{D0761090-07EF-BD47-B071-397EFFE7E36F}" srcOrd="0" destOrd="0" presId="urn:microsoft.com/office/officeart/2005/8/layout/vProcess5"/>
    <dgm:cxn modelId="{65AE82EC-B468-FE4C-9F8C-1879C66A7EA2}" type="presParOf" srcId="{C4B592D7-4E5A-B64E-BF10-A30B3260B69F}" destId="{4BB2A4A9-8C7A-474F-8689-FB35A9AA34A9}" srcOrd="0" destOrd="0" presId="urn:microsoft.com/office/officeart/2005/8/layout/vProcess5"/>
    <dgm:cxn modelId="{4F974B1F-7D19-044F-B8EE-B23A2C29B125}" type="presParOf" srcId="{C4B592D7-4E5A-B64E-BF10-A30B3260B69F}" destId="{A3BF7273-3BEC-A246-BDA7-7AF3F91C0396}" srcOrd="1" destOrd="0" presId="urn:microsoft.com/office/officeart/2005/8/layout/vProcess5"/>
    <dgm:cxn modelId="{D3AB9E3D-7616-C44D-928E-5306ABF84BF5}" type="presParOf" srcId="{C4B592D7-4E5A-B64E-BF10-A30B3260B69F}" destId="{BA6C3F20-179C-0F49-AC99-48D8818599E0}" srcOrd="2" destOrd="0" presId="urn:microsoft.com/office/officeart/2005/8/layout/vProcess5"/>
    <dgm:cxn modelId="{1D4A7AFE-20BE-2840-9178-0FAB7965E448}" type="presParOf" srcId="{C4B592D7-4E5A-B64E-BF10-A30B3260B69F}" destId="{D0761090-07EF-BD47-B071-397EFFE7E36F}" srcOrd="3" destOrd="0" presId="urn:microsoft.com/office/officeart/2005/8/layout/vProcess5"/>
    <dgm:cxn modelId="{71CFD972-4865-044E-B891-6E74ECEEA48B}" type="presParOf" srcId="{C4B592D7-4E5A-B64E-BF10-A30B3260B69F}" destId="{3EC282C0-3B33-AC43-B3C9-EEF6EDEFBD7A}" srcOrd="4" destOrd="0" presId="urn:microsoft.com/office/officeart/2005/8/layout/vProcess5"/>
    <dgm:cxn modelId="{7C64B25B-3DFF-B347-B1BE-8CB98F4E5488}" type="presParOf" srcId="{C4B592D7-4E5A-B64E-BF10-A30B3260B69F}" destId="{4688A66D-FCFF-B74B-9D85-CF9CEE7BE925}" srcOrd="5" destOrd="0" presId="urn:microsoft.com/office/officeart/2005/8/layout/vProcess5"/>
    <dgm:cxn modelId="{942E99CC-82D1-F04B-AEBA-932F16383E72}" type="presParOf" srcId="{C4B592D7-4E5A-B64E-BF10-A30B3260B69F}" destId="{3B11D3C1-FD2C-6249-B36E-6FF0759A07A8}" srcOrd="6" destOrd="0" presId="urn:microsoft.com/office/officeart/2005/8/layout/vProcess5"/>
    <dgm:cxn modelId="{1061B3A0-3A98-3D41-B56F-3AA57E0A15A9}" type="presParOf" srcId="{C4B592D7-4E5A-B64E-BF10-A30B3260B69F}" destId="{932020CA-DD87-034E-892F-7240B97A33F4}" srcOrd="7" destOrd="0" presId="urn:microsoft.com/office/officeart/2005/8/layout/vProcess5"/>
    <dgm:cxn modelId="{6427ACD8-8683-B849-B845-00DD9A9121C9}" type="presParOf" srcId="{C4B592D7-4E5A-B64E-BF10-A30B3260B69F}" destId="{4DFCC841-CB5F-4C46-9594-2A7DE8DC21A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A9F03A-58B3-6E42-97B6-C82F6BE4AC02}"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92F79ED-0479-1D41-BA06-C21777F69308}">
      <dgm:prSet phldrT="[Text]"/>
      <dgm:spPr/>
      <dgm:t>
        <a:bodyPr/>
        <a:lstStyle/>
        <a:p>
          <a:r>
            <a:rPr lang="en-US" b="1" dirty="0" smtClean="0">
              <a:solidFill>
                <a:schemeClr val="tx1"/>
              </a:solidFill>
            </a:rPr>
            <a:t>reads</a:t>
          </a:r>
          <a:endParaRPr lang="en-US" b="1" dirty="0">
            <a:solidFill>
              <a:schemeClr val="tx1"/>
            </a:solidFill>
          </a:endParaRPr>
        </a:p>
      </dgm:t>
    </dgm:pt>
    <dgm:pt modelId="{B60AEC23-FB62-6641-A49C-B66184EBBDE9}" type="parTrans" cxnId="{1D474EC8-600E-FD47-99AF-45E8A74153F0}">
      <dgm:prSet/>
      <dgm:spPr/>
      <dgm:t>
        <a:bodyPr/>
        <a:lstStyle/>
        <a:p>
          <a:endParaRPr lang="en-US"/>
        </a:p>
      </dgm:t>
    </dgm:pt>
    <dgm:pt modelId="{807A1DB1-303A-3645-9D61-5ABFB53468DF}" type="sibTrans" cxnId="{1D474EC8-600E-FD47-99AF-45E8A74153F0}">
      <dgm:prSet/>
      <dgm:spPr/>
      <dgm:t>
        <a:bodyPr/>
        <a:lstStyle/>
        <a:p>
          <a:endParaRPr lang="en-US"/>
        </a:p>
      </dgm:t>
    </dgm:pt>
    <dgm:pt modelId="{FFF8F105-7544-6246-8E26-92C3C6582802}">
      <dgm:prSet phldrT="[Text]"/>
      <dgm:spPr/>
      <dgm:t>
        <a:bodyPr/>
        <a:lstStyle/>
        <a:p>
          <a:r>
            <a:rPr lang="en-US" dirty="0" smtClean="0"/>
            <a:t>contigs</a:t>
          </a:r>
          <a:endParaRPr lang="en-US" dirty="0"/>
        </a:p>
      </dgm:t>
    </dgm:pt>
    <dgm:pt modelId="{F6486969-27C4-A348-88F8-57894F6754F6}" type="parTrans" cxnId="{BA726438-98C3-4D49-A220-BD46E9FAF54E}">
      <dgm:prSet/>
      <dgm:spPr/>
      <dgm:t>
        <a:bodyPr/>
        <a:lstStyle/>
        <a:p>
          <a:endParaRPr lang="en-US"/>
        </a:p>
      </dgm:t>
    </dgm:pt>
    <dgm:pt modelId="{C31672CD-A6DA-0947-88DC-4AC475C7D94C}" type="sibTrans" cxnId="{BA726438-98C3-4D49-A220-BD46E9FAF54E}">
      <dgm:prSet/>
      <dgm:spPr/>
      <dgm:t>
        <a:bodyPr/>
        <a:lstStyle/>
        <a:p>
          <a:endParaRPr lang="en-US"/>
        </a:p>
      </dgm:t>
    </dgm:pt>
    <dgm:pt modelId="{A90563CB-9AA7-7A4F-A2D3-1833EB33F096}">
      <dgm:prSet phldrT="[Text]"/>
      <dgm:spPr/>
      <dgm:t>
        <a:bodyPr/>
        <a:lstStyle/>
        <a:p>
          <a:r>
            <a:rPr lang="en-US" dirty="0" smtClean="0"/>
            <a:t>scaffolds</a:t>
          </a:r>
          <a:endParaRPr lang="en-US" dirty="0"/>
        </a:p>
      </dgm:t>
    </dgm:pt>
    <dgm:pt modelId="{F117953E-4B18-534A-85C2-054D467DDED6}" type="parTrans" cxnId="{4119544B-8B6E-C14B-959F-1FCD3A10A202}">
      <dgm:prSet/>
      <dgm:spPr/>
      <dgm:t>
        <a:bodyPr/>
        <a:lstStyle/>
        <a:p>
          <a:endParaRPr lang="en-US"/>
        </a:p>
      </dgm:t>
    </dgm:pt>
    <dgm:pt modelId="{A8B6D5BD-DDA7-C44C-8099-6791FEB9B825}" type="sibTrans" cxnId="{4119544B-8B6E-C14B-959F-1FCD3A10A202}">
      <dgm:prSet/>
      <dgm:spPr/>
      <dgm:t>
        <a:bodyPr/>
        <a:lstStyle/>
        <a:p>
          <a:endParaRPr lang="en-US"/>
        </a:p>
      </dgm:t>
    </dgm:pt>
    <dgm:pt modelId="{C4B592D7-4E5A-B64E-BF10-A30B3260B69F}" type="pres">
      <dgm:prSet presAssocID="{3DA9F03A-58B3-6E42-97B6-C82F6BE4AC02}" presName="outerComposite" presStyleCnt="0">
        <dgm:presLayoutVars>
          <dgm:chMax val="5"/>
          <dgm:dir/>
          <dgm:resizeHandles val="exact"/>
        </dgm:presLayoutVars>
      </dgm:prSet>
      <dgm:spPr/>
      <dgm:t>
        <a:bodyPr/>
        <a:lstStyle/>
        <a:p>
          <a:endParaRPr lang="en-US"/>
        </a:p>
      </dgm:t>
    </dgm:pt>
    <dgm:pt modelId="{4BB2A4A9-8C7A-474F-8689-FB35A9AA34A9}" type="pres">
      <dgm:prSet presAssocID="{3DA9F03A-58B3-6E42-97B6-C82F6BE4AC02}" presName="dummyMaxCanvas" presStyleCnt="0">
        <dgm:presLayoutVars/>
      </dgm:prSet>
      <dgm:spPr/>
    </dgm:pt>
    <dgm:pt modelId="{A3BF7273-3BEC-A246-BDA7-7AF3F91C0396}" type="pres">
      <dgm:prSet presAssocID="{3DA9F03A-58B3-6E42-97B6-C82F6BE4AC02}" presName="ThreeNodes_1" presStyleLbl="node1" presStyleIdx="0" presStyleCnt="3">
        <dgm:presLayoutVars>
          <dgm:bulletEnabled val="1"/>
        </dgm:presLayoutVars>
      </dgm:prSet>
      <dgm:spPr/>
      <dgm:t>
        <a:bodyPr/>
        <a:lstStyle/>
        <a:p>
          <a:endParaRPr lang="en-US"/>
        </a:p>
      </dgm:t>
    </dgm:pt>
    <dgm:pt modelId="{BA6C3F20-179C-0F49-AC99-48D8818599E0}" type="pres">
      <dgm:prSet presAssocID="{3DA9F03A-58B3-6E42-97B6-C82F6BE4AC02}" presName="ThreeNodes_2" presStyleLbl="node1" presStyleIdx="1" presStyleCnt="3">
        <dgm:presLayoutVars>
          <dgm:bulletEnabled val="1"/>
        </dgm:presLayoutVars>
      </dgm:prSet>
      <dgm:spPr/>
      <dgm:t>
        <a:bodyPr/>
        <a:lstStyle/>
        <a:p>
          <a:endParaRPr lang="en-US"/>
        </a:p>
      </dgm:t>
    </dgm:pt>
    <dgm:pt modelId="{D0761090-07EF-BD47-B071-397EFFE7E36F}" type="pres">
      <dgm:prSet presAssocID="{3DA9F03A-58B3-6E42-97B6-C82F6BE4AC02}" presName="ThreeNodes_3" presStyleLbl="node1" presStyleIdx="2" presStyleCnt="3">
        <dgm:presLayoutVars>
          <dgm:bulletEnabled val="1"/>
        </dgm:presLayoutVars>
      </dgm:prSet>
      <dgm:spPr/>
      <dgm:t>
        <a:bodyPr/>
        <a:lstStyle/>
        <a:p>
          <a:endParaRPr lang="en-US"/>
        </a:p>
      </dgm:t>
    </dgm:pt>
    <dgm:pt modelId="{3EC282C0-3B33-AC43-B3C9-EEF6EDEFBD7A}" type="pres">
      <dgm:prSet presAssocID="{3DA9F03A-58B3-6E42-97B6-C82F6BE4AC02}" presName="ThreeConn_1-2" presStyleLbl="fgAccFollowNode1" presStyleIdx="0" presStyleCnt="2">
        <dgm:presLayoutVars>
          <dgm:bulletEnabled val="1"/>
        </dgm:presLayoutVars>
      </dgm:prSet>
      <dgm:spPr/>
      <dgm:t>
        <a:bodyPr/>
        <a:lstStyle/>
        <a:p>
          <a:endParaRPr lang="en-US"/>
        </a:p>
      </dgm:t>
    </dgm:pt>
    <dgm:pt modelId="{4688A66D-FCFF-B74B-9D85-CF9CEE7BE925}" type="pres">
      <dgm:prSet presAssocID="{3DA9F03A-58B3-6E42-97B6-C82F6BE4AC02}" presName="ThreeConn_2-3" presStyleLbl="fgAccFollowNode1" presStyleIdx="1" presStyleCnt="2">
        <dgm:presLayoutVars>
          <dgm:bulletEnabled val="1"/>
        </dgm:presLayoutVars>
      </dgm:prSet>
      <dgm:spPr/>
      <dgm:t>
        <a:bodyPr/>
        <a:lstStyle/>
        <a:p>
          <a:endParaRPr lang="en-US"/>
        </a:p>
      </dgm:t>
    </dgm:pt>
    <dgm:pt modelId="{3B11D3C1-FD2C-6249-B36E-6FF0759A07A8}" type="pres">
      <dgm:prSet presAssocID="{3DA9F03A-58B3-6E42-97B6-C82F6BE4AC02}" presName="ThreeNodes_1_text" presStyleLbl="node1" presStyleIdx="2" presStyleCnt="3">
        <dgm:presLayoutVars>
          <dgm:bulletEnabled val="1"/>
        </dgm:presLayoutVars>
      </dgm:prSet>
      <dgm:spPr/>
      <dgm:t>
        <a:bodyPr/>
        <a:lstStyle/>
        <a:p>
          <a:endParaRPr lang="en-US"/>
        </a:p>
      </dgm:t>
    </dgm:pt>
    <dgm:pt modelId="{932020CA-DD87-034E-892F-7240B97A33F4}" type="pres">
      <dgm:prSet presAssocID="{3DA9F03A-58B3-6E42-97B6-C82F6BE4AC02}" presName="ThreeNodes_2_text" presStyleLbl="node1" presStyleIdx="2" presStyleCnt="3">
        <dgm:presLayoutVars>
          <dgm:bulletEnabled val="1"/>
        </dgm:presLayoutVars>
      </dgm:prSet>
      <dgm:spPr/>
      <dgm:t>
        <a:bodyPr/>
        <a:lstStyle/>
        <a:p>
          <a:endParaRPr lang="en-US"/>
        </a:p>
      </dgm:t>
    </dgm:pt>
    <dgm:pt modelId="{4DFCC841-CB5F-4C46-9594-2A7DE8DC21A1}" type="pres">
      <dgm:prSet presAssocID="{3DA9F03A-58B3-6E42-97B6-C82F6BE4AC02}" presName="ThreeNodes_3_text" presStyleLbl="node1" presStyleIdx="2" presStyleCnt="3">
        <dgm:presLayoutVars>
          <dgm:bulletEnabled val="1"/>
        </dgm:presLayoutVars>
      </dgm:prSet>
      <dgm:spPr/>
      <dgm:t>
        <a:bodyPr/>
        <a:lstStyle/>
        <a:p>
          <a:endParaRPr lang="en-US"/>
        </a:p>
      </dgm:t>
    </dgm:pt>
  </dgm:ptLst>
  <dgm:cxnLst>
    <dgm:cxn modelId="{1D091D7D-9AB5-BF40-958D-44D10E71CEF0}" type="presOf" srcId="{692F79ED-0479-1D41-BA06-C21777F69308}" destId="{3B11D3C1-FD2C-6249-B36E-6FF0759A07A8}" srcOrd="1" destOrd="0" presId="urn:microsoft.com/office/officeart/2005/8/layout/vProcess5"/>
    <dgm:cxn modelId="{4119544B-8B6E-C14B-959F-1FCD3A10A202}" srcId="{3DA9F03A-58B3-6E42-97B6-C82F6BE4AC02}" destId="{A90563CB-9AA7-7A4F-A2D3-1833EB33F096}" srcOrd="2" destOrd="0" parTransId="{F117953E-4B18-534A-85C2-054D467DDED6}" sibTransId="{A8B6D5BD-DDA7-C44C-8099-6791FEB9B825}"/>
    <dgm:cxn modelId="{C30A5A75-DF07-1144-AEB3-5BAF42107428}" type="presOf" srcId="{692F79ED-0479-1D41-BA06-C21777F69308}" destId="{A3BF7273-3BEC-A246-BDA7-7AF3F91C0396}" srcOrd="0" destOrd="0" presId="urn:microsoft.com/office/officeart/2005/8/layout/vProcess5"/>
    <dgm:cxn modelId="{A41F485E-1472-3C48-A25A-C811F77AA063}" type="presOf" srcId="{FFF8F105-7544-6246-8E26-92C3C6582802}" destId="{932020CA-DD87-034E-892F-7240B97A33F4}" srcOrd="1" destOrd="0" presId="urn:microsoft.com/office/officeart/2005/8/layout/vProcess5"/>
    <dgm:cxn modelId="{1D474EC8-600E-FD47-99AF-45E8A74153F0}" srcId="{3DA9F03A-58B3-6E42-97B6-C82F6BE4AC02}" destId="{692F79ED-0479-1D41-BA06-C21777F69308}" srcOrd="0" destOrd="0" parTransId="{B60AEC23-FB62-6641-A49C-B66184EBBDE9}" sibTransId="{807A1DB1-303A-3645-9D61-5ABFB53468DF}"/>
    <dgm:cxn modelId="{F9B3CC92-9A8A-7B4C-9C11-781013B11D9E}" type="presOf" srcId="{3DA9F03A-58B3-6E42-97B6-C82F6BE4AC02}" destId="{C4B592D7-4E5A-B64E-BF10-A30B3260B69F}" srcOrd="0" destOrd="0" presId="urn:microsoft.com/office/officeart/2005/8/layout/vProcess5"/>
    <dgm:cxn modelId="{A26C6125-401B-B440-BC6C-414EE3313592}" type="presOf" srcId="{C31672CD-A6DA-0947-88DC-4AC475C7D94C}" destId="{4688A66D-FCFF-B74B-9D85-CF9CEE7BE925}" srcOrd="0" destOrd="0" presId="urn:microsoft.com/office/officeart/2005/8/layout/vProcess5"/>
    <dgm:cxn modelId="{6887D909-4B55-FD4C-A5ED-CDA8F8DFE13D}" type="presOf" srcId="{A90563CB-9AA7-7A4F-A2D3-1833EB33F096}" destId="{D0761090-07EF-BD47-B071-397EFFE7E36F}" srcOrd="0" destOrd="0" presId="urn:microsoft.com/office/officeart/2005/8/layout/vProcess5"/>
    <dgm:cxn modelId="{2136F1CA-0827-1942-AC11-EE1C0E8A635A}" type="presOf" srcId="{A90563CB-9AA7-7A4F-A2D3-1833EB33F096}" destId="{4DFCC841-CB5F-4C46-9594-2A7DE8DC21A1}" srcOrd="1" destOrd="0" presId="urn:microsoft.com/office/officeart/2005/8/layout/vProcess5"/>
    <dgm:cxn modelId="{BA726438-98C3-4D49-A220-BD46E9FAF54E}" srcId="{3DA9F03A-58B3-6E42-97B6-C82F6BE4AC02}" destId="{FFF8F105-7544-6246-8E26-92C3C6582802}" srcOrd="1" destOrd="0" parTransId="{F6486969-27C4-A348-88F8-57894F6754F6}" sibTransId="{C31672CD-A6DA-0947-88DC-4AC475C7D94C}"/>
    <dgm:cxn modelId="{AEDF98EB-DF4D-B047-80C2-8E29F114A3AD}" type="presOf" srcId="{FFF8F105-7544-6246-8E26-92C3C6582802}" destId="{BA6C3F20-179C-0F49-AC99-48D8818599E0}" srcOrd="0" destOrd="0" presId="urn:microsoft.com/office/officeart/2005/8/layout/vProcess5"/>
    <dgm:cxn modelId="{466A4D47-66AD-4E44-8DD2-AB6606E9EB96}" type="presOf" srcId="{807A1DB1-303A-3645-9D61-5ABFB53468DF}" destId="{3EC282C0-3B33-AC43-B3C9-EEF6EDEFBD7A}" srcOrd="0" destOrd="0" presId="urn:microsoft.com/office/officeart/2005/8/layout/vProcess5"/>
    <dgm:cxn modelId="{3FD2B3B3-F6B9-2D4A-B67B-87B85A44FCD9}" type="presParOf" srcId="{C4B592D7-4E5A-B64E-BF10-A30B3260B69F}" destId="{4BB2A4A9-8C7A-474F-8689-FB35A9AA34A9}" srcOrd="0" destOrd="0" presId="urn:microsoft.com/office/officeart/2005/8/layout/vProcess5"/>
    <dgm:cxn modelId="{33FE60F1-3007-4647-8D40-6F34BC848178}" type="presParOf" srcId="{C4B592D7-4E5A-B64E-BF10-A30B3260B69F}" destId="{A3BF7273-3BEC-A246-BDA7-7AF3F91C0396}" srcOrd="1" destOrd="0" presId="urn:microsoft.com/office/officeart/2005/8/layout/vProcess5"/>
    <dgm:cxn modelId="{26F7B456-11ED-6043-8A98-748FCB218B74}" type="presParOf" srcId="{C4B592D7-4E5A-B64E-BF10-A30B3260B69F}" destId="{BA6C3F20-179C-0F49-AC99-48D8818599E0}" srcOrd="2" destOrd="0" presId="urn:microsoft.com/office/officeart/2005/8/layout/vProcess5"/>
    <dgm:cxn modelId="{1440EF51-5DB4-F646-985B-57B6F4618A0A}" type="presParOf" srcId="{C4B592D7-4E5A-B64E-BF10-A30B3260B69F}" destId="{D0761090-07EF-BD47-B071-397EFFE7E36F}" srcOrd="3" destOrd="0" presId="urn:microsoft.com/office/officeart/2005/8/layout/vProcess5"/>
    <dgm:cxn modelId="{F2F5A4E5-FFA3-C64C-8E6A-727D6515212F}" type="presParOf" srcId="{C4B592D7-4E5A-B64E-BF10-A30B3260B69F}" destId="{3EC282C0-3B33-AC43-B3C9-EEF6EDEFBD7A}" srcOrd="4" destOrd="0" presId="urn:microsoft.com/office/officeart/2005/8/layout/vProcess5"/>
    <dgm:cxn modelId="{DF6B6BC1-9141-D54E-AC69-8501B59B3E18}" type="presParOf" srcId="{C4B592D7-4E5A-B64E-BF10-A30B3260B69F}" destId="{4688A66D-FCFF-B74B-9D85-CF9CEE7BE925}" srcOrd="5" destOrd="0" presId="urn:microsoft.com/office/officeart/2005/8/layout/vProcess5"/>
    <dgm:cxn modelId="{9B7D0884-732A-5349-86CB-A3D6BF2F3C8E}" type="presParOf" srcId="{C4B592D7-4E5A-B64E-BF10-A30B3260B69F}" destId="{3B11D3C1-FD2C-6249-B36E-6FF0759A07A8}" srcOrd="6" destOrd="0" presId="urn:microsoft.com/office/officeart/2005/8/layout/vProcess5"/>
    <dgm:cxn modelId="{0B6F04A7-D89A-504E-AC68-DF2DAA2CC347}" type="presParOf" srcId="{C4B592D7-4E5A-B64E-BF10-A30B3260B69F}" destId="{932020CA-DD87-034E-892F-7240B97A33F4}" srcOrd="7" destOrd="0" presId="urn:microsoft.com/office/officeart/2005/8/layout/vProcess5"/>
    <dgm:cxn modelId="{25227766-E948-4F41-9F38-034B34322870}" type="presParOf" srcId="{C4B592D7-4E5A-B64E-BF10-A30B3260B69F}" destId="{4DFCC841-CB5F-4C46-9594-2A7DE8DC21A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A9F03A-58B3-6E42-97B6-C82F6BE4AC02}"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92F79ED-0479-1D41-BA06-C21777F69308}">
      <dgm:prSet phldrT="[Text]"/>
      <dgm:spPr/>
      <dgm:t>
        <a:bodyPr/>
        <a:lstStyle/>
        <a:p>
          <a:r>
            <a:rPr lang="en-US" dirty="0" smtClean="0"/>
            <a:t>reads</a:t>
          </a:r>
        </a:p>
      </dgm:t>
    </dgm:pt>
    <dgm:pt modelId="{B60AEC23-FB62-6641-A49C-B66184EBBDE9}" type="parTrans" cxnId="{1D474EC8-600E-FD47-99AF-45E8A74153F0}">
      <dgm:prSet/>
      <dgm:spPr/>
      <dgm:t>
        <a:bodyPr/>
        <a:lstStyle/>
        <a:p>
          <a:endParaRPr lang="en-US"/>
        </a:p>
      </dgm:t>
    </dgm:pt>
    <dgm:pt modelId="{807A1DB1-303A-3645-9D61-5ABFB53468DF}" type="sibTrans" cxnId="{1D474EC8-600E-FD47-99AF-45E8A74153F0}">
      <dgm:prSet/>
      <dgm:spPr/>
      <dgm:t>
        <a:bodyPr/>
        <a:lstStyle/>
        <a:p>
          <a:endParaRPr lang="en-US"/>
        </a:p>
      </dgm:t>
    </dgm:pt>
    <dgm:pt modelId="{FFF8F105-7544-6246-8E26-92C3C6582802}">
      <dgm:prSet phldrT="[Text]"/>
      <dgm:spPr/>
      <dgm:t>
        <a:bodyPr/>
        <a:lstStyle/>
        <a:p>
          <a:r>
            <a:rPr lang="en-US" b="1" dirty="0" smtClean="0">
              <a:solidFill>
                <a:schemeClr val="tx1"/>
              </a:solidFill>
            </a:rPr>
            <a:t>contigs</a:t>
          </a:r>
        </a:p>
      </dgm:t>
    </dgm:pt>
    <dgm:pt modelId="{F6486969-27C4-A348-88F8-57894F6754F6}" type="parTrans" cxnId="{BA726438-98C3-4D49-A220-BD46E9FAF54E}">
      <dgm:prSet/>
      <dgm:spPr/>
      <dgm:t>
        <a:bodyPr/>
        <a:lstStyle/>
        <a:p>
          <a:endParaRPr lang="en-US"/>
        </a:p>
      </dgm:t>
    </dgm:pt>
    <dgm:pt modelId="{C31672CD-A6DA-0947-88DC-4AC475C7D94C}" type="sibTrans" cxnId="{BA726438-98C3-4D49-A220-BD46E9FAF54E}">
      <dgm:prSet/>
      <dgm:spPr/>
      <dgm:t>
        <a:bodyPr/>
        <a:lstStyle/>
        <a:p>
          <a:endParaRPr lang="en-US"/>
        </a:p>
      </dgm:t>
    </dgm:pt>
    <dgm:pt modelId="{A90563CB-9AA7-7A4F-A2D3-1833EB33F096}">
      <dgm:prSet phldrT="[Text]"/>
      <dgm:spPr/>
      <dgm:t>
        <a:bodyPr/>
        <a:lstStyle/>
        <a:p>
          <a:r>
            <a:rPr lang="en-US" dirty="0" smtClean="0"/>
            <a:t>scaffolds</a:t>
          </a:r>
          <a:endParaRPr lang="en-US" dirty="0"/>
        </a:p>
      </dgm:t>
    </dgm:pt>
    <dgm:pt modelId="{F117953E-4B18-534A-85C2-054D467DDED6}" type="parTrans" cxnId="{4119544B-8B6E-C14B-959F-1FCD3A10A202}">
      <dgm:prSet/>
      <dgm:spPr/>
      <dgm:t>
        <a:bodyPr/>
        <a:lstStyle/>
        <a:p>
          <a:endParaRPr lang="en-US"/>
        </a:p>
      </dgm:t>
    </dgm:pt>
    <dgm:pt modelId="{A8B6D5BD-DDA7-C44C-8099-6791FEB9B825}" type="sibTrans" cxnId="{4119544B-8B6E-C14B-959F-1FCD3A10A202}">
      <dgm:prSet/>
      <dgm:spPr/>
      <dgm:t>
        <a:bodyPr/>
        <a:lstStyle/>
        <a:p>
          <a:endParaRPr lang="en-US"/>
        </a:p>
      </dgm:t>
    </dgm:pt>
    <dgm:pt modelId="{C4B592D7-4E5A-B64E-BF10-A30B3260B69F}" type="pres">
      <dgm:prSet presAssocID="{3DA9F03A-58B3-6E42-97B6-C82F6BE4AC02}" presName="outerComposite" presStyleCnt="0">
        <dgm:presLayoutVars>
          <dgm:chMax val="5"/>
          <dgm:dir/>
          <dgm:resizeHandles val="exact"/>
        </dgm:presLayoutVars>
      </dgm:prSet>
      <dgm:spPr/>
      <dgm:t>
        <a:bodyPr/>
        <a:lstStyle/>
        <a:p>
          <a:endParaRPr lang="en-US"/>
        </a:p>
      </dgm:t>
    </dgm:pt>
    <dgm:pt modelId="{4BB2A4A9-8C7A-474F-8689-FB35A9AA34A9}" type="pres">
      <dgm:prSet presAssocID="{3DA9F03A-58B3-6E42-97B6-C82F6BE4AC02}" presName="dummyMaxCanvas" presStyleCnt="0">
        <dgm:presLayoutVars/>
      </dgm:prSet>
      <dgm:spPr/>
    </dgm:pt>
    <dgm:pt modelId="{A3BF7273-3BEC-A246-BDA7-7AF3F91C0396}" type="pres">
      <dgm:prSet presAssocID="{3DA9F03A-58B3-6E42-97B6-C82F6BE4AC02}" presName="ThreeNodes_1" presStyleLbl="node1" presStyleIdx="0" presStyleCnt="3">
        <dgm:presLayoutVars>
          <dgm:bulletEnabled val="1"/>
        </dgm:presLayoutVars>
      </dgm:prSet>
      <dgm:spPr/>
      <dgm:t>
        <a:bodyPr/>
        <a:lstStyle/>
        <a:p>
          <a:endParaRPr lang="en-US"/>
        </a:p>
      </dgm:t>
    </dgm:pt>
    <dgm:pt modelId="{BA6C3F20-179C-0F49-AC99-48D8818599E0}" type="pres">
      <dgm:prSet presAssocID="{3DA9F03A-58B3-6E42-97B6-C82F6BE4AC02}" presName="ThreeNodes_2" presStyleLbl="node1" presStyleIdx="1" presStyleCnt="3">
        <dgm:presLayoutVars>
          <dgm:bulletEnabled val="1"/>
        </dgm:presLayoutVars>
      </dgm:prSet>
      <dgm:spPr/>
      <dgm:t>
        <a:bodyPr/>
        <a:lstStyle/>
        <a:p>
          <a:endParaRPr lang="en-US"/>
        </a:p>
      </dgm:t>
    </dgm:pt>
    <dgm:pt modelId="{D0761090-07EF-BD47-B071-397EFFE7E36F}" type="pres">
      <dgm:prSet presAssocID="{3DA9F03A-58B3-6E42-97B6-C82F6BE4AC02}" presName="ThreeNodes_3" presStyleLbl="node1" presStyleIdx="2" presStyleCnt="3">
        <dgm:presLayoutVars>
          <dgm:bulletEnabled val="1"/>
        </dgm:presLayoutVars>
      </dgm:prSet>
      <dgm:spPr/>
      <dgm:t>
        <a:bodyPr/>
        <a:lstStyle/>
        <a:p>
          <a:endParaRPr lang="en-US"/>
        </a:p>
      </dgm:t>
    </dgm:pt>
    <dgm:pt modelId="{3EC282C0-3B33-AC43-B3C9-EEF6EDEFBD7A}" type="pres">
      <dgm:prSet presAssocID="{3DA9F03A-58B3-6E42-97B6-C82F6BE4AC02}" presName="ThreeConn_1-2" presStyleLbl="fgAccFollowNode1" presStyleIdx="0" presStyleCnt="2">
        <dgm:presLayoutVars>
          <dgm:bulletEnabled val="1"/>
        </dgm:presLayoutVars>
      </dgm:prSet>
      <dgm:spPr/>
      <dgm:t>
        <a:bodyPr/>
        <a:lstStyle/>
        <a:p>
          <a:endParaRPr lang="en-US"/>
        </a:p>
      </dgm:t>
    </dgm:pt>
    <dgm:pt modelId="{4688A66D-FCFF-B74B-9D85-CF9CEE7BE925}" type="pres">
      <dgm:prSet presAssocID="{3DA9F03A-58B3-6E42-97B6-C82F6BE4AC02}" presName="ThreeConn_2-3" presStyleLbl="fgAccFollowNode1" presStyleIdx="1" presStyleCnt="2">
        <dgm:presLayoutVars>
          <dgm:bulletEnabled val="1"/>
        </dgm:presLayoutVars>
      </dgm:prSet>
      <dgm:spPr/>
      <dgm:t>
        <a:bodyPr/>
        <a:lstStyle/>
        <a:p>
          <a:endParaRPr lang="en-US"/>
        </a:p>
      </dgm:t>
    </dgm:pt>
    <dgm:pt modelId="{3B11D3C1-FD2C-6249-B36E-6FF0759A07A8}" type="pres">
      <dgm:prSet presAssocID="{3DA9F03A-58B3-6E42-97B6-C82F6BE4AC02}" presName="ThreeNodes_1_text" presStyleLbl="node1" presStyleIdx="2" presStyleCnt="3">
        <dgm:presLayoutVars>
          <dgm:bulletEnabled val="1"/>
        </dgm:presLayoutVars>
      </dgm:prSet>
      <dgm:spPr/>
      <dgm:t>
        <a:bodyPr/>
        <a:lstStyle/>
        <a:p>
          <a:endParaRPr lang="en-US"/>
        </a:p>
      </dgm:t>
    </dgm:pt>
    <dgm:pt modelId="{932020CA-DD87-034E-892F-7240B97A33F4}" type="pres">
      <dgm:prSet presAssocID="{3DA9F03A-58B3-6E42-97B6-C82F6BE4AC02}" presName="ThreeNodes_2_text" presStyleLbl="node1" presStyleIdx="2" presStyleCnt="3">
        <dgm:presLayoutVars>
          <dgm:bulletEnabled val="1"/>
        </dgm:presLayoutVars>
      </dgm:prSet>
      <dgm:spPr/>
      <dgm:t>
        <a:bodyPr/>
        <a:lstStyle/>
        <a:p>
          <a:endParaRPr lang="en-US"/>
        </a:p>
      </dgm:t>
    </dgm:pt>
    <dgm:pt modelId="{4DFCC841-CB5F-4C46-9594-2A7DE8DC21A1}" type="pres">
      <dgm:prSet presAssocID="{3DA9F03A-58B3-6E42-97B6-C82F6BE4AC02}" presName="ThreeNodes_3_text" presStyleLbl="node1" presStyleIdx="2" presStyleCnt="3">
        <dgm:presLayoutVars>
          <dgm:bulletEnabled val="1"/>
        </dgm:presLayoutVars>
      </dgm:prSet>
      <dgm:spPr/>
      <dgm:t>
        <a:bodyPr/>
        <a:lstStyle/>
        <a:p>
          <a:endParaRPr lang="en-US"/>
        </a:p>
      </dgm:t>
    </dgm:pt>
  </dgm:ptLst>
  <dgm:cxnLst>
    <dgm:cxn modelId="{A9733C6D-A4F8-1046-AE28-AE24CFD5E869}" type="presOf" srcId="{692F79ED-0479-1D41-BA06-C21777F69308}" destId="{3B11D3C1-FD2C-6249-B36E-6FF0759A07A8}" srcOrd="1" destOrd="0" presId="urn:microsoft.com/office/officeart/2005/8/layout/vProcess5"/>
    <dgm:cxn modelId="{181A1125-BA8F-CC47-BC70-7533DA50D3EB}" type="presOf" srcId="{3DA9F03A-58B3-6E42-97B6-C82F6BE4AC02}" destId="{C4B592D7-4E5A-B64E-BF10-A30B3260B69F}" srcOrd="0" destOrd="0" presId="urn:microsoft.com/office/officeart/2005/8/layout/vProcess5"/>
    <dgm:cxn modelId="{5ED67126-820D-E146-8534-039EFAC8A4CC}" type="presOf" srcId="{A90563CB-9AA7-7A4F-A2D3-1833EB33F096}" destId="{D0761090-07EF-BD47-B071-397EFFE7E36F}" srcOrd="0" destOrd="0" presId="urn:microsoft.com/office/officeart/2005/8/layout/vProcess5"/>
    <dgm:cxn modelId="{4119544B-8B6E-C14B-959F-1FCD3A10A202}" srcId="{3DA9F03A-58B3-6E42-97B6-C82F6BE4AC02}" destId="{A90563CB-9AA7-7A4F-A2D3-1833EB33F096}" srcOrd="2" destOrd="0" parTransId="{F117953E-4B18-534A-85C2-054D467DDED6}" sibTransId="{A8B6D5BD-DDA7-C44C-8099-6791FEB9B825}"/>
    <dgm:cxn modelId="{069B506B-9C76-7E4A-82CE-595FAA49EE54}" type="presOf" srcId="{FFF8F105-7544-6246-8E26-92C3C6582802}" destId="{BA6C3F20-179C-0F49-AC99-48D8818599E0}" srcOrd="0" destOrd="0" presId="urn:microsoft.com/office/officeart/2005/8/layout/vProcess5"/>
    <dgm:cxn modelId="{FF4DFF62-42EA-4F4B-BC63-424196DB3132}" type="presOf" srcId="{807A1DB1-303A-3645-9D61-5ABFB53468DF}" destId="{3EC282C0-3B33-AC43-B3C9-EEF6EDEFBD7A}" srcOrd="0" destOrd="0" presId="urn:microsoft.com/office/officeart/2005/8/layout/vProcess5"/>
    <dgm:cxn modelId="{E8A18DA8-BF7B-664C-BA66-09CB1585C4C9}" type="presOf" srcId="{692F79ED-0479-1D41-BA06-C21777F69308}" destId="{A3BF7273-3BEC-A246-BDA7-7AF3F91C0396}" srcOrd="0" destOrd="0" presId="urn:microsoft.com/office/officeart/2005/8/layout/vProcess5"/>
    <dgm:cxn modelId="{1D474EC8-600E-FD47-99AF-45E8A74153F0}" srcId="{3DA9F03A-58B3-6E42-97B6-C82F6BE4AC02}" destId="{692F79ED-0479-1D41-BA06-C21777F69308}" srcOrd="0" destOrd="0" parTransId="{B60AEC23-FB62-6641-A49C-B66184EBBDE9}" sibTransId="{807A1DB1-303A-3645-9D61-5ABFB53468DF}"/>
    <dgm:cxn modelId="{BA726438-98C3-4D49-A220-BD46E9FAF54E}" srcId="{3DA9F03A-58B3-6E42-97B6-C82F6BE4AC02}" destId="{FFF8F105-7544-6246-8E26-92C3C6582802}" srcOrd="1" destOrd="0" parTransId="{F6486969-27C4-A348-88F8-57894F6754F6}" sibTransId="{C31672CD-A6DA-0947-88DC-4AC475C7D94C}"/>
    <dgm:cxn modelId="{C1947B46-26ED-FD46-AD57-756D152EA5B4}" type="presOf" srcId="{C31672CD-A6DA-0947-88DC-4AC475C7D94C}" destId="{4688A66D-FCFF-B74B-9D85-CF9CEE7BE925}" srcOrd="0" destOrd="0" presId="urn:microsoft.com/office/officeart/2005/8/layout/vProcess5"/>
    <dgm:cxn modelId="{F9DD7253-1900-AD45-8AB7-00C8251D1BE4}" type="presOf" srcId="{A90563CB-9AA7-7A4F-A2D3-1833EB33F096}" destId="{4DFCC841-CB5F-4C46-9594-2A7DE8DC21A1}" srcOrd="1" destOrd="0" presId="urn:microsoft.com/office/officeart/2005/8/layout/vProcess5"/>
    <dgm:cxn modelId="{BB3784F6-4975-D943-A62D-CEC9B3C2DA09}" type="presOf" srcId="{FFF8F105-7544-6246-8E26-92C3C6582802}" destId="{932020CA-DD87-034E-892F-7240B97A33F4}" srcOrd="1" destOrd="0" presId="urn:microsoft.com/office/officeart/2005/8/layout/vProcess5"/>
    <dgm:cxn modelId="{2D1C18F2-343D-A245-97F2-6431936AC1D6}" type="presParOf" srcId="{C4B592D7-4E5A-B64E-BF10-A30B3260B69F}" destId="{4BB2A4A9-8C7A-474F-8689-FB35A9AA34A9}" srcOrd="0" destOrd="0" presId="urn:microsoft.com/office/officeart/2005/8/layout/vProcess5"/>
    <dgm:cxn modelId="{62A713A1-1468-6C45-9FEB-7A2F95C11680}" type="presParOf" srcId="{C4B592D7-4E5A-B64E-BF10-A30B3260B69F}" destId="{A3BF7273-3BEC-A246-BDA7-7AF3F91C0396}" srcOrd="1" destOrd="0" presId="urn:microsoft.com/office/officeart/2005/8/layout/vProcess5"/>
    <dgm:cxn modelId="{B8CBFDAA-4572-CF41-9E21-743B561D9CA9}" type="presParOf" srcId="{C4B592D7-4E5A-B64E-BF10-A30B3260B69F}" destId="{BA6C3F20-179C-0F49-AC99-48D8818599E0}" srcOrd="2" destOrd="0" presId="urn:microsoft.com/office/officeart/2005/8/layout/vProcess5"/>
    <dgm:cxn modelId="{F57B4ED7-625C-AD40-8BA4-9D87E2F96A01}" type="presParOf" srcId="{C4B592D7-4E5A-B64E-BF10-A30B3260B69F}" destId="{D0761090-07EF-BD47-B071-397EFFE7E36F}" srcOrd="3" destOrd="0" presId="urn:microsoft.com/office/officeart/2005/8/layout/vProcess5"/>
    <dgm:cxn modelId="{5AED1E6E-0F7E-DB40-986A-4C956CF9A42C}" type="presParOf" srcId="{C4B592D7-4E5A-B64E-BF10-A30B3260B69F}" destId="{3EC282C0-3B33-AC43-B3C9-EEF6EDEFBD7A}" srcOrd="4" destOrd="0" presId="urn:microsoft.com/office/officeart/2005/8/layout/vProcess5"/>
    <dgm:cxn modelId="{1E235109-3FAE-174D-A523-BB472E889BC8}" type="presParOf" srcId="{C4B592D7-4E5A-B64E-BF10-A30B3260B69F}" destId="{4688A66D-FCFF-B74B-9D85-CF9CEE7BE925}" srcOrd="5" destOrd="0" presId="urn:microsoft.com/office/officeart/2005/8/layout/vProcess5"/>
    <dgm:cxn modelId="{0DCC56E7-298E-F947-AAEC-27D0E335AC8E}" type="presParOf" srcId="{C4B592D7-4E5A-B64E-BF10-A30B3260B69F}" destId="{3B11D3C1-FD2C-6249-B36E-6FF0759A07A8}" srcOrd="6" destOrd="0" presId="urn:microsoft.com/office/officeart/2005/8/layout/vProcess5"/>
    <dgm:cxn modelId="{D62CE503-FA8B-9C44-BD7C-0CD297D1DF14}" type="presParOf" srcId="{C4B592D7-4E5A-B64E-BF10-A30B3260B69F}" destId="{932020CA-DD87-034E-892F-7240B97A33F4}" srcOrd="7" destOrd="0" presId="urn:microsoft.com/office/officeart/2005/8/layout/vProcess5"/>
    <dgm:cxn modelId="{11755804-4D34-5941-AFA5-56AD67F43518}" type="presParOf" srcId="{C4B592D7-4E5A-B64E-BF10-A30B3260B69F}" destId="{4DFCC841-CB5F-4C46-9594-2A7DE8DC21A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A9F03A-58B3-6E42-97B6-C82F6BE4AC02}"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92F79ED-0479-1D41-BA06-C21777F69308}">
      <dgm:prSet phldrT="[Text]"/>
      <dgm:spPr/>
      <dgm:t>
        <a:bodyPr/>
        <a:lstStyle/>
        <a:p>
          <a:r>
            <a:rPr lang="en-US" dirty="0" smtClean="0"/>
            <a:t>reads</a:t>
          </a:r>
        </a:p>
      </dgm:t>
    </dgm:pt>
    <dgm:pt modelId="{B60AEC23-FB62-6641-A49C-B66184EBBDE9}" type="parTrans" cxnId="{1D474EC8-600E-FD47-99AF-45E8A74153F0}">
      <dgm:prSet/>
      <dgm:spPr/>
      <dgm:t>
        <a:bodyPr/>
        <a:lstStyle/>
        <a:p>
          <a:endParaRPr lang="en-US"/>
        </a:p>
      </dgm:t>
    </dgm:pt>
    <dgm:pt modelId="{807A1DB1-303A-3645-9D61-5ABFB53468DF}" type="sibTrans" cxnId="{1D474EC8-600E-FD47-99AF-45E8A74153F0}">
      <dgm:prSet/>
      <dgm:spPr/>
      <dgm:t>
        <a:bodyPr/>
        <a:lstStyle/>
        <a:p>
          <a:endParaRPr lang="en-US"/>
        </a:p>
      </dgm:t>
    </dgm:pt>
    <dgm:pt modelId="{FFF8F105-7544-6246-8E26-92C3C6582802}">
      <dgm:prSet phldrT="[Text]"/>
      <dgm:spPr/>
      <dgm:t>
        <a:bodyPr/>
        <a:lstStyle/>
        <a:p>
          <a:r>
            <a:rPr lang="en-US" b="1" dirty="0" smtClean="0">
              <a:solidFill>
                <a:schemeClr val="tx1"/>
              </a:solidFill>
            </a:rPr>
            <a:t>contigs</a:t>
          </a:r>
        </a:p>
      </dgm:t>
    </dgm:pt>
    <dgm:pt modelId="{F6486969-27C4-A348-88F8-57894F6754F6}" type="parTrans" cxnId="{BA726438-98C3-4D49-A220-BD46E9FAF54E}">
      <dgm:prSet/>
      <dgm:spPr/>
      <dgm:t>
        <a:bodyPr/>
        <a:lstStyle/>
        <a:p>
          <a:endParaRPr lang="en-US"/>
        </a:p>
      </dgm:t>
    </dgm:pt>
    <dgm:pt modelId="{C31672CD-A6DA-0947-88DC-4AC475C7D94C}" type="sibTrans" cxnId="{BA726438-98C3-4D49-A220-BD46E9FAF54E}">
      <dgm:prSet/>
      <dgm:spPr/>
      <dgm:t>
        <a:bodyPr/>
        <a:lstStyle/>
        <a:p>
          <a:endParaRPr lang="en-US"/>
        </a:p>
      </dgm:t>
    </dgm:pt>
    <dgm:pt modelId="{A90563CB-9AA7-7A4F-A2D3-1833EB33F096}">
      <dgm:prSet phldrT="[Text]"/>
      <dgm:spPr/>
      <dgm:t>
        <a:bodyPr/>
        <a:lstStyle/>
        <a:p>
          <a:r>
            <a:rPr lang="en-US" dirty="0" smtClean="0"/>
            <a:t>scaffolds</a:t>
          </a:r>
          <a:endParaRPr lang="en-US" dirty="0"/>
        </a:p>
      </dgm:t>
    </dgm:pt>
    <dgm:pt modelId="{F117953E-4B18-534A-85C2-054D467DDED6}" type="parTrans" cxnId="{4119544B-8B6E-C14B-959F-1FCD3A10A202}">
      <dgm:prSet/>
      <dgm:spPr/>
      <dgm:t>
        <a:bodyPr/>
        <a:lstStyle/>
        <a:p>
          <a:endParaRPr lang="en-US"/>
        </a:p>
      </dgm:t>
    </dgm:pt>
    <dgm:pt modelId="{A8B6D5BD-DDA7-C44C-8099-6791FEB9B825}" type="sibTrans" cxnId="{4119544B-8B6E-C14B-959F-1FCD3A10A202}">
      <dgm:prSet/>
      <dgm:spPr/>
      <dgm:t>
        <a:bodyPr/>
        <a:lstStyle/>
        <a:p>
          <a:endParaRPr lang="en-US"/>
        </a:p>
      </dgm:t>
    </dgm:pt>
    <dgm:pt modelId="{C4B592D7-4E5A-B64E-BF10-A30B3260B69F}" type="pres">
      <dgm:prSet presAssocID="{3DA9F03A-58B3-6E42-97B6-C82F6BE4AC02}" presName="outerComposite" presStyleCnt="0">
        <dgm:presLayoutVars>
          <dgm:chMax val="5"/>
          <dgm:dir/>
          <dgm:resizeHandles val="exact"/>
        </dgm:presLayoutVars>
      </dgm:prSet>
      <dgm:spPr/>
      <dgm:t>
        <a:bodyPr/>
        <a:lstStyle/>
        <a:p>
          <a:endParaRPr lang="en-US"/>
        </a:p>
      </dgm:t>
    </dgm:pt>
    <dgm:pt modelId="{4BB2A4A9-8C7A-474F-8689-FB35A9AA34A9}" type="pres">
      <dgm:prSet presAssocID="{3DA9F03A-58B3-6E42-97B6-C82F6BE4AC02}" presName="dummyMaxCanvas" presStyleCnt="0">
        <dgm:presLayoutVars/>
      </dgm:prSet>
      <dgm:spPr/>
    </dgm:pt>
    <dgm:pt modelId="{A3BF7273-3BEC-A246-BDA7-7AF3F91C0396}" type="pres">
      <dgm:prSet presAssocID="{3DA9F03A-58B3-6E42-97B6-C82F6BE4AC02}" presName="ThreeNodes_1" presStyleLbl="node1" presStyleIdx="0" presStyleCnt="3">
        <dgm:presLayoutVars>
          <dgm:bulletEnabled val="1"/>
        </dgm:presLayoutVars>
      </dgm:prSet>
      <dgm:spPr/>
      <dgm:t>
        <a:bodyPr/>
        <a:lstStyle/>
        <a:p>
          <a:endParaRPr lang="en-US"/>
        </a:p>
      </dgm:t>
    </dgm:pt>
    <dgm:pt modelId="{BA6C3F20-179C-0F49-AC99-48D8818599E0}" type="pres">
      <dgm:prSet presAssocID="{3DA9F03A-58B3-6E42-97B6-C82F6BE4AC02}" presName="ThreeNodes_2" presStyleLbl="node1" presStyleIdx="1" presStyleCnt="3">
        <dgm:presLayoutVars>
          <dgm:bulletEnabled val="1"/>
        </dgm:presLayoutVars>
      </dgm:prSet>
      <dgm:spPr/>
      <dgm:t>
        <a:bodyPr/>
        <a:lstStyle/>
        <a:p>
          <a:endParaRPr lang="en-US"/>
        </a:p>
      </dgm:t>
    </dgm:pt>
    <dgm:pt modelId="{D0761090-07EF-BD47-B071-397EFFE7E36F}" type="pres">
      <dgm:prSet presAssocID="{3DA9F03A-58B3-6E42-97B6-C82F6BE4AC02}" presName="ThreeNodes_3" presStyleLbl="node1" presStyleIdx="2" presStyleCnt="3">
        <dgm:presLayoutVars>
          <dgm:bulletEnabled val="1"/>
        </dgm:presLayoutVars>
      </dgm:prSet>
      <dgm:spPr/>
      <dgm:t>
        <a:bodyPr/>
        <a:lstStyle/>
        <a:p>
          <a:endParaRPr lang="en-US"/>
        </a:p>
      </dgm:t>
    </dgm:pt>
    <dgm:pt modelId="{3EC282C0-3B33-AC43-B3C9-EEF6EDEFBD7A}" type="pres">
      <dgm:prSet presAssocID="{3DA9F03A-58B3-6E42-97B6-C82F6BE4AC02}" presName="ThreeConn_1-2" presStyleLbl="fgAccFollowNode1" presStyleIdx="0" presStyleCnt="2">
        <dgm:presLayoutVars>
          <dgm:bulletEnabled val="1"/>
        </dgm:presLayoutVars>
      </dgm:prSet>
      <dgm:spPr/>
      <dgm:t>
        <a:bodyPr/>
        <a:lstStyle/>
        <a:p>
          <a:endParaRPr lang="en-US"/>
        </a:p>
      </dgm:t>
    </dgm:pt>
    <dgm:pt modelId="{4688A66D-FCFF-B74B-9D85-CF9CEE7BE925}" type="pres">
      <dgm:prSet presAssocID="{3DA9F03A-58B3-6E42-97B6-C82F6BE4AC02}" presName="ThreeConn_2-3" presStyleLbl="fgAccFollowNode1" presStyleIdx="1" presStyleCnt="2">
        <dgm:presLayoutVars>
          <dgm:bulletEnabled val="1"/>
        </dgm:presLayoutVars>
      </dgm:prSet>
      <dgm:spPr/>
      <dgm:t>
        <a:bodyPr/>
        <a:lstStyle/>
        <a:p>
          <a:endParaRPr lang="en-US"/>
        </a:p>
      </dgm:t>
    </dgm:pt>
    <dgm:pt modelId="{3B11D3C1-FD2C-6249-B36E-6FF0759A07A8}" type="pres">
      <dgm:prSet presAssocID="{3DA9F03A-58B3-6E42-97B6-C82F6BE4AC02}" presName="ThreeNodes_1_text" presStyleLbl="node1" presStyleIdx="2" presStyleCnt="3">
        <dgm:presLayoutVars>
          <dgm:bulletEnabled val="1"/>
        </dgm:presLayoutVars>
      </dgm:prSet>
      <dgm:spPr/>
      <dgm:t>
        <a:bodyPr/>
        <a:lstStyle/>
        <a:p>
          <a:endParaRPr lang="en-US"/>
        </a:p>
      </dgm:t>
    </dgm:pt>
    <dgm:pt modelId="{932020CA-DD87-034E-892F-7240B97A33F4}" type="pres">
      <dgm:prSet presAssocID="{3DA9F03A-58B3-6E42-97B6-C82F6BE4AC02}" presName="ThreeNodes_2_text" presStyleLbl="node1" presStyleIdx="2" presStyleCnt="3">
        <dgm:presLayoutVars>
          <dgm:bulletEnabled val="1"/>
        </dgm:presLayoutVars>
      </dgm:prSet>
      <dgm:spPr/>
      <dgm:t>
        <a:bodyPr/>
        <a:lstStyle/>
        <a:p>
          <a:endParaRPr lang="en-US"/>
        </a:p>
      </dgm:t>
    </dgm:pt>
    <dgm:pt modelId="{4DFCC841-CB5F-4C46-9594-2A7DE8DC21A1}" type="pres">
      <dgm:prSet presAssocID="{3DA9F03A-58B3-6E42-97B6-C82F6BE4AC02}" presName="ThreeNodes_3_text" presStyleLbl="node1" presStyleIdx="2" presStyleCnt="3">
        <dgm:presLayoutVars>
          <dgm:bulletEnabled val="1"/>
        </dgm:presLayoutVars>
      </dgm:prSet>
      <dgm:spPr/>
      <dgm:t>
        <a:bodyPr/>
        <a:lstStyle/>
        <a:p>
          <a:endParaRPr lang="en-US"/>
        </a:p>
      </dgm:t>
    </dgm:pt>
  </dgm:ptLst>
  <dgm:cxnLst>
    <dgm:cxn modelId="{4119544B-8B6E-C14B-959F-1FCD3A10A202}" srcId="{3DA9F03A-58B3-6E42-97B6-C82F6BE4AC02}" destId="{A90563CB-9AA7-7A4F-A2D3-1833EB33F096}" srcOrd="2" destOrd="0" parTransId="{F117953E-4B18-534A-85C2-054D467DDED6}" sibTransId="{A8B6D5BD-DDA7-C44C-8099-6791FEB9B825}"/>
    <dgm:cxn modelId="{443242B9-6BF1-0740-8881-90E25A16A8F0}" type="presOf" srcId="{FFF8F105-7544-6246-8E26-92C3C6582802}" destId="{BA6C3F20-179C-0F49-AC99-48D8818599E0}" srcOrd="0" destOrd="0" presId="urn:microsoft.com/office/officeart/2005/8/layout/vProcess5"/>
    <dgm:cxn modelId="{1D474EC8-600E-FD47-99AF-45E8A74153F0}" srcId="{3DA9F03A-58B3-6E42-97B6-C82F6BE4AC02}" destId="{692F79ED-0479-1D41-BA06-C21777F69308}" srcOrd="0" destOrd="0" parTransId="{B60AEC23-FB62-6641-A49C-B66184EBBDE9}" sibTransId="{807A1DB1-303A-3645-9D61-5ABFB53468DF}"/>
    <dgm:cxn modelId="{BC13304A-5627-D341-83F7-D33DEF7CA6EB}" type="presOf" srcId="{FFF8F105-7544-6246-8E26-92C3C6582802}" destId="{932020CA-DD87-034E-892F-7240B97A33F4}" srcOrd="1" destOrd="0" presId="urn:microsoft.com/office/officeart/2005/8/layout/vProcess5"/>
    <dgm:cxn modelId="{5B57048E-1A72-F745-912A-7A803F3F533E}" type="presOf" srcId="{3DA9F03A-58B3-6E42-97B6-C82F6BE4AC02}" destId="{C4B592D7-4E5A-B64E-BF10-A30B3260B69F}" srcOrd="0" destOrd="0" presId="urn:microsoft.com/office/officeart/2005/8/layout/vProcess5"/>
    <dgm:cxn modelId="{9F25AD14-E420-EF43-A134-6125576A9D88}" type="presOf" srcId="{C31672CD-A6DA-0947-88DC-4AC475C7D94C}" destId="{4688A66D-FCFF-B74B-9D85-CF9CEE7BE925}" srcOrd="0" destOrd="0" presId="urn:microsoft.com/office/officeart/2005/8/layout/vProcess5"/>
    <dgm:cxn modelId="{26B8029A-A965-794F-850F-630C83F54920}" type="presOf" srcId="{692F79ED-0479-1D41-BA06-C21777F69308}" destId="{A3BF7273-3BEC-A246-BDA7-7AF3F91C0396}" srcOrd="0" destOrd="0" presId="urn:microsoft.com/office/officeart/2005/8/layout/vProcess5"/>
    <dgm:cxn modelId="{8ADD7302-9B06-7349-ABCC-C5BE9989ACA2}" type="presOf" srcId="{A90563CB-9AA7-7A4F-A2D3-1833EB33F096}" destId="{4DFCC841-CB5F-4C46-9594-2A7DE8DC21A1}" srcOrd="1" destOrd="0" presId="urn:microsoft.com/office/officeart/2005/8/layout/vProcess5"/>
    <dgm:cxn modelId="{BA726438-98C3-4D49-A220-BD46E9FAF54E}" srcId="{3DA9F03A-58B3-6E42-97B6-C82F6BE4AC02}" destId="{FFF8F105-7544-6246-8E26-92C3C6582802}" srcOrd="1" destOrd="0" parTransId="{F6486969-27C4-A348-88F8-57894F6754F6}" sibTransId="{C31672CD-A6DA-0947-88DC-4AC475C7D94C}"/>
    <dgm:cxn modelId="{9A43DF14-6ED3-0E4E-A706-6114F09AA4BC}" type="presOf" srcId="{692F79ED-0479-1D41-BA06-C21777F69308}" destId="{3B11D3C1-FD2C-6249-B36E-6FF0759A07A8}" srcOrd="1" destOrd="0" presId="urn:microsoft.com/office/officeart/2005/8/layout/vProcess5"/>
    <dgm:cxn modelId="{970EABF2-53CF-9442-80B7-99A5FFA3932D}" type="presOf" srcId="{A90563CB-9AA7-7A4F-A2D3-1833EB33F096}" destId="{D0761090-07EF-BD47-B071-397EFFE7E36F}" srcOrd="0" destOrd="0" presId="urn:microsoft.com/office/officeart/2005/8/layout/vProcess5"/>
    <dgm:cxn modelId="{2B58233C-0209-C249-9335-503A7E3241EE}" type="presOf" srcId="{807A1DB1-303A-3645-9D61-5ABFB53468DF}" destId="{3EC282C0-3B33-AC43-B3C9-EEF6EDEFBD7A}" srcOrd="0" destOrd="0" presId="urn:microsoft.com/office/officeart/2005/8/layout/vProcess5"/>
    <dgm:cxn modelId="{823A9355-FB2C-B843-845C-69FF4DB032CB}" type="presParOf" srcId="{C4B592D7-4E5A-B64E-BF10-A30B3260B69F}" destId="{4BB2A4A9-8C7A-474F-8689-FB35A9AA34A9}" srcOrd="0" destOrd="0" presId="urn:microsoft.com/office/officeart/2005/8/layout/vProcess5"/>
    <dgm:cxn modelId="{650AA6AF-8890-8B4A-AFF1-20C026269C6E}" type="presParOf" srcId="{C4B592D7-4E5A-B64E-BF10-A30B3260B69F}" destId="{A3BF7273-3BEC-A246-BDA7-7AF3F91C0396}" srcOrd="1" destOrd="0" presId="urn:microsoft.com/office/officeart/2005/8/layout/vProcess5"/>
    <dgm:cxn modelId="{E9474017-257A-D543-AC17-E88E3788337E}" type="presParOf" srcId="{C4B592D7-4E5A-B64E-BF10-A30B3260B69F}" destId="{BA6C3F20-179C-0F49-AC99-48D8818599E0}" srcOrd="2" destOrd="0" presId="urn:microsoft.com/office/officeart/2005/8/layout/vProcess5"/>
    <dgm:cxn modelId="{955B9FCA-A382-3641-A7B4-17F025FA828F}" type="presParOf" srcId="{C4B592D7-4E5A-B64E-BF10-A30B3260B69F}" destId="{D0761090-07EF-BD47-B071-397EFFE7E36F}" srcOrd="3" destOrd="0" presId="urn:microsoft.com/office/officeart/2005/8/layout/vProcess5"/>
    <dgm:cxn modelId="{4667D382-A9F7-4B44-9203-0699F83D4500}" type="presParOf" srcId="{C4B592D7-4E5A-B64E-BF10-A30B3260B69F}" destId="{3EC282C0-3B33-AC43-B3C9-EEF6EDEFBD7A}" srcOrd="4" destOrd="0" presId="urn:microsoft.com/office/officeart/2005/8/layout/vProcess5"/>
    <dgm:cxn modelId="{215F54A9-61D9-C643-A2CD-6E6A5A59F334}" type="presParOf" srcId="{C4B592D7-4E5A-B64E-BF10-A30B3260B69F}" destId="{4688A66D-FCFF-B74B-9D85-CF9CEE7BE925}" srcOrd="5" destOrd="0" presId="urn:microsoft.com/office/officeart/2005/8/layout/vProcess5"/>
    <dgm:cxn modelId="{8D4CABE3-F91D-E54C-84F9-BA8F2A8A7AE7}" type="presParOf" srcId="{C4B592D7-4E5A-B64E-BF10-A30B3260B69F}" destId="{3B11D3C1-FD2C-6249-B36E-6FF0759A07A8}" srcOrd="6" destOrd="0" presId="urn:microsoft.com/office/officeart/2005/8/layout/vProcess5"/>
    <dgm:cxn modelId="{89E25A32-1CC7-2546-8E61-96CB37AA5971}" type="presParOf" srcId="{C4B592D7-4E5A-B64E-BF10-A30B3260B69F}" destId="{932020CA-DD87-034E-892F-7240B97A33F4}" srcOrd="7" destOrd="0" presId="urn:microsoft.com/office/officeart/2005/8/layout/vProcess5"/>
    <dgm:cxn modelId="{766E42CA-FE43-4046-8CAD-07F814B2063C}" type="presParOf" srcId="{C4B592D7-4E5A-B64E-BF10-A30B3260B69F}" destId="{4DFCC841-CB5F-4C46-9594-2A7DE8DC21A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A9F03A-58B3-6E42-97B6-C82F6BE4AC02}"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92F79ED-0479-1D41-BA06-C21777F69308}">
      <dgm:prSet phldrT="[Text]"/>
      <dgm:spPr/>
      <dgm:t>
        <a:bodyPr/>
        <a:lstStyle/>
        <a:p>
          <a:r>
            <a:rPr lang="en-US" dirty="0" smtClean="0"/>
            <a:t>reads</a:t>
          </a:r>
        </a:p>
      </dgm:t>
    </dgm:pt>
    <dgm:pt modelId="{B60AEC23-FB62-6641-A49C-B66184EBBDE9}" type="parTrans" cxnId="{1D474EC8-600E-FD47-99AF-45E8A74153F0}">
      <dgm:prSet/>
      <dgm:spPr/>
      <dgm:t>
        <a:bodyPr/>
        <a:lstStyle/>
        <a:p>
          <a:endParaRPr lang="en-US"/>
        </a:p>
      </dgm:t>
    </dgm:pt>
    <dgm:pt modelId="{807A1DB1-303A-3645-9D61-5ABFB53468DF}" type="sibTrans" cxnId="{1D474EC8-600E-FD47-99AF-45E8A74153F0}">
      <dgm:prSet/>
      <dgm:spPr/>
      <dgm:t>
        <a:bodyPr/>
        <a:lstStyle/>
        <a:p>
          <a:endParaRPr lang="en-US"/>
        </a:p>
      </dgm:t>
    </dgm:pt>
    <dgm:pt modelId="{FFF8F105-7544-6246-8E26-92C3C6582802}">
      <dgm:prSet phldrT="[Text]"/>
      <dgm:spPr/>
      <dgm:t>
        <a:bodyPr/>
        <a:lstStyle/>
        <a:p>
          <a:r>
            <a:rPr lang="en-US" b="1" dirty="0" smtClean="0">
              <a:solidFill>
                <a:schemeClr val="tx1"/>
              </a:solidFill>
            </a:rPr>
            <a:t>contigs</a:t>
          </a:r>
        </a:p>
      </dgm:t>
    </dgm:pt>
    <dgm:pt modelId="{F6486969-27C4-A348-88F8-57894F6754F6}" type="parTrans" cxnId="{BA726438-98C3-4D49-A220-BD46E9FAF54E}">
      <dgm:prSet/>
      <dgm:spPr/>
      <dgm:t>
        <a:bodyPr/>
        <a:lstStyle/>
        <a:p>
          <a:endParaRPr lang="en-US"/>
        </a:p>
      </dgm:t>
    </dgm:pt>
    <dgm:pt modelId="{C31672CD-A6DA-0947-88DC-4AC475C7D94C}" type="sibTrans" cxnId="{BA726438-98C3-4D49-A220-BD46E9FAF54E}">
      <dgm:prSet/>
      <dgm:spPr/>
      <dgm:t>
        <a:bodyPr/>
        <a:lstStyle/>
        <a:p>
          <a:endParaRPr lang="en-US"/>
        </a:p>
      </dgm:t>
    </dgm:pt>
    <dgm:pt modelId="{A90563CB-9AA7-7A4F-A2D3-1833EB33F096}">
      <dgm:prSet phldrT="[Text]"/>
      <dgm:spPr/>
      <dgm:t>
        <a:bodyPr/>
        <a:lstStyle/>
        <a:p>
          <a:r>
            <a:rPr lang="en-US" dirty="0" smtClean="0"/>
            <a:t>scaffolds</a:t>
          </a:r>
          <a:endParaRPr lang="en-US" dirty="0"/>
        </a:p>
      </dgm:t>
    </dgm:pt>
    <dgm:pt modelId="{F117953E-4B18-534A-85C2-054D467DDED6}" type="parTrans" cxnId="{4119544B-8B6E-C14B-959F-1FCD3A10A202}">
      <dgm:prSet/>
      <dgm:spPr/>
      <dgm:t>
        <a:bodyPr/>
        <a:lstStyle/>
        <a:p>
          <a:endParaRPr lang="en-US"/>
        </a:p>
      </dgm:t>
    </dgm:pt>
    <dgm:pt modelId="{A8B6D5BD-DDA7-C44C-8099-6791FEB9B825}" type="sibTrans" cxnId="{4119544B-8B6E-C14B-959F-1FCD3A10A202}">
      <dgm:prSet/>
      <dgm:spPr/>
      <dgm:t>
        <a:bodyPr/>
        <a:lstStyle/>
        <a:p>
          <a:endParaRPr lang="en-US"/>
        </a:p>
      </dgm:t>
    </dgm:pt>
    <dgm:pt modelId="{C4B592D7-4E5A-B64E-BF10-A30B3260B69F}" type="pres">
      <dgm:prSet presAssocID="{3DA9F03A-58B3-6E42-97B6-C82F6BE4AC02}" presName="outerComposite" presStyleCnt="0">
        <dgm:presLayoutVars>
          <dgm:chMax val="5"/>
          <dgm:dir/>
          <dgm:resizeHandles val="exact"/>
        </dgm:presLayoutVars>
      </dgm:prSet>
      <dgm:spPr/>
      <dgm:t>
        <a:bodyPr/>
        <a:lstStyle/>
        <a:p>
          <a:endParaRPr lang="en-US"/>
        </a:p>
      </dgm:t>
    </dgm:pt>
    <dgm:pt modelId="{4BB2A4A9-8C7A-474F-8689-FB35A9AA34A9}" type="pres">
      <dgm:prSet presAssocID="{3DA9F03A-58B3-6E42-97B6-C82F6BE4AC02}" presName="dummyMaxCanvas" presStyleCnt="0">
        <dgm:presLayoutVars/>
      </dgm:prSet>
      <dgm:spPr/>
    </dgm:pt>
    <dgm:pt modelId="{A3BF7273-3BEC-A246-BDA7-7AF3F91C0396}" type="pres">
      <dgm:prSet presAssocID="{3DA9F03A-58B3-6E42-97B6-C82F6BE4AC02}" presName="ThreeNodes_1" presStyleLbl="node1" presStyleIdx="0" presStyleCnt="3">
        <dgm:presLayoutVars>
          <dgm:bulletEnabled val="1"/>
        </dgm:presLayoutVars>
      </dgm:prSet>
      <dgm:spPr/>
      <dgm:t>
        <a:bodyPr/>
        <a:lstStyle/>
        <a:p>
          <a:endParaRPr lang="en-US"/>
        </a:p>
      </dgm:t>
    </dgm:pt>
    <dgm:pt modelId="{BA6C3F20-179C-0F49-AC99-48D8818599E0}" type="pres">
      <dgm:prSet presAssocID="{3DA9F03A-58B3-6E42-97B6-C82F6BE4AC02}" presName="ThreeNodes_2" presStyleLbl="node1" presStyleIdx="1" presStyleCnt="3">
        <dgm:presLayoutVars>
          <dgm:bulletEnabled val="1"/>
        </dgm:presLayoutVars>
      </dgm:prSet>
      <dgm:spPr/>
      <dgm:t>
        <a:bodyPr/>
        <a:lstStyle/>
        <a:p>
          <a:endParaRPr lang="en-US"/>
        </a:p>
      </dgm:t>
    </dgm:pt>
    <dgm:pt modelId="{D0761090-07EF-BD47-B071-397EFFE7E36F}" type="pres">
      <dgm:prSet presAssocID="{3DA9F03A-58B3-6E42-97B6-C82F6BE4AC02}" presName="ThreeNodes_3" presStyleLbl="node1" presStyleIdx="2" presStyleCnt="3">
        <dgm:presLayoutVars>
          <dgm:bulletEnabled val="1"/>
        </dgm:presLayoutVars>
      </dgm:prSet>
      <dgm:spPr/>
      <dgm:t>
        <a:bodyPr/>
        <a:lstStyle/>
        <a:p>
          <a:endParaRPr lang="en-US"/>
        </a:p>
      </dgm:t>
    </dgm:pt>
    <dgm:pt modelId="{3EC282C0-3B33-AC43-B3C9-EEF6EDEFBD7A}" type="pres">
      <dgm:prSet presAssocID="{3DA9F03A-58B3-6E42-97B6-C82F6BE4AC02}" presName="ThreeConn_1-2" presStyleLbl="fgAccFollowNode1" presStyleIdx="0" presStyleCnt="2">
        <dgm:presLayoutVars>
          <dgm:bulletEnabled val="1"/>
        </dgm:presLayoutVars>
      </dgm:prSet>
      <dgm:spPr/>
      <dgm:t>
        <a:bodyPr/>
        <a:lstStyle/>
        <a:p>
          <a:endParaRPr lang="en-US"/>
        </a:p>
      </dgm:t>
    </dgm:pt>
    <dgm:pt modelId="{4688A66D-FCFF-B74B-9D85-CF9CEE7BE925}" type="pres">
      <dgm:prSet presAssocID="{3DA9F03A-58B3-6E42-97B6-C82F6BE4AC02}" presName="ThreeConn_2-3" presStyleLbl="fgAccFollowNode1" presStyleIdx="1" presStyleCnt="2">
        <dgm:presLayoutVars>
          <dgm:bulletEnabled val="1"/>
        </dgm:presLayoutVars>
      </dgm:prSet>
      <dgm:spPr/>
      <dgm:t>
        <a:bodyPr/>
        <a:lstStyle/>
        <a:p>
          <a:endParaRPr lang="en-US"/>
        </a:p>
      </dgm:t>
    </dgm:pt>
    <dgm:pt modelId="{3B11D3C1-FD2C-6249-B36E-6FF0759A07A8}" type="pres">
      <dgm:prSet presAssocID="{3DA9F03A-58B3-6E42-97B6-C82F6BE4AC02}" presName="ThreeNodes_1_text" presStyleLbl="node1" presStyleIdx="2" presStyleCnt="3">
        <dgm:presLayoutVars>
          <dgm:bulletEnabled val="1"/>
        </dgm:presLayoutVars>
      </dgm:prSet>
      <dgm:spPr/>
      <dgm:t>
        <a:bodyPr/>
        <a:lstStyle/>
        <a:p>
          <a:endParaRPr lang="en-US"/>
        </a:p>
      </dgm:t>
    </dgm:pt>
    <dgm:pt modelId="{932020CA-DD87-034E-892F-7240B97A33F4}" type="pres">
      <dgm:prSet presAssocID="{3DA9F03A-58B3-6E42-97B6-C82F6BE4AC02}" presName="ThreeNodes_2_text" presStyleLbl="node1" presStyleIdx="2" presStyleCnt="3">
        <dgm:presLayoutVars>
          <dgm:bulletEnabled val="1"/>
        </dgm:presLayoutVars>
      </dgm:prSet>
      <dgm:spPr/>
      <dgm:t>
        <a:bodyPr/>
        <a:lstStyle/>
        <a:p>
          <a:endParaRPr lang="en-US"/>
        </a:p>
      </dgm:t>
    </dgm:pt>
    <dgm:pt modelId="{4DFCC841-CB5F-4C46-9594-2A7DE8DC21A1}" type="pres">
      <dgm:prSet presAssocID="{3DA9F03A-58B3-6E42-97B6-C82F6BE4AC02}" presName="ThreeNodes_3_text" presStyleLbl="node1" presStyleIdx="2" presStyleCnt="3">
        <dgm:presLayoutVars>
          <dgm:bulletEnabled val="1"/>
        </dgm:presLayoutVars>
      </dgm:prSet>
      <dgm:spPr/>
      <dgm:t>
        <a:bodyPr/>
        <a:lstStyle/>
        <a:p>
          <a:endParaRPr lang="en-US"/>
        </a:p>
      </dgm:t>
    </dgm:pt>
  </dgm:ptLst>
  <dgm:cxnLst>
    <dgm:cxn modelId="{4119544B-8B6E-C14B-959F-1FCD3A10A202}" srcId="{3DA9F03A-58B3-6E42-97B6-C82F6BE4AC02}" destId="{A90563CB-9AA7-7A4F-A2D3-1833EB33F096}" srcOrd="2" destOrd="0" parTransId="{F117953E-4B18-534A-85C2-054D467DDED6}" sibTransId="{A8B6D5BD-DDA7-C44C-8099-6791FEB9B825}"/>
    <dgm:cxn modelId="{82C55653-00D3-0942-BFA0-777BB92270BD}" type="presOf" srcId="{3DA9F03A-58B3-6E42-97B6-C82F6BE4AC02}" destId="{C4B592D7-4E5A-B64E-BF10-A30B3260B69F}" srcOrd="0" destOrd="0" presId="urn:microsoft.com/office/officeart/2005/8/layout/vProcess5"/>
    <dgm:cxn modelId="{97F2536D-39AF-1F42-9AA4-E131D716FD0D}" type="presOf" srcId="{A90563CB-9AA7-7A4F-A2D3-1833EB33F096}" destId="{4DFCC841-CB5F-4C46-9594-2A7DE8DC21A1}" srcOrd="1" destOrd="0" presId="urn:microsoft.com/office/officeart/2005/8/layout/vProcess5"/>
    <dgm:cxn modelId="{5C705B2C-D513-BD4C-8D5D-0200E206A9AF}" type="presOf" srcId="{692F79ED-0479-1D41-BA06-C21777F69308}" destId="{3B11D3C1-FD2C-6249-B36E-6FF0759A07A8}" srcOrd="1" destOrd="0" presId="urn:microsoft.com/office/officeart/2005/8/layout/vProcess5"/>
    <dgm:cxn modelId="{1D474EC8-600E-FD47-99AF-45E8A74153F0}" srcId="{3DA9F03A-58B3-6E42-97B6-C82F6BE4AC02}" destId="{692F79ED-0479-1D41-BA06-C21777F69308}" srcOrd="0" destOrd="0" parTransId="{B60AEC23-FB62-6641-A49C-B66184EBBDE9}" sibTransId="{807A1DB1-303A-3645-9D61-5ABFB53468DF}"/>
    <dgm:cxn modelId="{3067BE6E-25A8-C543-AF9D-8AE690B76863}" type="presOf" srcId="{FFF8F105-7544-6246-8E26-92C3C6582802}" destId="{932020CA-DD87-034E-892F-7240B97A33F4}" srcOrd="1" destOrd="0" presId="urn:microsoft.com/office/officeart/2005/8/layout/vProcess5"/>
    <dgm:cxn modelId="{7F73FF35-3302-7D41-8AEC-DA54D172B061}" type="presOf" srcId="{692F79ED-0479-1D41-BA06-C21777F69308}" destId="{A3BF7273-3BEC-A246-BDA7-7AF3F91C0396}" srcOrd="0" destOrd="0" presId="urn:microsoft.com/office/officeart/2005/8/layout/vProcess5"/>
    <dgm:cxn modelId="{BA726438-98C3-4D49-A220-BD46E9FAF54E}" srcId="{3DA9F03A-58B3-6E42-97B6-C82F6BE4AC02}" destId="{FFF8F105-7544-6246-8E26-92C3C6582802}" srcOrd="1" destOrd="0" parTransId="{F6486969-27C4-A348-88F8-57894F6754F6}" sibTransId="{C31672CD-A6DA-0947-88DC-4AC475C7D94C}"/>
    <dgm:cxn modelId="{616C9399-03B5-D64D-9CE2-11989F40F759}" type="presOf" srcId="{C31672CD-A6DA-0947-88DC-4AC475C7D94C}" destId="{4688A66D-FCFF-B74B-9D85-CF9CEE7BE925}" srcOrd="0" destOrd="0" presId="urn:microsoft.com/office/officeart/2005/8/layout/vProcess5"/>
    <dgm:cxn modelId="{112F454C-170B-3B4A-A173-74A26E036672}" type="presOf" srcId="{FFF8F105-7544-6246-8E26-92C3C6582802}" destId="{BA6C3F20-179C-0F49-AC99-48D8818599E0}" srcOrd="0" destOrd="0" presId="urn:microsoft.com/office/officeart/2005/8/layout/vProcess5"/>
    <dgm:cxn modelId="{860CDF04-A58C-A34F-B7B7-C492F7614376}" type="presOf" srcId="{807A1DB1-303A-3645-9D61-5ABFB53468DF}" destId="{3EC282C0-3B33-AC43-B3C9-EEF6EDEFBD7A}" srcOrd="0" destOrd="0" presId="urn:microsoft.com/office/officeart/2005/8/layout/vProcess5"/>
    <dgm:cxn modelId="{E59ACA46-4426-9440-9FC3-411174E74AF5}" type="presOf" srcId="{A90563CB-9AA7-7A4F-A2D3-1833EB33F096}" destId="{D0761090-07EF-BD47-B071-397EFFE7E36F}" srcOrd="0" destOrd="0" presId="urn:microsoft.com/office/officeart/2005/8/layout/vProcess5"/>
    <dgm:cxn modelId="{014D3939-E0A6-084C-8BB7-154E1836896F}" type="presParOf" srcId="{C4B592D7-4E5A-B64E-BF10-A30B3260B69F}" destId="{4BB2A4A9-8C7A-474F-8689-FB35A9AA34A9}" srcOrd="0" destOrd="0" presId="urn:microsoft.com/office/officeart/2005/8/layout/vProcess5"/>
    <dgm:cxn modelId="{1596B98F-E601-2142-8929-28CA9F37EB30}" type="presParOf" srcId="{C4B592D7-4E5A-B64E-BF10-A30B3260B69F}" destId="{A3BF7273-3BEC-A246-BDA7-7AF3F91C0396}" srcOrd="1" destOrd="0" presId="urn:microsoft.com/office/officeart/2005/8/layout/vProcess5"/>
    <dgm:cxn modelId="{0EAE3E78-6A22-0E4B-825B-CB2EC63BE88A}" type="presParOf" srcId="{C4B592D7-4E5A-B64E-BF10-A30B3260B69F}" destId="{BA6C3F20-179C-0F49-AC99-48D8818599E0}" srcOrd="2" destOrd="0" presId="urn:microsoft.com/office/officeart/2005/8/layout/vProcess5"/>
    <dgm:cxn modelId="{018DCE90-1D43-9749-820D-0008A469E870}" type="presParOf" srcId="{C4B592D7-4E5A-B64E-BF10-A30B3260B69F}" destId="{D0761090-07EF-BD47-B071-397EFFE7E36F}" srcOrd="3" destOrd="0" presId="urn:microsoft.com/office/officeart/2005/8/layout/vProcess5"/>
    <dgm:cxn modelId="{607DD9C2-1731-854B-9DCA-799E7A0C89FC}" type="presParOf" srcId="{C4B592D7-4E5A-B64E-BF10-A30B3260B69F}" destId="{3EC282C0-3B33-AC43-B3C9-EEF6EDEFBD7A}" srcOrd="4" destOrd="0" presId="urn:microsoft.com/office/officeart/2005/8/layout/vProcess5"/>
    <dgm:cxn modelId="{74CAAE8F-4110-5243-B16D-9BE127440F5A}" type="presParOf" srcId="{C4B592D7-4E5A-B64E-BF10-A30B3260B69F}" destId="{4688A66D-FCFF-B74B-9D85-CF9CEE7BE925}" srcOrd="5" destOrd="0" presId="urn:microsoft.com/office/officeart/2005/8/layout/vProcess5"/>
    <dgm:cxn modelId="{BCD314DD-F410-B743-98E0-467F6D68D15D}" type="presParOf" srcId="{C4B592D7-4E5A-B64E-BF10-A30B3260B69F}" destId="{3B11D3C1-FD2C-6249-B36E-6FF0759A07A8}" srcOrd="6" destOrd="0" presId="urn:microsoft.com/office/officeart/2005/8/layout/vProcess5"/>
    <dgm:cxn modelId="{344BB594-F06F-7740-A4C1-CEE84FA74509}" type="presParOf" srcId="{C4B592D7-4E5A-B64E-BF10-A30B3260B69F}" destId="{932020CA-DD87-034E-892F-7240B97A33F4}" srcOrd="7" destOrd="0" presId="urn:microsoft.com/office/officeart/2005/8/layout/vProcess5"/>
    <dgm:cxn modelId="{2CA18501-7E5F-6545-BB95-35B02B35BDE4}" type="presParOf" srcId="{C4B592D7-4E5A-B64E-BF10-A30B3260B69F}" destId="{4DFCC841-CB5F-4C46-9594-2A7DE8DC21A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A9F03A-58B3-6E42-97B6-C82F6BE4AC02}"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92F79ED-0479-1D41-BA06-C21777F69308}">
      <dgm:prSet phldrT="[Text]"/>
      <dgm:spPr/>
      <dgm:t>
        <a:bodyPr/>
        <a:lstStyle/>
        <a:p>
          <a:r>
            <a:rPr lang="en-US" b="1" dirty="0" smtClean="0">
              <a:solidFill>
                <a:schemeClr val="tx1"/>
              </a:solidFill>
            </a:rPr>
            <a:t>reads</a:t>
          </a:r>
          <a:endParaRPr lang="en-US" b="1" dirty="0">
            <a:solidFill>
              <a:schemeClr val="tx1"/>
            </a:solidFill>
          </a:endParaRPr>
        </a:p>
      </dgm:t>
    </dgm:pt>
    <dgm:pt modelId="{B60AEC23-FB62-6641-A49C-B66184EBBDE9}" type="parTrans" cxnId="{1D474EC8-600E-FD47-99AF-45E8A74153F0}">
      <dgm:prSet/>
      <dgm:spPr/>
      <dgm:t>
        <a:bodyPr/>
        <a:lstStyle/>
        <a:p>
          <a:endParaRPr lang="en-US"/>
        </a:p>
      </dgm:t>
    </dgm:pt>
    <dgm:pt modelId="{807A1DB1-303A-3645-9D61-5ABFB53468DF}" type="sibTrans" cxnId="{1D474EC8-600E-FD47-99AF-45E8A74153F0}">
      <dgm:prSet/>
      <dgm:spPr/>
      <dgm:t>
        <a:bodyPr/>
        <a:lstStyle/>
        <a:p>
          <a:endParaRPr lang="en-US"/>
        </a:p>
      </dgm:t>
    </dgm:pt>
    <dgm:pt modelId="{FFF8F105-7544-6246-8E26-92C3C6582802}">
      <dgm:prSet phldrT="[Text]"/>
      <dgm:spPr/>
      <dgm:t>
        <a:bodyPr/>
        <a:lstStyle/>
        <a:p>
          <a:r>
            <a:rPr lang="en-US" dirty="0" smtClean="0"/>
            <a:t>contigs</a:t>
          </a:r>
          <a:endParaRPr lang="en-US" dirty="0"/>
        </a:p>
      </dgm:t>
    </dgm:pt>
    <dgm:pt modelId="{F6486969-27C4-A348-88F8-57894F6754F6}" type="parTrans" cxnId="{BA726438-98C3-4D49-A220-BD46E9FAF54E}">
      <dgm:prSet/>
      <dgm:spPr/>
      <dgm:t>
        <a:bodyPr/>
        <a:lstStyle/>
        <a:p>
          <a:endParaRPr lang="en-US"/>
        </a:p>
      </dgm:t>
    </dgm:pt>
    <dgm:pt modelId="{C31672CD-A6DA-0947-88DC-4AC475C7D94C}" type="sibTrans" cxnId="{BA726438-98C3-4D49-A220-BD46E9FAF54E}">
      <dgm:prSet/>
      <dgm:spPr/>
      <dgm:t>
        <a:bodyPr/>
        <a:lstStyle/>
        <a:p>
          <a:endParaRPr lang="en-US"/>
        </a:p>
      </dgm:t>
    </dgm:pt>
    <dgm:pt modelId="{A90563CB-9AA7-7A4F-A2D3-1833EB33F096}">
      <dgm:prSet phldrT="[Text]"/>
      <dgm:spPr/>
      <dgm:t>
        <a:bodyPr/>
        <a:lstStyle/>
        <a:p>
          <a:r>
            <a:rPr lang="en-US" dirty="0" smtClean="0"/>
            <a:t>scaffolds</a:t>
          </a:r>
          <a:endParaRPr lang="en-US" dirty="0"/>
        </a:p>
      </dgm:t>
    </dgm:pt>
    <dgm:pt modelId="{F117953E-4B18-534A-85C2-054D467DDED6}" type="parTrans" cxnId="{4119544B-8B6E-C14B-959F-1FCD3A10A202}">
      <dgm:prSet/>
      <dgm:spPr/>
      <dgm:t>
        <a:bodyPr/>
        <a:lstStyle/>
        <a:p>
          <a:endParaRPr lang="en-US"/>
        </a:p>
      </dgm:t>
    </dgm:pt>
    <dgm:pt modelId="{A8B6D5BD-DDA7-C44C-8099-6791FEB9B825}" type="sibTrans" cxnId="{4119544B-8B6E-C14B-959F-1FCD3A10A202}">
      <dgm:prSet/>
      <dgm:spPr/>
      <dgm:t>
        <a:bodyPr/>
        <a:lstStyle/>
        <a:p>
          <a:endParaRPr lang="en-US"/>
        </a:p>
      </dgm:t>
    </dgm:pt>
    <dgm:pt modelId="{C4B592D7-4E5A-B64E-BF10-A30B3260B69F}" type="pres">
      <dgm:prSet presAssocID="{3DA9F03A-58B3-6E42-97B6-C82F6BE4AC02}" presName="outerComposite" presStyleCnt="0">
        <dgm:presLayoutVars>
          <dgm:chMax val="5"/>
          <dgm:dir/>
          <dgm:resizeHandles val="exact"/>
        </dgm:presLayoutVars>
      </dgm:prSet>
      <dgm:spPr/>
      <dgm:t>
        <a:bodyPr/>
        <a:lstStyle/>
        <a:p>
          <a:endParaRPr lang="en-US"/>
        </a:p>
      </dgm:t>
    </dgm:pt>
    <dgm:pt modelId="{4BB2A4A9-8C7A-474F-8689-FB35A9AA34A9}" type="pres">
      <dgm:prSet presAssocID="{3DA9F03A-58B3-6E42-97B6-C82F6BE4AC02}" presName="dummyMaxCanvas" presStyleCnt="0">
        <dgm:presLayoutVars/>
      </dgm:prSet>
      <dgm:spPr/>
    </dgm:pt>
    <dgm:pt modelId="{A3BF7273-3BEC-A246-BDA7-7AF3F91C0396}" type="pres">
      <dgm:prSet presAssocID="{3DA9F03A-58B3-6E42-97B6-C82F6BE4AC02}" presName="ThreeNodes_1" presStyleLbl="node1" presStyleIdx="0" presStyleCnt="3">
        <dgm:presLayoutVars>
          <dgm:bulletEnabled val="1"/>
        </dgm:presLayoutVars>
      </dgm:prSet>
      <dgm:spPr/>
      <dgm:t>
        <a:bodyPr/>
        <a:lstStyle/>
        <a:p>
          <a:endParaRPr lang="en-US"/>
        </a:p>
      </dgm:t>
    </dgm:pt>
    <dgm:pt modelId="{BA6C3F20-179C-0F49-AC99-48D8818599E0}" type="pres">
      <dgm:prSet presAssocID="{3DA9F03A-58B3-6E42-97B6-C82F6BE4AC02}" presName="ThreeNodes_2" presStyleLbl="node1" presStyleIdx="1" presStyleCnt="3">
        <dgm:presLayoutVars>
          <dgm:bulletEnabled val="1"/>
        </dgm:presLayoutVars>
      </dgm:prSet>
      <dgm:spPr/>
      <dgm:t>
        <a:bodyPr/>
        <a:lstStyle/>
        <a:p>
          <a:endParaRPr lang="en-US"/>
        </a:p>
      </dgm:t>
    </dgm:pt>
    <dgm:pt modelId="{D0761090-07EF-BD47-B071-397EFFE7E36F}" type="pres">
      <dgm:prSet presAssocID="{3DA9F03A-58B3-6E42-97B6-C82F6BE4AC02}" presName="ThreeNodes_3" presStyleLbl="node1" presStyleIdx="2" presStyleCnt="3">
        <dgm:presLayoutVars>
          <dgm:bulletEnabled val="1"/>
        </dgm:presLayoutVars>
      </dgm:prSet>
      <dgm:spPr/>
      <dgm:t>
        <a:bodyPr/>
        <a:lstStyle/>
        <a:p>
          <a:endParaRPr lang="en-US"/>
        </a:p>
      </dgm:t>
    </dgm:pt>
    <dgm:pt modelId="{3EC282C0-3B33-AC43-B3C9-EEF6EDEFBD7A}" type="pres">
      <dgm:prSet presAssocID="{3DA9F03A-58B3-6E42-97B6-C82F6BE4AC02}" presName="ThreeConn_1-2" presStyleLbl="fgAccFollowNode1" presStyleIdx="0" presStyleCnt="2">
        <dgm:presLayoutVars>
          <dgm:bulletEnabled val="1"/>
        </dgm:presLayoutVars>
      </dgm:prSet>
      <dgm:spPr/>
      <dgm:t>
        <a:bodyPr/>
        <a:lstStyle/>
        <a:p>
          <a:endParaRPr lang="en-US"/>
        </a:p>
      </dgm:t>
    </dgm:pt>
    <dgm:pt modelId="{4688A66D-FCFF-B74B-9D85-CF9CEE7BE925}" type="pres">
      <dgm:prSet presAssocID="{3DA9F03A-58B3-6E42-97B6-C82F6BE4AC02}" presName="ThreeConn_2-3" presStyleLbl="fgAccFollowNode1" presStyleIdx="1" presStyleCnt="2">
        <dgm:presLayoutVars>
          <dgm:bulletEnabled val="1"/>
        </dgm:presLayoutVars>
      </dgm:prSet>
      <dgm:spPr/>
      <dgm:t>
        <a:bodyPr/>
        <a:lstStyle/>
        <a:p>
          <a:endParaRPr lang="en-US"/>
        </a:p>
      </dgm:t>
    </dgm:pt>
    <dgm:pt modelId="{3B11D3C1-FD2C-6249-B36E-6FF0759A07A8}" type="pres">
      <dgm:prSet presAssocID="{3DA9F03A-58B3-6E42-97B6-C82F6BE4AC02}" presName="ThreeNodes_1_text" presStyleLbl="node1" presStyleIdx="2" presStyleCnt="3">
        <dgm:presLayoutVars>
          <dgm:bulletEnabled val="1"/>
        </dgm:presLayoutVars>
      </dgm:prSet>
      <dgm:spPr/>
      <dgm:t>
        <a:bodyPr/>
        <a:lstStyle/>
        <a:p>
          <a:endParaRPr lang="en-US"/>
        </a:p>
      </dgm:t>
    </dgm:pt>
    <dgm:pt modelId="{932020CA-DD87-034E-892F-7240B97A33F4}" type="pres">
      <dgm:prSet presAssocID="{3DA9F03A-58B3-6E42-97B6-C82F6BE4AC02}" presName="ThreeNodes_2_text" presStyleLbl="node1" presStyleIdx="2" presStyleCnt="3">
        <dgm:presLayoutVars>
          <dgm:bulletEnabled val="1"/>
        </dgm:presLayoutVars>
      </dgm:prSet>
      <dgm:spPr/>
      <dgm:t>
        <a:bodyPr/>
        <a:lstStyle/>
        <a:p>
          <a:endParaRPr lang="en-US"/>
        </a:p>
      </dgm:t>
    </dgm:pt>
    <dgm:pt modelId="{4DFCC841-CB5F-4C46-9594-2A7DE8DC21A1}" type="pres">
      <dgm:prSet presAssocID="{3DA9F03A-58B3-6E42-97B6-C82F6BE4AC02}" presName="ThreeNodes_3_text" presStyleLbl="node1" presStyleIdx="2" presStyleCnt="3">
        <dgm:presLayoutVars>
          <dgm:bulletEnabled val="1"/>
        </dgm:presLayoutVars>
      </dgm:prSet>
      <dgm:spPr/>
      <dgm:t>
        <a:bodyPr/>
        <a:lstStyle/>
        <a:p>
          <a:endParaRPr lang="en-US"/>
        </a:p>
      </dgm:t>
    </dgm:pt>
  </dgm:ptLst>
  <dgm:cxnLst>
    <dgm:cxn modelId="{4119544B-8B6E-C14B-959F-1FCD3A10A202}" srcId="{3DA9F03A-58B3-6E42-97B6-C82F6BE4AC02}" destId="{A90563CB-9AA7-7A4F-A2D3-1833EB33F096}" srcOrd="2" destOrd="0" parTransId="{F117953E-4B18-534A-85C2-054D467DDED6}" sibTransId="{A8B6D5BD-DDA7-C44C-8099-6791FEB9B825}"/>
    <dgm:cxn modelId="{C8AC93B5-FAC7-C341-9FF3-586FEFF30E01}" type="presOf" srcId="{692F79ED-0479-1D41-BA06-C21777F69308}" destId="{3B11D3C1-FD2C-6249-B36E-6FF0759A07A8}" srcOrd="1" destOrd="0" presId="urn:microsoft.com/office/officeart/2005/8/layout/vProcess5"/>
    <dgm:cxn modelId="{1D474EC8-600E-FD47-99AF-45E8A74153F0}" srcId="{3DA9F03A-58B3-6E42-97B6-C82F6BE4AC02}" destId="{692F79ED-0479-1D41-BA06-C21777F69308}" srcOrd="0" destOrd="0" parTransId="{B60AEC23-FB62-6641-A49C-B66184EBBDE9}" sibTransId="{807A1DB1-303A-3645-9D61-5ABFB53468DF}"/>
    <dgm:cxn modelId="{25EC6628-0BD6-544D-94F7-7C63E5B36A1C}" type="presOf" srcId="{692F79ED-0479-1D41-BA06-C21777F69308}" destId="{A3BF7273-3BEC-A246-BDA7-7AF3F91C0396}" srcOrd="0" destOrd="0" presId="urn:microsoft.com/office/officeart/2005/8/layout/vProcess5"/>
    <dgm:cxn modelId="{E65E6181-75CA-B747-8B97-F2E165B3FAB7}" type="presOf" srcId="{FFF8F105-7544-6246-8E26-92C3C6582802}" destId="{BA6C3F20-179C-0F49-AC99-48D8818599E0}" srcOrd="0" destOrd="0" presId="urn:microsoft.com/office/officeart/2005/8/layout/vProcess5"/>
    <dgm:cxn modelId="{2C511459-897D-E649-8092-158CAC45412D}" type="presOf" srcId="{FFF8F105-7544-6246-8E26-92C3C6582802}" destId="{932020CA-DD87-034E-892F-7240B97A33F4}" srcOrd="1" destOrd="0" presId="urn:microsoft.com/office/officeart/2005/8/layout/vProcess5"/>
    <dgm:cxn modelId="{30BACE1F-D96F-F74A-BF66-4E8DE73A200D}" type="presOf" srcId="{A90563CB-9AA7-7A4F-A2D3-1833EB33F096}" destId="{D0761090-07EF-BD47-B071-397EFFE7E36F}" srcOrd="0" destOrd="0" presId="urn:microsoft.com/office/officeart/2005/8/layout/vProcess5"/>
    <dgm:cxn modelId="{E9FEC86D-04BB-A54E-BB91-7A1BCEA4690C}" type="presOf" srcId="{A90563CB-9AA7-7A4F-A2D3-1833EB33F096}" destId="{4DFCC841-CB5F-4C46-9594-2A7DE8DC21A1}" srcOrd="1" destOrd="0" presId="urn:microsoft.com/office/officeart/2005/8/layout/vProcess5"/>
    <dgm:cxn modelId="{E6FA8AF0-7802-684A-928F-3018F194FA39}" type="presOf" srcId="{C31672CD-A6DA-0947-88DC-4AC475C7D94C}" destId="{4688A66D-FCFF-B74B-9D85-CF9CEE7BE925}" srcOrd="0" destOrd="0" presId="urn:microsoft.com/office/officeart/2005/8/layout/vProcess5"/>
    <dgm:cxn modelId="{BA726438-98C3-4D49-A220-BD46E9FAF54E}" srcId="{3DA9F03A-58B3-6E42-97B6-C82F6BE4AC02}" destId="{FFF8F105-7544-6246-8E26-92C3C6582802}" srcOrd="1" destOrd="0" parTransId="{F6486969-27C4-A348-88F8-57894F6754F6}" sibTransId="{C31672CD-A6DA-0947-88DC-4AC475C7D94C}"/>
    <dgm:cxn modelId="{65139DE3-3F93-E544-8714-5FE72E1F2615}" type="presOf" srcId="{807A1DB1-303A-3645-9D61-5ABFB53468DF}" destId="{3EC282C0-3B33-AC43-B3C9-EEF6EDEFBD7A}" srcOrd="0" destOrd="0" presId="urn:microsoft.com/office/officeart/2005/8/layout/vProcess5"/>
    <dgm:cxn modelId="{D9DF971B-3443-3E46-87DB-225386057305}" type="presOf" srcId="{3DA9F03A-58B3-6E42-97B6-C82F6BE4AC02}" destId="{C4B592D7-4E5A-B64E-BF10-A30B3260B69F}" srcOrd="0" destOrd="0" presId="urn:microsoft.com/office/officeart/2005/8/layout/vProcess5"/>
    <dgm:cxn modelId="{50782679-6DF1-2141-9D21-2A7D0BDD4E79}" type="presParOf" srcId="{C4B592D7-4E5A-B64E-BF10-A30B3260B69F}" destId="{4BB2A4A9-8C7A-474F-8689-FB35A9AA34A9}" srcOrd="0" destOrd="0" presId="urn:microsoft.com/office/officeart/2005/8/layout/vProcess5"/>
    <dgm:cxn modelId="{9D294490-4B08-094C-95BC-B9EF4DE2F696}" type="presParOf" srcId="{C4B592D7-4E5A-B64E-BF10-A30B3260B69F}" destId="{A3BF7273-3BEC-A246-BDA7-7AF3F91C0396}" srcOrd="1" destOrd="0" presId="urn:microsoft.com/office/officeart/2005/8/layout/vProcess5"/>
    <dgm:cxn modelId="{B6AD4E2F-7929-9247-8A93-DB5C54C5B635}" type="presParOf" srcId="{C4B592D7-4E5A-B64E-BF10-A30B3260B69F}" destId="{BA6C3F20-179C-0F49-AC99-48D8818599E0}" srcOrd="2" destOrd="0" presId="urn:microsoft.com/office/officeart/2005/8/layout/vProcess5"/>
    <dgm:cxn modelId="{33374C21-FF7E-E943-9A58-7E20D27C613C}" type="presParOf" srcId="{C4B592D7-4E5A-B64E-BF10-A30B3260B69F}" destId="{D0761090-07EF-BD47-B071-397EFFE7E36F}" srcOrd="3" destOrd="0" presId="urn:microsoft.com/office/officeart/2005/8/layout/vProcess5"/>
    <dgm:cxn modelId="{9F247D45-A136-A446-9DC1-8A090E306858}" type="presParOf" srcId="{C4B592D7-4E5A-B64E-BF10-A30B3260B69F}" destId="{3EC282C0-3B33-AC43-B3C9-EEF6EDEFBD7A}" srcOrd="4" destOrd="0" presId="urn:microsoft.com/office/officeart/2005/8/layout/vProcess5"/>
    <dgm:cxn modelId="{55D1F0D1-A64B-8D47-A885-9219E0455058}" type="presParOf" srcId="{C4B592D7-4E5A-B64E-BF10-A30B3260B69F}" destId="{4688A66D-FCFF-B74B-9D85-CF9CEE7BE925}" srcOrd="5" destOrd="0" presId="urn:microsoft.com/office/officeart/2005/8/layout/vProcess5"/>
    <dgm:cxn modelId="{BE41AA76-DC40-E94E-A632-93293ED838FB}" type="presParOf" srcId="{C4B592D7-4E5A-B64E-BF10-A30B3260B69F}" destId="{3B11D3C1-FD2C-6249-B36E-6FF0759A07A8}" srcOrd="6" destOrd="0" presId="urn:microsoft.com/office/officeart/2005/8/layout/vProcess5"/>
    <dgm:cxn modelId="{A663192D-D487-4444-A1EC-FD57CA608D8B}" type="presParOf" srcId="{C4B592D7-4E5A-B64E-BF10-A30B3260B69F}" destId="{932020CA-DD87-034E-892F-7240B97A33F4}" srcOrd="7" destOrd="0" presId="urn:microsoft.com/office/officeart/2005/8/layout/vProcess5"/>
    <dgm:cxn modelId="{5E948A5C-1E94-2F44-A1E2-1156B7A87FEE}" type="presParOf" srcId="{C4B592D7-4E5A-B64E-BF10-A30B3260B69F}" destId="{4DFCC841-CB5F-4C46-9594-2A7DE8DC21A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A9F03A-58B3-6E42-97B6-C82F6BE4AC02}"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92F79ED-0479-1D41-BA06-C21777F69308}">
      <dgm:prSet phldrT="[Text]"/>
      <dgm:spPr/>
      <dgm:t>
        <a:bodyPr/>
        <a:lstStyle/>
        <a:p>
          <a:r>
            <a:rPr lang="en-US" dirty="0" smtClean="0"/>
            <a:t>reads</a:t>
          </a:r>
        </a:p>
      </dgm:t>
    </dgm:pt>
    <dgm:pt modelId="{B60AEC23-FB62-6641-A49C-B66184EBBDE9}" type="parTrans" cxnId="{1D474EC8-600E-FD47-99AF-45E8A74153F0}">
      <dgm:prSet/>
      <dgm:spPr/>
      <dgm:t>
        <a:bodyPr/>
        <a:lstStyle/>
        <a:p>
          <a:endParaRPr lang="en-US"/>
        </a:p>
      </dgm:t>
    </dgm:pt>
    <dgm:pt modelId="{807A1DB1-303A-3645-9D61-5ABFB53468DF}" type="sibTrans" cxnId="{1D474EC8-600E-FD47-99AF-45E8A74153F0}">
      <dgm:prSet/>
      <dgm:spPr/>
      <dgm:t>
        <a:bodyPr/>
        <a:lstStyle/>
        <a:p>
          <a:endParaRPr lang="en-US"/>
        </a:p>
      </dgm:t>
    </dgm:pt>
    <dgm:pt modelId="{FFF8F105-7544-6246-8E26-92C3C6582802}">
      <dgm:prSet phldrT="[Text]"/>
      <dgm:spPr/>
      <dgm:t>
        <a:bodyPr/>
        <a:lstStyle/>
        <a:p>
          <a:r>
            <a:rPr lang="en-US" dirty="0" smtClean="0"/>
            <a:t>contigs</a:t>
          </a:r>
          <a:endParaRPr lang="en-US" dirty="0"/>
        </a:p>
      </dgm:t>
    </dgm:pt>
    <dgm:pt modelId="{F6486969-27C4-A348-88F8-57894F6754F6}" type="parTrans" cxnId="{BA726438-98C3-4D49-A220-BD46E9FAF54E}">
      <dgm:prSet/>
      <dgm:spPr/>
      <dgm:t>
        <a:bodyPr/>
        <a:lstStyle/>
        <a:p>
          <a:endParaRPr lang="en-US"/>
        </a:p>
      </dgm:t>
    </dgm:pt>
    <dgm:pt modelId="{C31672CD-A6DA-0947-88DC-4AC475C7D94C}" type="sibTrans" cxnId="{BA726438-98C3-4D49-A220-BD46E9FAF54E}">
      <dgm:prSet/>
      <dgm:spPr/>
      <dgm:t>
        <a:bodyPr/>
        <a:lstStyle/>
        <a:p>
          <a:endParaRPr lang="en-US"/>
        </a:p>
      </dgm:t>
    </dgm:pt>
    <dgm:pt modelId="{A90563CB-9AA7-7A4F-A2D3-1833EB33F096}">
      <dgm:prSet phldrT="[Text]"/>
      <dgm:spPr/>
      <dgm:t>
        <a:bodyPr/>
        <a:lstStyle/>
        <a:p>
          <a:r>
            <a:rPr lang="en-US" b="1" dirty="0" smtClean="0">
              <a:solidFill>
                <a:schemeClr val="tx1"/>
              </a:solidFill>
            </a:rPr>
            <a:t>scaffolds</a:t>
          </a:r>
        </a:p>
      </dgm:t>
    </dgm:pt>
    <dgm:pt modelId="{F117953E-4B18-534A-85C2-054D467DDED6}" type="parTrans" cxnId="{4119544B-8B6E-C14B-959F-1FCD3A10A202}">
      <dgm:prSet/>
      <dgm:spPr/>
      <dgm:t>
        <a:bodyPr/>
        <a:lstStyle/>
        <a:p>
          <a:endParaRPr lang="en-US"/>
        </a:p>
      </dgm:t>
    </dgm:pt>
    <dgm:pt modelId="{A8B6D5BD-DDA7-C44C-8099-6791FEB9B825}" type="sibTrans" cxnId="{4119544B-8B6E-C14B-959F-1FCD3A10A202}">
      <dgm:prSet/>
      <dgm:spPr/>
      <dgm:t>
        <a:bodyPr/>
        <a:lstStyle/>
        <a:p>
          <a:endParaRPr lang="en-US"/>
        </a:p>
      </dgm:t>
    </dgm:pt>
    <dgm:pt modelId="{C4B592D7-4E5A-B64E-BF10-A30B3260B69F}" type="pres">
      <dgm:prSet presAssocID="{3DA9F03A-58B3-6E42-97B6-C82F6BE4AC02}" presName="outerComposite" presStyleCnt="0">
        <dgm:presLayoutVars>
          <dgm:chMax val="5"/>
          <dgm:dir/>
          <dgm:resizeHandles val="exact"/>
        </dgm:presLayoutVars>
      </dgm:prSet>
      <dgm:spPr/>
      <dgm:t>
        <a:bodyPr/>
        <a:lstStyle/>
        <a:p>
          <a:endParaRPr lang="en-US"/>
        </a:p>
      </dgm:t>
    </dgm:pt>
    <dgm:pt modelId="{4BB2A4A9-8C7A-474F-8689-FB35A9AA34A9}" type="pres">
      <dgm:prSet presAssocID="{3DA9F03A-58B3-6E42-97B6-C82F6BE4AC02}" presName="dummyMaxCanvas" presStyleCnt="0">
        <dgm:presLayoutVars/>
      </dgm:prSet>
      <dgm:spPr/>
    </dgm:pt>
    <dgm:pt modelId="{A3BF7273-3BEC-A246-BDA7-7AF3F91C0396}" type="pres">
      <dgm:prSet presAssocID="{3DA9F03A-58B3-6E42-97B6-C82F6BE4AC02}" presName="ThreeNodes_1" presStyleLbl="node1" presStyleIdx="0" presStyleCnt="3">
        <dgm:presLayoutVars>
          <dgm:bulletEnabled val="1"/>
        </dgm:presLayoutVars>
      </dgm:prSet>
      <dgm:spPr/>
      <dgm:t>
        <a:bodyPr/>
        <a:lstStyle/>
        <a:p>
          <a:endParaRPr lang="en-US"/>
        </a:p>
      </dgm:t>
    </dgm:pt>
    <dgm:pt modelId="{BA6C3F20-179C-0F49-AC99-48D8818599E0}" type="pres">
      <dgm:prSet presAssocID="{3DA9F03A-58B3-6E42-97B6-C82F6BE4AC02}" presName="ThreeNodes_2" presStyleLbl="node1" presStyleIdx="1" presStyleCnt="3">
        <dgm:presLayoutVars>
          <dgm:bulletEnabled val="1"/>
        </dgm:presLayoutVars>
      </dgm:prSet>
      <dgm:spPr/>
      <dgm:t>
        <a:bodyPr/>
        <a:lstStyle/>
        <a:p>
          <a:endParaRPr lang="en-US"/>
        </a:p>
      </dgm:t>
    </dgm:pt>
    <dgm:pt modelId="{D0761090-07EF-BD47-B071-397EFFE7E36F}" type="pres">
      <dgm:prSet presAssocID="{3DA9F03A-58B3-6E42-97B6-C82F6BE4AC02}" presName="ThreeNodes_3" presStyleLbl="node1" presStyleIdx="2" presStyleCnt="3">
        <dgm:presLayoutVars>
          <dgm:bulletEnabled val="1"/>
        </dgm:presLayoutVars>
      </dgm:prSet>
      <dgm:spPr/>
      <dgm:t>
        <a:bodyPr/>
        <a:lstStyle/>
        <a:p>
          <a:endParaRPr lang="en-US"/>
        </a:p>
      </dgm:t>
    </dgm:pt>
    <dgm:pt modelId="{3EC282C0-3B33-AC43-B3C9-EEF6EDEFBD7A}" type="pres">
      <dgm:prSet presAssocID="{3DA9F03A-58B3-6E42-97B6-C82F6BE4AC02}" presName="ThreeConn_1-2" presStyleLbl="fgAccFollowNode1" presStyleIdx="0" presStyleCnt="2">
        <dgm:presLayoutVars>
          <dgm:bulletEnabled val="1"/>
        </dgm:presLayoutVars>
      </dgm:prSet>
      <dgm:spPr/>
      <dgm:t>
        <a:bodyPr/>
        <a:lstStyle/>
        <a:p>
          <a:endParaRPr lang="en-US"/>
        </a:p>
      </dgm:t>
    </dgm:pt>
    <dgm:pt modelId="{4688A66D-FCFF-B74B-9D85-CF9CEE7BE925}" type="pres">
      <dgm:prSet presAssocID="{3DA9F03A-58B3-6E42-97B6-C82F6BE4AC02}" presName="ThreeConn_2-3" presStyleLbl="fgAccFollowNode1" presStyleIdx="1" presStyleCnt="2">
        <dgm:presLayoutVars>
          <dgm:bulletEnabled val="1"/>
        </dgm:presLayoutVars>
      </dgm:prSet>
      <dgm:spPr/>
      <dgm:t>
        <a:bodyPr/>
        <a:lstStyle/>
        <a:p>
          <a:endParaRPr lang="en-US"/>
        </a:p>
      </dgm:t>
    </dgm:pt>
    <dgm:pt modelId="{3B11D3C1-FD2C-6249-B36E-6FF0759A07A8}" type="pres">
      <dgm:prSet presAssocID="{3DA9F03A-58B3-6E42-97B6-C82F6BE4AC02}" presName="ThreeNodes_1_text" presStyleLbl="node1" presStyleIdx="2" presStyleCnt="3">
        <dgm:presLayoutVars>
          <dgm:bulletEnabled val="1"/>
        </dgm:presLayoutVars>
      </dgm:prSet>
      <dgm:spPr/>
      <dgm:t>
        <a:bodyPr/>
        <a:lstStyle/>
        <a:p>
          <a:endParaRPr lang="en-US"/>
        </a:p>
      </dgm:t>
    </dgm:pt>
    <dgm:pt modelId="{932020CA-DD87-034E-892F-7240B97A33F4}" type="pres">
      <dgm:prSet presAssocID="{3DA9F03A-58B3-6E42-97B6-C82F6BE4AC02}" presName="ThreeNodes_2_text" presStyleLbl="node1" presStyleIdx="2" presStyleCnt="3">
        <dgm:presLayoutVars>
          <dgm:bulletEnabled val="1"/>
        </dgm:presLayoutVars>
      </dgm:prSet>
      <dgm:spPr/>
      <dgm:t>
        <a:bodyPr/>
        <a:lstStyle/>
        <a:p>
          <a:endParaRPr lang="en-US"/>
        </a:p>
      </dgm:t>
    </dgm:pt>
    <dgm:pt modelId="{4DFCC841-CB5F-4C46-9594-2A7DE8DC21A1}" type="pres">
      <dgm:prSet presAssocID="{3DA9F03A-58B3-6E42-97B6-C82F6BE4AC02}" presName="ThreeNodes_3_text" presStyleLbl="node1" presStyleIdx="2" presStyleCnt="3">
        <dgm:presLayoutVars>
          <dgm:bulletEnabled val="1"/>
        </dgm:presLayoutVars>
      </dgm:prSet>
      <dgm:spPr/>
      <dgm:t>
        <a:bodyPr/>
        <a:lstStyle/>
        <a:p>
          <a:endParaRPr lang="en-US"/>
        </a:p>
      </dgm:t>
    </dgm:pt>
  </dgm:ptLst>
  <dgm:cxnLst>
    <dgm:cxn modelId="{4119544B-8B6E-C14B-959F-1FCD3A10A202}" srcId="{3DA9F03A-58B3-6E42-97B6-C82F6BE4AC02}" destId="{A90563CB-9AA7-7A4F-A2D3-1833EB33F096}" srcOrd="2" destOrd="0" parTransId="{F117953E-4B18-534A-85C2-054D467DDED6}" sibTransId="{A8B6D5BD-DDA7-C44C-8099-6791FEB9B825}"/>
    <dgm:cxn modelId="{D4FCA727-BE78-A549-80BC-2765B897DD31}" type="presOf" srcId="{A90563CB-9AA7-7A4F-A2D3-1833EB33F096}" destId="{4DFCC841-CB5F-4C46-9594-2A7DE8DC21A1}" srcOrd="1" destOrd="0" presId="urn:microsoft.com/office/officeart/2005/8/layout/vProcess5"/>
    <dgm:cxn modelId="{1D474EC8-600E-FD47-99AF-45E8A74153F0}" srcId="{3DA9F03A-58B3-6E42-97B6-C82F6BE4AC02}" destId="{692F79ED-0479-1D41-BA06-C21777F69308}" srcOrd="0" destOrd="0" parTransId="{B60AEC23-FB62-6641-A49C-B66184EBBDE9}" sibTransId="{807A1DB1-303A-3645-9D61-5ABFB53468DF}"/>
    <dgm:cxn modelId="{54D9745A-EA7C-3B41-9694-ED02293B5D98}" type="presOf" srcId="{A90563CB-9AA7-7A4F-A2D3-1833EB33F096}" destId="{D0761090-07EF-BD47-B071-397EFFE7E36F}" srcOrd="0" destOrd="0" presId="urn:microsoft.com/office/officeart/2005/8/layout/vProcess5"/>
    <dgm:cxn modelId="{A9C0A7C9-79B1-054F-9C61-CCC3D477B053}" type="presOf" srcId="{692F79ED-0479-1D41-BA06-C21777F69308}" destId="{A3BF7273-3BEC-A246-BDA7-7AF3F91C0396}" srcOrd="0" destOrd="0" presId="urn:microsoft.com/office/officeart/2005/8/layout/vProcess5"/>
    <dgm:cxn modelId="{1C20A15A-EA9E-344B-A4B1-DCA90AA3721C}" type="presOf" srcId="{C31672CD-A6DA-0947-88DC-4AC475C7D94C}" destId="{4688A66D-FCFF-B74B-9D85-CF9CEE7BE925}" srcOrd="0" destOrd="0" presId="urn:microsoft.com/office/officeart/2005/8/layout/vProcess5"/>
    <dgm:cxn modelId="{0F15321E-F3CD-4F45-BC38-EC1A77E95D47}" type="presOf" srcId="{807A1DB1-303A-3645-9D61-5ABFB53468DF}" destId="{3EC282C0-3B33-AC43-B3C9-EEF6EDEFBD7A}" srcOrd="0" destOrd="0" presId="urn:microsoft.com/office/officeart/2005/8/layout/vProcess5"/>
    <dgm:cxn modelId="{3E364FF8-7CC3-7E49-BF3A-2DAC01652AB8}" type="presOf" srcId="{692F79ED-0479-1D41-BA06-C21777F69308}" destId="{3B11D3C1-FD2C-6249-B36E-6FF0759A07A8}" srcOrd="1" destOrd="0" presId="urn:microsoft.com/office/officeart/2005/8/layout/vProcess5"/>
    <dgm:cxn modelId="{BA726438-98C3-4D49-A220-BD46E9FAF54E}" srcId="{3DA9F03A-58B3-6E42-97B6-C82F6BE4AC02}" destId="{FFF8F105-7544-6246-8E26-92C3C6582802}" srcOrd="1" destOrd="0" parTransId="{F6486969-27C4-A348-88F8-57894F6754F6}" sibTransId="{C31672CD-A6DA-0947-88DC-4AC475C7D94C}"/>
    <dgm:cxn modelId="{2FCC416A-E1BA-7942-803E-EA1926F3CFC2}" type="presOf" srcId="{3DA9F03A-58B3-6E42-97B6-C82F6BE4AC02}" destId="{C4B592D7-4E5A-B64E-BF10-A30B3260B69F}" srcOrd="0" destOrd="0" presId="urn:microsoft.com/office/officeart/2005/8/layout/vProcess5"/>
    <dgm:cxn modelId="{4947126D-1EAF-A641-8F42-2780C5EB339A}" type="presOf" srcId="{FFF8F105-7544-6246-8E26-92C3C6582802}" destId="{932020CA-DD87-034E-892F-7240B97A33F4}" srcOrd="1" destOrd="0" presId="urn:microsoft.com/office/officeart/2005/8/layout/vProcess5"/>
    <dgm:cxn modelId="{2D716134-CC77-D643-86FD-E18A4A70F44D}" type="presOf" srcId="{FFF8F105-7544-6246-8E26-92C3C6582802}" destId="{BA6C3F20-179C-0F49-AC99-48D8818599E0}" srcOrd="0" destOrd="0" presId="urn:microsoft.com/office/officeart/2005/8/layout/vProcess5"/>
    <dgm:cxn modelId="{06F69FCB-84AA-5846-9C31-D14A5DCAD564}" type="presParOf" srcId="{C4B592D7-4E5A-B64E-BF10-A30B3260B69F}" destId="{4BB2A4A9-8C7A-474F-8689-FB35A9AA34A9}" srcOrd="0" destOrd="0" presId="urn:microsoft.com/office/officeart/2005/8/layout/vProcess5"/>
    <dgm:cxn modelId="{73C1434D-DADB-674F-A31D-6D8B70CCAC20}" type="presParOf" srcId="{C4B592D7-4E5A-B64E-BF10-A30B3260B69F}" destId="{A3BF7273-3BEC-A246-BDA7-7AF3F91C0396}" srcOrd="1" destOrd="0" presId="urn:microsoft.com/office/officeart/2005/8/layout/vProcess5"/>
    <dgm:cxn modelId="{1B887FA6-061D-B945-BF15-67399F664843}" type="presParOf" srcId="{C4B592D7-4E5A-B64E-BF10-A30B3260B69F}" destId="{BA6C3F20-179C-0F49-AC99-48D8818599E0}" srcOrd="2" destOrd="0" presId="urn:microsoft.com/office/officeart/2005/8/layout/vProcess5"/>
    <dgm:cxn modelId="{2E0DDA27-53FF-7D47-AB68-99494DF3AB6F}" type="presParOf" srcId="{C4B592D7-4E5A-B64E-BF10-A30B3260B69F}" destId="{D0761090-07EF-BD47-B071-397EFFE7E36F}" srcOrd="3" destOrd="0" presId="urn:microsoft.com/office/officeart/2005/8/layout/vProcess5"/>
    <dgm:cxn modelId="{1840DE1D-A056-DB46-B847-2F0DF23F4A9B}" type="presParOf" srcId="{C4B592D7-4E5A-B64E-BF10-A30B3260B69F}" destId="{3EC282C0-3B33-AC43-B3C9-EEF6EDEFBD7A}" srcOrd="4" destOrd="0" presId="urn:microsoft.com/office/officeart/2005/8/layout/vProcess5"/>
    <dgm:cxn modelId="{301A2C10-4320-7E45-BF2C-16A91A2E078B}" type="presParOf" srcId="{C4B592D7-4E5A-B64E-BF10-A30B3260B69F}" destId="{4688A66D-FCFF-B74B-9D85-CF9CEE7BE925}" srcOrd="5" destOrd="0" presId="urn:microsoft.com/office/officeart/2005/8/layout/vProcess5"/>
    <dgm:cxn modelId="{474446E2-9AD7-D44B-AC8C-8306D978F494}" type="presParOf" srcId="{C4B592D7-4E5A-B64E-BF10-A30B3260B69F}" destId="{3B11D3C1-FD2C-6249-B36E-6FF0759A07A8}" srcOrd="6" destOrd="0" presId="urn:microsoft.com/office/officeart/2005/8/layout/vProcess5"/>
    <dgm:cxn modelId="{3AB1C1B2-6177-2D40-A681-8F8B5AEEC2D1}" type="presParOf" srcId="{C4B592D7-4E5A-B64E-BF10-A30B3260B69F}" destId="{932020CA-DD87-034E-892F-7240B97A33F4}" srcOrd="7" destOrd="0" presId="urn:microsoft.com/office/officeart/2005/8/layout/vProcess5"/>
    <dgm:cxn modelId="{54C800DA-AD66-F44E-BD46-21389A6C7F3C}" type="presParOf" srcId="{C4B592D7-4E5A-B64E-BF10-A30B3260B69F}" destId="{4DFCC841-CB5F-4C46-9594-2A7DE8DC21A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A9F03A-58B3-6E42-97B6-C82F6BE4AC02}"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92F79ED-0479-1D41-BA06-C21777F69308}">
      <dgm:prSet phldrT="[Text]"/>
      <dgm:spPr/>
      <dgm:t>
        <a:bodyPr/>
        <a:lstStyle/>
        <a:p>
          <a:r>
            <a:rPr lang="en-US" dirty="0" smtClean="0"/>
            <a:t>reads</a:t>
          </a:r>
          <a:endParaRPr lang="en-US" dirty="0"/>
        </a:p>
      </dgm:t>
    </dgm:pt>
    <dgm:pt modelId="{B60AEC23-FB62-6641-A49C-B66184EBBDE9}" type="parTrans" cxnId="{1D474EC8-600E-FD47-99AF-45E8A74153F0}">
      <dgm:prSet/>
      <dgm:spPr/>
      <dgm:t>
        <a:bodyPr/>
        <a:lstStyle/>
        <a:p>
          <a:endParaRPr lang="en-US"/>
        </a:p>
      </dgm:t>
    </dgm:pt>
    <dgm:pt modelId="{807A1DB1-303A-3645-9D61-5ABFB53468DF}" type="sibTrans" cxnId="{1D474EC8-600E-FD47-99AF-45E8A74153F0}">
      <dgm:prSet/>
      <dgm:spPr/>
      <dgm:t>
        <a:bodyPr/>
        <a:lstStyle/>
        <a:p>
          <a:endParaRPr lang="en-US"/>
        </a:p>
      </dgm:t>
    </dgm:pt>
    <dgm:pt modelId="{FFF8F105-7544-6246-8E26-92C3C6582802}">
      <dgm:prSet phldrT="[Text]"/>
      <dgm:spPr/>
      <dgm:t>
        <a:bodyPr/>
        <a:lstStyle/>
        <a:p>
          <a:r>
            <a:rPr lang="en-US" dirty="0" smtClean="0"/>
            <a:t>contigs</a:t>
          </a:r>
          <a:endParaRPr lang="en-US" dirty="0"/>
        </a:p>
      </dgm:t>
    </dgm:pt>
    <dgm:pt modelId="{F6486969-27C4-A348-88F8-57894F6754F6}" type="parTrans" cxnId="{BA726438-98C3-4D49-A220-BD46E9FAF54E}">
      <dgm:prSet/>
      <dgm:spPr/>
      <dgm:t>
        <a:bodyPr/>
        <a:lstStyle/>
        <a:p>
          <a:endParaRPr lang="en-US"/>
        </a:p>
      </dgm:t>
    </dgm:pt>
    <dgm:pt modelId="{C31672CD-A6DA-0947-88DC-4AC475C7D94C}" type="sibTrans" cxnId="{BA726438-98C3-4D49-A220-BD46E9FAF54E}">
      <dgm:prSet/>
      <dgm:spPr/>
      <dgm:t>
        <a:bodyPr/>
        <a:lstStyle/>
        <a:p>
          <a:endParaRPr lang="en-US"/>
        </a:p>
      </dgm:t>
    </dgm:pt>
    <dgm:pt modelId="{A90563CB-9AA7-7A4F-A2D3-1833EB33F096}">
      <dgm:prSet phldrT="[Text]"/>
      <dgm:spPr/>
      <dgm:t>
        <a:bodyPr/>
        <a:lstStyle/>
        <a:p>
          <a:r>
            <a:rPr lang="en-US" dirty="0" smtClean="0"/>
            <a:t>scaffolds</a:t>
          </a:r>
          <a:endParaRPr lang="en-US" dirty="0"/>
        </a:p>
      </dgm:t>
    </dgm:pt>
    <dgm:pt modelId="{F117953E-4B18-534A-85C2-054D467DDED6}" type="parTrans" cxnId="{4119544B-8B6E-C14B-959F-1FCD3A10A202}">
      <dgm:prSet/>
      <dgm:spPr/>
      <dgm:t>
        <a:bodyPr/>
        <a:lstStyle/>
        <a:p>
          <a:endParaRPr lang="en-US"/>
        </a:p>
      </dgm:t>
    </dgm:pt>
    <dgm:pt modelId="{A8B6D5BD-DDA7-C44C-8099-6791FEB9B825}" type="sibTrans" cxnId="{4119544B-8B6E-C14B-959F-1FCD3A10A202}">
      <dgm:prSet/>
      <dgm:spPr/>
      <dgm:t>
        <a:bodyPr/>
        <a:lstStyle/>
        <a:p>
          <a:endParaRPr lang="en-US"/>
        </a:p>
      </dgm:t>
    </dgm:pt>
    <dgm:pt modelId="{C4B592D7-4E5A-B64E-BF10-A30B3260B69F}" type="pres">
      <dgm:prSet presAssocID="{3DA9F03A-58B3-6E42-97B6-C82F6BE4AC02}" presName="outerComposite" presStyleCnt="0">
        <dgm:presLayoutVars>
          <dgm:chMax val="5"/>
          <dgm:dir/>
          <dgm:resizeHandles val="exact"/>
        </dgm:presLayoutVars>
      </dgm:prSet>
      <dgm:spPr/>
      <dgm:t>
        <a:bodyPr/>
        <a:lstStyle/>
        <a:p>
          <a:endParaRPr lang="en-US"/>
        </a:p>
      </dgm:t>
    </dgm:pt>
    <dgm:pt modelId="{4BB2A4A9-8C7A-474F-8689-FB35A9AA34A9}" type="pres">
      <dgm:prSet presAssocID="{3DA9F03A-58B3-6E42-97B6-C82F6BE4AC02}" presName="dummyMaxCanvas" presStyleCnt="0">
        <dgm:presLayoutVars/>
      </dgm:prSet>
      <dgm:spPr/>
    </dgm:pt>
    <dgm:pt modelId="{A3BF7273-3BEC-A246-BDA7-7AF3F91C0396}" type="pres">
      <dgm:prSet presAssocID="{3DA9F03A-58B3-6E42-97B6-C82F6BE4AC02}" presName="ThreeNodes_1" presStyleLbl="node1" presStyleIdx="0" presStyleCnt="3">
        <dgm:presLayoutVars>
          <dgm:bulletEnabled val="1"/>
        </dgm:presLayoutVars>
      </dgm:prSet>
      <dgm:spPr/>
      <dgm:t>
        <a:bodyPr/>
        <a:lstStyle/>
        <a:p>
          <a:endParaRPr lang="en-US"/>
        </a:p>
      </dgm:t>
    </dgm:pt>
    <dgm:pt modelId="{BA6C3F20-179C-0F49-AC99-48D8818599E0}" type="pres">
      <dgm:prSet presAssocID="{3DA9F03A-58B3-6E42-97B6-C82F6BE4AC02}" presName="ThreeNodes_2" presStyleLbl="node1" presStyleIdx="1" presStyleCnt="3">
        <dgm:presLayoutVars>
          <dgm:bulletEnabled val="1"/>
        </dgm:presLayoutVars>
      </dgm:prSet>
      <dgm:spPr/>
      <dgm:t>
        <a:bodyPr/>
        <a:lstStyle/>
        <a:p>
          <a:endParaRPr lang="en-US"/>
        </a:p>
      </dgm:t>
    </dgm:pt>
    <dgm:pt modelId="{D0761090-07EF-BD47-B071-397EFFE7E36F}" type="pres">
      <dgm:prSet presAssocID="{3DA9F03A-58B3-6E42-97B6-C82F6BE4AC02}" presName="ThreeNodes_3" presStyleLbl="node1" presStyleIdx="2" presStyleCnt="3">
        <dgm:presLayoutVars>
          <dgm:bulletEnabled val="1"/>
        </dgm:presLayoutVars>
      </dgm:prSet>
      <dgm:spPr/>
      <dgm:t>
        <a:bodyPr/>
        <a:lstStyle/>
        <a:p>
          <a:endParaRPr lang="en-US"/>
        </a:p>
      </dgm:t>
    </dgm:pt>
    <dgm:pt modelId="{3EC282C0-3B33-AC43-B3C9-EEF6EDEFBD7A}" type="pres">
      <dgm:prSet presAssocID="{3DA9F03A-58B3-6E42-97B6-C82F6BE4AC02}" presName="ThreeConn_1-2" presStyleLbl="fgAccFollowNode1" presStyleIdx="0" presStyleCnt="2">
        <dgm:presLayoutVars>
          <dgm:bulletEnabled val="1"/>
        </dgm:presLayoutVars>
      </dgm:prSet>
      <dgm:spPr/>
      <dgm:t>
        <a:bodyPr/>
        <a:lstStyle/>
        <a:p>
          <a:endParaRPr lang="en-US"/>
        </a:p>
      </dgm:t>
    </dgm:pt>
    <dgm:pt modelId="{4688A66D-FCFF-B74B-9D85-CF9CEE7BE925}" type="pres">
      <dgm:prSet presAssocID="{3DA9F03A-58B3-6E42-97B6-C82F6BE4AC02}" presName="ThreeConn_2-3" presStyleLbl="fgAccFollowNode1" presStyleIdx="1" presStyleCnt="2">
        <dgm:presLayoutVars>
          <dgm:bulletEnabled val="1"/>
        </dgm:presLayoutVars>
      </dgm:prSet>
      <dgm:spPr/>
      <dgm:t>
        <a:bodyPr/>
        <a:lstStyle/>
        <a:p>
          <a:endParaRPr lang="en-US"/>
        </a:p>
      </dgm:t>
    </dgm:pt>
    <dgm:pt modelId="{3B11D3C1-FD2C-6249-B36E-6FF0759A07A8}" type="pres">
      <dgm:prSet presAssocID="{3DA9F03A-58B3-6E42-97B6-C82F6BE4AC02}" presName="ThreeNodes_1_text" presStyleLbl="node1" presStyleIdx="2" presStyleCnt="3">
        <dgm:presLayoutVars>
          <dgm:bulletEnabled val="1"/>
        </dgm:presLayoutVars>
      </dgm:prSet>
      <dgm:spPr/>
      <dgm:t>
        <a:bodyPr/>
        <a:lstStyle/>
        <a:p>
          <a:endParaRPr lang="en-US"/>
        </a:p>
      </dgm:t>
    </dgm:pt>
    <dgm:pt modelId="{932020CA-DD87-034E-892F-7240B97A33F4}" type="pres">
      <dgm:prSet presAssocID="{3DA9F03A-58B3-6E42-97B6-C82F6BE4AC02}" presName="ThreeNodes_2_text" presStyleLbl="node1" presStyleIdx="2" presStyleCnt="3">
        <dgm:presLayoutVars>
          <dgm:bulletEnabled val="1"/>
        </dgm:presLayoutVars>
      </dgm:prSet>
      <dgm:spPr/>
      <dgm:t>
        <a:bodyPr/>
        <a:lstStyle/>
        <a:p>
          <a:endParaRPr lang="en-US"/>
        </a:p>
      </dgm:t>
    </dgm:pt>
    <dgm:pt modelId="{4DFCC841-CB5F-4C46-9594-2A7DE8DC21A1}" type="pres">
      <dgm:prSet presAssocID="{3DA9F03A-58B3-6E42-97B6-C82F6BE4AC02}" presName="ThreeNodes_3_text" presStyleLbl="node1" presStyleIdx="2" presStyleCnt="3">
        <dgm:presLayoutVars>
          <dgm:bulletEnabled val="1"/>
        </dgm:presLayoutVars>
      </dgm:prSet>
      <dgm:spPr/>
      <dgm:t>
        <a:bodyPr/>
        <a:lstStyle/>
        <a:p>
          <a:endParaRPr lang="en-US"/>
        </a:p>
      </dgm:t>
    </dgm:pt>
  </dgm:ptLst>
  <dgm:cxnLst>
    <dgm:cxn modelId="{4119544B-8B6E-C14B-959F-1FCD3A10A202}" srcId="{3DA9F03A-58B3-6E42-97B6-C82F6BE4AC02}" destId="{A90563CB-9AA7-7A4F-A2D3-1833EB33F096}" srcOrd="2" destOrd="0" parTransId="{F117953E-4B18-534A-85C2-054D467DDED6}" sibTransId="{A8B6D5BD-DDA7-C44C-8099-6791FEB9B825}"/>
    <dgm:cxn modelId="{E9D2C889-B407-7E43-8542-3BE1282E6790}" type="presOf" srcId="{A90563CB-9AA7-7A4F-A2D3-1833EB33F096}" destId="{D0761090-07EF-BD47-B071-397EFFE7E36F}" srcOrd="0" destOrd="0" presId="urn:microsoft.com/office/officeart/2005/8/layout/vProcess5"/>
    <dgm:cxn modelId="{F7EBDDED-5B0D-3547-8530-6A03C9D468B4}" type="presOf" srcId="{807A1DB1-303A-3645-9D61-5ABFB53468DF}" destId="{3EC282C0-3B33-AC43-B3C9-EEF6EDEFBD7A}" srcOrd="0" destOrd="0" presId="urn:microsoft.com/office/officeart/2005/8/layout/vProcess5"/>
    <dgm:cxn modelId="{66080196-AB0E-BE4E-A0B2-069FEC0BFDFA}" type="presOf" srcId="{A90563CB-9AA7-7A4F-A2D3-1833EB33F096}" destId="{4DFCC841-CB5F-4C46-9594-2A7DE8DC21A1}" srcOrd="1" destOrd="0" presId="urn:microsoft.com/office/officeart/2005/8/layout/vProcess5"/>
    <dgm:cxn modelId="{1D474EC8-600E-FD47-99AF-45E8A74153F0}" srcId="{3DA9F03A-58B3-6E42-97B6-C82F6BE4AC02}" destId="{692F79ED-0479-1D41-BA06-C21777F69308}" srcOrd="0" destOrd="0" parTransId="{B60AEC23-FB62-6641-A49C-B66184EBBDE9}" sibTransId="{807A1DB1-303A-3645-9D61-5ABFB53468DF}"/>
    <dgm:cxn modelId="{D62A899B-B94F-5442-BBC7-EED7EF207287}" type="presOf" srcId="{FFF8F105-7544-6246-8E26-92C3C6582802}" destId="{932020CA-DD87-034E-892F-7240B97A33F4}" srcOrd="1" destOrd="0" presId="urn:microsoft.com/office/officeart/2005/8/layout/vProcess5"/>
    <dgm:cxn modelId="{1034D9F1-0F86-B24C-8501-8ED3F02ED1CB}" type="presOf" srcId="{FFF8F105-7544-6246-8E26-92C3C6582802}" destId="{BA6C3F20-179C-0F49-AC99-48D8818599E0}" srcOrd="0" destOrd="0" presId="urn:microsoft.com/office/officeart/2005/8/layout/vProcess5"/>
    <dgm:cxn modelId="{1EBDDCCB-4CBB-A24C-AE84-EE417858B3EA}" type="presOf" srcId="{3DA9F03A-58B3-6E42-97B6-C82F6BE4AC02}" destId="{C4B592D7-4E5A-B64E-BF10-A30B3260B69F}" srcOrd="0" destOrd="0" presId="urn:microsoft.com/office/officeart/2005/8/layout/vProcess5"/>
    <dgm:cxn modelId="{E1A4C58E-73A1-D947-920D-C2CBF7DA4884}" type="presOf" srcId="{692F79ED-0479-1D41-BA06-C21777F69308}" destId="{A3BF7273-3BEC-A246-BDA7-7AF3F91C0396}" srcOrd="0" destOrd="0" presId="urn:microsoft.com/office/officeart/2005/8/layout/vProcess5"/>
    <dgm:cxn modelId="{BA726438-98C3-4D49-A220-BD46E9FAF54E}" srcId="{3DA9F03A-58B3-6E42-97B6-C82F6BE4AC02}" destId="{FFF8F105-7544-6246-8E26-92C3C6582802}" srcOrd="1" destOrd="0" parTransId="{F6486969-27C4-A348-88F8-57894F6754F6}" sibTransId="{C31672CD-A6DA-0947-88DC-4AC475C7D94C}"/>
    <dgm:cxn modelId="{24D3ACD5-1CB3-944A-B333-419F5866A112}" type="presOf" srcId="{692F79ED-0479-1D41-BA06-C21777F69308}" destId="{3B11D3C1-FD2C-6249-B36E-6FF0759A07A8}" srcOrd="1" destOrd="0" presId="urn:microsoft.com/office/officeart/2005/8/layout/vProcess5"/>
    <dgm:cxn modelId="{74FA560D-47B2-F54E-B5F3-5AAF8F2FC02B}" type="presOf" srcId="{C31672CD-A6DA-0947-88DC-4AC475C7D94C}" destId="{4688A66D-FCFF-B74B-9D85-CF9CEE7BE925}" srcOrd="0" destOrd="0" presId="urn:microsoft.com/office/officeart/2005/8/layout/vProcess5"/>
    <dgm:cxn modelId="{F90385EF-3C17-454E-BEF9-BA5DC57852C0}" type="presParOf" srcId="{C4B592D7-4E5A-B64E-BF10-A30B3260B69F}" destId="{4BB2A4A9-8C7A-474F-8689-FB35A9AA34A9}" srcOrd="0" destOrd="0" presId="urn:microsoft.com/office/officeart/2005/8/layout/vProcess5"/>
    <dgm:cxn modelId="{E412F210-3944-4542-916E-FF0AAB380C75}" type="presParOf" srcId="{C4B592D7-4E5A-B64E-BF10-A30B3260B69F}" destId="{A3BF7273-3BEC-A246-BDA7-7AF3F91C0396}" srcOrd="1" destOrd="0" presId="urn:microsoft.com/office/officeart/2005/8/layout/vProcess5"/>
    <dgm:cxn modelId="{B1547F1D-230D-6549-91ED-B2F70E748000}" type="presParOf" srcId="{C4B592D7-4E5A-B64E-BF10-A30B3260B69F}" destId="{BA6C3F20-179C-0F49-AC99-48D8818599E0}" srcOrd="2" destOrd="0" presId="urn:microsoft.com/office/officeart/2005/8/layout/vProcess5"/>
    <dgm:cxn modelId="{D81838FC-3E72-F24F-A87D-A43A7DA42175}" type="presParOf" srcId="{C4B592D7-4E5A-B64E-BF10-A30B3260B69F}" destId="{D0761090-07EF-BD47-B071-397EFFE7E36F}" srcOrd="3" destOrd="0" presId="urn:microsoft.com/office/officeart/2005/8/layout/vProcess5"/>
    <dgm:cxn modelId="{8D85F459-566E-264D-8FEF-D0683FDD07E9}" type="presParOf" srcId="{C4B592D7-4E5A-B64E-BF10-A30B3260B69F}" destId="{3EC282C0-3B33-AC43-B3C9-EEF6EDEFBD7A}" srcOrd="4" destOrd="0" presId="urn:microsoft.com/office/officeart/2005/8/layout/vProcess5"/>
    <dgm:cxn modelId="{E642CF50-DADE-8444-9414-9B4743501D74}" type="presParOf" srcId="{C4B592D7-4E5A-B64E-BF10-A30B3260B69F}" destId="{4688A66D-FCFF-B74B-9D85-CF9CEE7BE925}" srcOrd="5" destOrd="0" presId="urn:microsoft.com/office/officeart/2005/8/layout/vProcess5"/>
    <dgm:cxn modelId="{E47A2BE8-36CA-9843-9DDB-BBA84B75E026}" type="presParOf" srcId="{C4B592D7-4E5A-B64E-BF10-A30B3260B69F}" destId="{3B11D3C1-FD2C-6249-B36E-6FF0759A07A8}" srcOrd="6" destOrd="0" presId="urn:microsoft.com/office/officeart/2005/8/layout/vProcess5"/>
    <dgm:cxn modelId="{CD1FA78C-4236-1849-A4FC-D8C5DEE2868B}" type="presParOf" srcId="{C4B592D7-4E5A-B64E-BF10-A30B3260B69F}" destId="{932020CA-DD87-034E-892F-7240B97A33F4}" srcOrd="7" destOrd="0" presId="urn:microsoft.com/office/officeart/2005/8/layout/vProcess5"/>
    <dgm:cxn modelId="{00032854-C5DE-274F-9983-1E6753385DAC}" type="presParOf" srcId="{C4B592D7-4E5A-B64E-BF10-A30B3260B69F}" destId="{4DFCC841-CB5F-4C46-9594-2A7DE8DC21A1}" srcOrd="8"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F7273-3BEC-A246-BDA7-7AF3F91C0396}">
      <dsp:nvSpPr>
        <dsp:cNvPr id="0" name=""/>
        <dsp:cNvSpPr/>
      </dsp:nvSpPr>
      <dsp:spPr>
        <a:xfrm>
          <a:off x="0" y="0"/>
          <a:ext cx="4381741" cy="81534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reads</a:t>
          </a:r>
          <a:endParaRPr lang="en-US" sz="3500" kern="1200" dirty="0"/>
        </a:p>
      </dsp:txBody>
      <dsp:txXfrm>
        <a:off x="23880" y="23880"/>
        <a:ext cx="3501927" cy="767580"/>
      </dsp:txXfrm>
    </dsp:sp>
    <dsp:sp modelId="{BA6C3F20-179C-0F49-AC99-48D8818599E0}">
      <dsp:nvSpPr>
        <dsp:cNvPr id="0" name=""/>
        <dsp:cNvSpPr/>
      </dsp:nvSpPr>
      <dsp:spPr>
        <a:xfrm>
          <a:off x="386624" y="951229"/>
          <a:ext cx="4381741" cy="81534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contigs</a:t>
          </a:r>
          <a:endParaRPr lang="en-US" sz="3500" kern="1200" dirty="0"/>
        </a:p>
      </dsp:txBody>
      <dsp:txXfrm>
        <a:off x="410504" y="975109"/>
        <a:ext cx="3417386" cy="767580"/>
      </dsp:txXfrm>
    </dsp:sp>
    <dsp:sp modelId="{D0761090-07EF-BD47-B071-397EFFE7E36F}">
      <dsp:nvSpPr>
        <dsp:cNvPr id="0" name=""/>
        <dsp:cNvSpPr/>
      </dsp:nvSpPr>
      <dsp:spPr>
        <a:xfrm>
          <a:off x="773248" y="1902459"/>
          <a:ext cx="4381741" cy="81534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scaffolds</a:t>
          </a:r>
          <a:endParaRPr lang="en-US" sz="3500" kern="1200" dirty="0"/>
        </a:p>
      </dsp:txBody>
      <dsp:txXfrm>
        <a:off x="797128" y="1926339"/>
        <a:ext cx="3417386" cy="767580"/>
      </dsp:txXfrm>
    </dsp:sp>
    <dsp:sp modelId="{3EC282C0-3B33-AC43-B3C9-EEF6EDEFBD7A}">
      <dsp:nvSpPr>
        <dsp:cNvPr id="0" name=""/>
        <dsp:cNvSpPr/>
      </dsp:nvSpPr>
      <dsp:spPr>
        <a:xfrm>
          <a:off x="3851770" y="618299"/>
          <a:ext cx="529971" cy="52997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3971013" y="618299"/>
        <a:ext cx="291485" cy="398803"/>
      </dsp:txXfrm>
    </dsp:sp>
    <dsp:sp modelId="{4688A66D-FCFF-B74B-9D85-CF9CEE7BE925}">
      <dsp:nvSpPr>
        <dsp:cNvPr id="0" name=""/>
        <dsp:cNvSpPr/>
      </dsp:nvSpPr>
      <dsp:spPr>
        <a:xfrm>
          <a:off x="4238394" y="1564093"/>
          <a:ext cx="529971" cy="52997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4357637" y="1564093"/>
        <a:ext cx="291485" cy="398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F7273-3BEC-A246-BDA7-7AF3F91C0396}">
      <dsp:nvSpPr>
        <dsp:cNvPr id="0" name=""/>
        <dsp:cNvSpPr/>
      </dsp:nvSpPr>
      <dsp:spPr>
        <a:xfrm>
          <a:off x="0" y="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solidFill>
                <a:schemeClr val="tx1"/>
              </a:solidFill>
            </a:rPr>
            <a:t>reads</a:t>
          </a:r>
          <a:endParaRPr lang="en-US" sz="1000" b="1" kern="1200" dirty="0">
            <a:solidFill>
              <a:schemeClr val="tx1"/>
            </a:solidFill>
          </a:endParaRPr>
        </a:p>
      </dsp:txBody>
      <dsp:txXfrm>
        <a:off x="7299" y="7299"/>
        <a:ext cx="1303429" cy="234612"/>
      </dsp:txXfrm>
    </dsp:sp>
    <dsp:sp modelId="{BA6C3F20-179C-0F49-AC99-48D8818599E0}">
      <dsp:nvSpPr>
        <dsp:cNvPr id="0" name=""/>
        <dsp:cNvSpPr/>
      </dsp:nvSpPr>
      <dsp:spPr>
        <a:xfrm>
          <a:off x="138736" y="290745"/>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contigs</a:t>
          </a:r>
          <a:endParaRPr lang="en-US" sz="1000" kern="1200" dirty="0"/>
        </a:p>
      </dsp:txBody>
      <dsp:txXfrm>
        <a:off x="146035" y="298044"/>
        <a:ext cx="1257025" cy="234612"/>
      </dsp:txXfrm>
    </dsp:sp>
    <dsp:sp modelId="{D0761090-07EF-BD47-B071-397EFFE7E36F}">
      <dsp:nvSpPr>
        <dsp:cNvPr id="0" name=""/>
        <dsp:cNvSpPr/>
      </dsp:nvSpPr>
      <dsp:spPr>
        <a:xfrm>
          <a:off x="277472" y="58149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scaffolds</a:t>
          </a:r>
          <a:endParaRPr lang="en-US" sz="1000" kern="1200" dirty="0"/>
        </a:p>
      </dsp:txBody>
      <dsp:txXfrm>
        <a:off x="284771" y="588789"/>
        <a:ext cx="1257025" cy="234612"/>
      </dsp:txXfrm>
    </dsp:sp>
    <dsp:sp modelId="{3EC282C0-3B33-AC43-B3C9-EEF6EDEFBD7A}">
      <dsp:nvSpPr>
        <dsp:cNvPr id="0" name=""/>
        <dsp:cNvSpPr/>
      </dsp:nvSpPr>
      <dsp:spPr>
        <a:xfrm>
          <a:off x="1410360" y="188984"/>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446807" y="188984"/>
        <a:ext cx="89092" cy="121894"/>
      </dsp:txXfrm>
    </dsp:sp>
    <dsp:sp modelId="{4688A66D-FCFF-B74B-9D85-CF9CEE7BE925}">
      <dsp:nvSpPr>
        <dsp:cNvPr id="0" name=""/>
        <dsp:cNvSpPr/>
      </dsp:nvSpPr>
      <dsp:spPr>
        <a:xfrm>
          <a:off x="1549096" y="478068"/>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585543" y="478068"/>
        <a:ext cx="89092" cy="121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F7273-3BEC-A246-BDA7-7AF3F91C0396}">
      <dsp:nvSpPr>
        <dsp:cNvPr id="0" name=""/>
        <dsp:cNvSpPr/>
      </dsp:nvSpPr>
      <dsp:spPr>
        <a:xfrm>
          <a:off x="0" y="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solidFill>
                <a:schemeClr val="tx1"/>
              </a:solidFill>
            </a:rPr>
            <a:t>reads</a:t>
          </a:r>
          <a:endParaRPr lang="en-US" sz="1000" b="1" kern="1200" dirty="0">
            <a:solidFill>
              <a:schemeClr val="tx1"/>
            </a:solidFill>
          </a:endParaRPr>
        </a:p>
      </dsp:txBody>
      <dsp:txXfrm>
        <a:off x="7299" y="7299"/>
        <a:ext cx="1303429" cy="234612"/>
      </dsp:txXfrm>
    </dsp:sp>
    <dsp:sp modelId="{BA6C3F20-179C-0F49-AC99-48D8818599E0}">
      <dsp:nvSpPr>
        <dsp:cNvPr id="0" name=""/>
        <dsp:cNvSpPr/>
      </dsp:nvSpPr>
      <dsp:spPr>
        <a:xfrm>
          <a:off x="138736" y="290745"/>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contigs</a:t>
          </a:r>
          <a:endParaRPr lang="en-US" sz="1000" kern="1200" dirty="0"/>
        </a:p>
      </dsp:txBody>
      <dsp:txXfrm>
        <a:off x="146035" y="298044"/>
        <a:ext cx="1257025" cy="234612"/>
      </dsp:txXfrm>
    </dsp:sp>
    <dsp:sp modelId="{D0761090-07EF-BD47-B071-397EFFE7E36F}">
      <dsp:nvSpPr>
        <dsp:cNvPr id="0" name=""/>
        <dsp:cNvSpPr/>
      </dsp:nvSpPr>
      <dsp:spPr>
        <a:xfrm>
          <a:off x="277472" y="58149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scaffolds</a:t>
          </a:r>
          <a:endParaRPr lang="en-US" sz="1000" kern="1200" dirty="0"/>
        </a:p>
      </dsp:txBody>
      <dsp:txXfrm>
        <a:off x="284771" y="588789"/>
        <a:ext cx="1257025" cy="234612"/>
      </dsp:txXfrm>
    </dsp:sp>
    <dsp:sp modelId="{3EC282C0-3B33-AC43-B3C9-EEF6EDEFBD7A}">
      <dsp:nvSpPr>
        <dsp:cNvPr id="0" name=""/>
        <dsp:cNvSpPr/>
      </dsp:nvSpPr>
      <dsp:spPr>
        <a:xfrm>
          <a:off x="1410360" y="188984"/>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446807" y="188984"/>
        <a:ext cx="89092" cy="121894"/>
      </dsp:txXfrm>
    </dsp:sp>
    <dsp:sp modelId="{4688A66D-FCFF-B74B-9D85-CF9CEE7BE925}">
      <dsp:nvSpPr>
        <dsp:cNvPr id="0" name=""/>
        <dsp:cNvSpPr/>
      </dsp:nvSpPr>
      <dsp:spPr>
        <a:xfrm>
          <a:off x="1549096" y="478068"/>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585543" y="478068"/>
        <a:ext cx="89092" cy="1218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F7273-3BEC-A246-BDA7-7AF3F91C0396}">
      <dsp:nvSpPr>
        <dsp:cNvPr id="0" name=""/>
        <dsp:cNvSpPr/>
      </dsp:nvSpPr>
      <dsp:spPr>
        <a:xfrm>
          <a:off x="0" y="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reads</a:t>
          </a:r>
        </a:p>
      </dsp:txBody>
      <dsp:txXfrm>
        <a:off x="7299" y="7299"/>
        <a:ext cx="1303429" cy="234612"/>
      </dsp:txXfrm>
    </dsp:sp>
    <dsp:sp modelId="{BA6C3F20-179C-0F49-AC99-48D8818599E0}">
      <dsp:nvSpPr>
        <dsp:cNvPr id="0" name=""/>
        <dsp:cNvSpPr/>
      </dsp:nvSpPr>
      <dsp:spPr>
        <a:xfrm>
          <a:off x="138736" y="290745"/>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solidFill>
                <a:schemeClr val="tx1"/>
              </a:solidFill>
            </a:rPr>
            <a:t>contigs</a:t>
          </a:r>
        </a:p>
      </dsp:txBody>
      <dsp:txXfrm>
        <a:off x="146035" y="298044"/>
        <a:ext cx="1257025" cy="234612"/>
      </dsp:txXfrm>
    </dsp:sp>
    <dsp:sp modelId="{D0761090-07EF-BD47-B071-397EFFE7E36F}">
      <dsp:nvSpPr>
        <dsp:cNvPr id="0" name=""/>
        <dsp:cNvSpPr/>
      </dsp:nvSpPr>
      <dsp:spPr>
        <a:xfrm>
          <a:off x="277472" y="58149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scaffolds</a:t>
          </a:r>
          <a:endParaRPr lang="en-US" sz="1000" kern="1200" dirty="0"/>
        </a:p>
      </dsp:txBody>
      <dsp:txXfrm>
        <a:off x="284771" y="588789"/>
        <a:ext cx="1257025" cy="234612"/>
      </dsp:txXfrm>
    </dsp:sp>
    <dsp:sp modelId="{3EC282C0-3B33-AC43-B3C9-EEF6EDEFBD7A}">
      <dsp:nvSpPr>
        <dsp:cNvPr id="0" name=""/>
        <dsp:cNvSpPr/>
      </dsp:nvSpPr>
      <dsp:spPr>
        <a:xfrm>
          <a:off x="1410360" y="188984"/>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446807" y="188984"/>
        <a:ext cx="89092" cy="121894"/>
      </dsp:txXfrm>
    </dsp:sp>
    <dsp:sp modelId="{4688A66D-FCFF-B74B-9D85-CF9CEE7BE925}">
      <dsp:nvSpPr>
        <dsp:cNvPr id="0" name=""/>
        <dsp:cNvSpPr/>
      </dsp:nvSpPr>
      <dsp:spPr>
        <a:xfrm>
          <a:off x="1549096" y="478068"/>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585543" y="478068"/>
        <a:ext cx="89092" cy="1218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F7273-3BEC-A246-BDA7-7AF3F91C0396}">
      <dsp:nvSpPr>
        <dsp:cNvPr id="0" name=""/>
        <dsp:cNvSpPr/>
      </dsp:nvSpPr>
      <dsp:spPr>
        <a:xfrm>
          <a:off x="0" y="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reads</a:t>
          </a:r>
        </a:p>
      </dsp:txBody>
      <dsp:txXfrm>
        <a:off x="7299" y="7299"/>
        <a:ext cx="1303429" cy="234612"/>
      </dsp:txXfrm>
    </dsp:sp>
    <dsp:sp modelId="{BA6C3F20-179C-0F49-AC99-48D8818599E0}">
      <dsp:nvSpPr>
        <dsp:cNvPr id="0" name=""/>
        <dsp:cNvSpPr/>
      </dsp:nvSpPr>
      <dsp:spPr>
        <a:xfrm>
          <a:off x="138736" y="290745"/>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solidFill>
                <a:schemeClr val="tx1"/>
              </a:solidFill>
            </a:rPr>
            <a:t>contigs</a:t>
          </a:r>
        </a:p>
      </dsp:txBody>
      <dsp:txXfrm>
        <a:off x="146035" y="298044"/>
        <a:ext cx="1257025" cy="234612"/>
      </dsp:txXfrm>
    </dsp:sp>
    <dsp:sp modelId="{D0761090-07EF-BD47-B071-397EFFE7E36F}">
      <dsp:nvSpPr>
        <dsp:cNvPr id="0" name=""/>
        <dsp:cNvSpPr/>
      </dsp:nvSpPr>
      <dsp:spPr>
        <a:xfrm>
          <a:off x="277472" y="58149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scaffolds</a:t>
          </a:r>
          <a:endParaRPr lang="en-US" sz="1000" kern="1200" dirty="0"/>
        </a:p>
      </dsp:txBody>
      <dsp:txXfrm>
        <a:off x="284771" y="588789"/>
        <a:ext cx="1257025" cy="234612"/>
      </dsp:txXfrm>
    </dsp:sp>
    <dsp:sp modelId="{3EC282C0-3B33-AC43-B3C9-EEF6EDEFBD7A}">
      <dsp:nvSpPr>
        <dsp:cNvPr id="0" name=""/>
        <dsp:cNvSpPr/>
      </dsp:nvSpPr>
      <dsp:spPr>
        <a:xfrm>
          <a:off x="1410360" y="188984"/>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446807" y="188984"/>
        <a:ext cx="89092" cy="121894"/>
      </dsp:txXfrm>
    </dsp:sp>
    <dsp:sp modelId="{4688A66D-FCFF-B74B-9D85-CF9CEE7BE925}">
      <dsp:nvSpPr>
        <dsp:cNvPr id="0" name=""/>
        <dsp:cNvSpPr/>
      </dsp:nvSpPr>
      <dsp:spPr>
        <a:xfrm>
          <a:off x="1549096" y="478068"/>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585543" y="478068"/>
        <a:ext cx="89092" cy="1218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F7273-3BEC-A246-BDA7-7AF3F91C0396}">
      <dsp:nvSpPr>
        <dsp:cNvPr id="0" name=""/>
        <dsp:cNvSpPr/>
      </dsp:nvSpPr>
      <dsp:spPr>
        <a:xfrm>
          <a:off x="0" y="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reads</a:t>
          </a:r>
        </a:p>
      </dsp:txBody>
      <dsp:txXfrm>
        <a:off x="7299" y="7299"/>
        <a:ext cx="1303429" cy="234612"/>
      </dsp:txXfrm>
    </dsp:sp>
    <dsp:sp modelId="{BA6C3F20-179C-0F49-AC99-48D8818599E0}">
      <dsp:nvSpPr>
        <dsp:cNvPr id="0" name=""/>
        <dsp:cNvSpPr/>
      </dsp:nvSpPr>
      <dsp:spPr>
        <a:xfrm>
          <a:off x="138736" y="290745"/>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solidFill>
                <a:schemeClr val="tx1"/>
              </a:solidFill>
            </a:rPr>
            <a:t>contigs</a:t>
          </a:r>
        </a:p>
      </dsp:txBody>
      <dsp:txXfrm>
        <a:off x="146035" y="298044"/>
        <a:ext cx="1257025" cy="234612"/>
      </dsp:txXfrm>
    </dsp:sp>
    <dsp:sp modelId="{D0761090-07EF-BD47-B071-397EFFE7E36F}">
      <dsp:nvSpPr>
        <dsp:cNvPr id="0" name=""/>
        <dsp:cNvSpPr/>
      </dsp:nvSpPr>
      <dsp:spPr>
        <a:xfrm>
          <a:off x="277472" y="58149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scaffolds</a:t>
          </a:r>
          <a:endParaRPr lang="en-US" sz="1000" kern="1200" dirty="0"/>
        </a:p>
      </dsp:txBody>
      <dsp:txXfrm>
        <a:off x="284771" y="588789"/>
        <a:ext cx="1257025" cy="234612"/>
      </dsp:txXfrm>
    </dsp:sp>
    <dsp:sp modelId="{3EC282C0-3B33-AC43-B3C9-EEF6EDEFBD7A}">
      <dsp:nvSpPr>
        <dsp:cNvPr id="0" name=""/>
        <dsp:cNvSpPr/>
      </dsp:nvSpPr>
      <dsp:spPr>
        <a:xfrm>
          <a:off x="1410360" y="188984"/>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446807" y="188984"/>
        <a:ext cx="89092" cy="121894"/>
      </dsp:txXfrm>
    </dsp:sp>
    <dsp:sp modelId="{4688A66D-FCFF-B74B-9D85-CF9CEE7BE925}">
      <dsp:nvSpPr>
        <dsp:cNvPr id="0" name=""/>
        <dsp:cNvSpPr/>
      </dsp:nvSpPr>
      <dsp:spPr>
        <a:xfrm>
          <a:off x="1549096" y="478068"/>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585543" y="478068"/>
        <a:ext cx="89092" cy="1218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F7273-3BEC-A246-BDA7-7AF3F91C0396}">
      <dsp:nvSpPr>
        <dsp:cNvPr id="0" name=""/>
        <dsp:cNvSpPr/>
      </dsp:nvSpPr>
      <dsp:spPr>
        <a:xfrm>
          <a:off x="0" y="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solidFill>
                <a:schemeClr val="tx1"/>
              </a:solidFill>
            </a:rPr>
            <a:t>reads</a:t>
          </a:r>
          <a:endParaRPr lang="en-US" sz="1000" b="1" kern="1200" dirty="0">
            <a:solidFill>
              <a:schemeClr val="tx1"/>
            </a:solidFill>
          </a:endParaRPr>
        </a:p>
      </dsp:txBody>
      <dsp:txXfrm>
        <a:off x="7299" y="7299"/>
        <a:ext cx="1303429" cy="234612"/>
      </dsp:txXfrm>
    </dsp:sp>
    <dsp:sp modelId="{BA6C3F20-179C-0F49-AC99-48D8818599E0}">
      <dsp:nvSpPr>
        <dsp:cNvPr id="0" name=""/>
        <dsp:cNvSpPr/>
      </dsp:nvSpPr>
      <dsp:spPr>
        <a:xfrm>
          <a:off x="138736" y="290745"/>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contigs</a:t>
          </a:r>
          <a:endParaRPr lang="en-US" sz="1000" kern="1200" dirty="0"/>
        </a:p>
      </dsp:txBody>
      <dsp:txXfrm>
        <a:off x="146035" y="298044"/>
        <a:ext cx="1257025" cy="234612"/>
      </dsp:txXfrm>
    </dsp:sp>
    <dsp:sp modelId="{D0761090-07EF-BD47-B071-397EFFE7E36F}">
      <dsp:nvSpPr>
        <dsp:cNvPr id="0" name=""/>
        <dsp:cNvSpPr/>
      </dsp:nvSpPr>
      <dsp:spPr>
        <a:xfrm>
          <a:off x="277472" y="58149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scaffolds</a:t>
          </a:r>
          <a:endParaRPr lang="en-US" sz="1000" kern="1200" dirty="0"/>
        </a:p>
      </dsp:txBody>
      <dsp:txXfrm>
        <a:off x="284771" y="588789"/>
        <a:ext cx="1257025" cy="234612"/>
      </dsp:txXfrm>
    </dsp:sp>
    <dsp:sp modelId="{3EC282C0-3B33-AC43-B3C9-EEF6EDEFBD7A}">
      <dsp:nvSpPr>
        <dsp:cNvPr id="0" name=""/>
        <dsp:cNvSpPr/>
      </dsp:nvSpPr>
      <dsp:spPr>
        <a:xfrm>
          <a:off x="1410360" y="188984"/>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446807" y="188984"/>
        <a:ext cx="89092" cy="121894"/>
      </dsp:txXfrm>
    </dsp:sp>
    <dsp:sp modelId="{4688A66D-FCFF-B74B-9D85-CF9CEE7BE925}">
      <dsp:nvSpPr>
        <dsp:cNvPr id="0" name=""/>
        <dsp:cNvSpPr/>
      </dsp:nvSpPr>
      <dsp:spPr>
        <a:xfrm>
          <a:off x="1549096" y="478068"/>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585543" y="478068"/>
        <a:ext cx="89092" cy="1218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F7273-3BEC-A246-BDA7-7AF3F91C0396}">
      <dsp:nvSpPr>
        <dsp:cNvPr id="0" name=""/>
        <dsp:cNvSpPr/>
      </dsp:nvSpPr>
      <dsp:spPr>
        <a:xfrm>
          <a:off x="0" y="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reads</a:t>
          </a:r>
        </a:p>
      </dsp:txBody>
      <dsp:txXfrm>
        <a:off x="7299" y="7299"/>
        <a:ext cx="1303429" cy="234612"/>
      </dsp:txXfrm>
    </dsp:sp>
    <dsp:sp modelId="{BA6C3F20-179C-0F49-AC99-48D8818599E0}">
      <dsp:nvSpPr>
        <dsp:cNvPr id="0" name=""/>
        <dsp:cNvSpPr/>
      </dsp:nvSpPr>
      <dsp:spPr>
        <a:xfrm>
          <a:off x="138736" y="290745"/>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t>contigs</a:t>
          </a:r>
          <a:endParaRPr lang="en-US" sz="1000" kern="1200" dirty="0"/>
        </a:p>
      </dsp:txBody>
      <dsp:txXfrm>
        <a:off x="146035" y="298044"/>
        <a:ext cx="1257025" cy="234612"/>
      </dsp:txXfrm>
    </dsp:sp>
    <dsp:sp modelId="{D0761090-07EF-BD47-B071-397EFFE7E36F}">
      <dsp:nvSpPr>
        <dsp:cNvPr id="0" name=""/>
        <dsp:cNvSpPr/>
      </dsp:nvSpPr>
      <dsp:spPr>
        <a:xfrm>
          <a:off x="277472" y="581490"/>
          <a:ext cx="1572347" cy="2492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smtClean="0">
              <a:solidFill>
                <a:schemeClr val="tx1"/>
              </a:solidFill>
            </a:rPr>
            <a:t>scaffolds</a:t>
          </a:r>
        </a:p>
      </dsp:txBody>
      <dsp:txXfrm>
        <a:off x="284771" y="588789"/>
        <a:ext cx="1257025" cy="234612"/>
      </dsp:txXfrm>
    </dsp:sp>
    <dsp:sp modelId="{3EC282C0-3B33-AC43-B3C9-EEF6EDEFBD7A}">
      <dsp:nvSpPr>
        <dsp:cNvPr id="0" name=""/>
        <dsp:cNvSpPr/>
      </dsp:nvSpPr>
      <dsp:spPr>
        <a:xfrm>
          <a:off x="1410360" y="188984"/>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446807" y="188984"/>
        <a:ext cx="89092" cy="121894"/>
      </dsp:txXfrm>
    </dsp:sp>
    <dsp:sp modelId="{4688A66D-FCFF-B74B-9D85-CF9CEE7BE925}">
      <dsp:nvSpPr>
        <dsp:cNvPr id="0" name=""/>
        <dsp:cNvSpPr/>
      </dsp:nvSpPr>
      <dsp:spPr>
        <a:xfrm>
          <a:off x="1549096" y="478068"/>
          <a:ext cx="161986" cy="161986"/>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endParaRPr lang="en-US" sz="700" kern="1200"/>
        </a:p>
      </dsp:txBody>
      <dsp:txXfrm>
        <a:off x="1585543" y="478068"/>
        <a:ext cx="89092" cy="1218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F7273-3BEC-A246-BDA7-7AF3F91C0396}">
      <dsp:nvSpPr>
        <dsp:cNvPr id="0" name=""/>
        <dsp:cNvSpPr/>
      </dsp:nvSpPr>
      <dsp:spPr>
        <a:xfrm>
          <a:off x="0" y="0"/>
          <a:ext cx="4381741" cy="81534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reads</a:t>
          </a:r>
          <a:endParaRPr lang="en-US" sz="3500" kern="1200" dirty="0"/>
        </a:p>
      </dsp:txBody>
      <dsp:txXfrm>
        <a:off x="23880" y="23880"/>
        <a:ext cx="3501927" cy="767580"/>
      </dsp:txXfrm>
    </dsp:sp>
    <dsp:sp modelId="{BA6C3F20-179C-0F49-AC99-48D8818599E0}">
      <dsp:nvSpPr>
        <dsp:cNvPr id="0" name=""/>
        <dsp:cNvSpPr/>
      </dsp:nvSpPr>
      <dsp:spPr>
        <a:xfrm>
          <a:off x="386624" y="951229"/>
          <a:ext cx="4381741" cy="81534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contigs</a:t>
          </a:r>
          <a:endParaRPr lang="en-US" sz="3500" kern="1200" dirty="0"/>
        </a:p>
      </dsp:txBody>
      <dsp:txXfrm>
        <a:off x="410504" y="975109"/>
        <a:ext cx="3417386" cy="767580"/>
      </dsp:txXfrm>
    </dsp:sp>
    <dsp:sp modelId="{D0761090-07EF-BD47-B071-397EFFE7E36F}">
      <dsp:nvSpPr>
        <dsp:cNvPr id="0" name=""/>
        <dsp:cNvSpPr/>
      </dsp:nvSpPr>
      <dsp:spPr>
        <a:xfrm>
          <a:off x="773248" y="1902459"/>
          <a:ext cx="4381741" cy="81534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scaffolds</a:t>
          </a:r>
          <a:endParaRPr lang="en-US" sz="3500" kern="1200" dirty="0"/>
        </a:p>
      </dsp:txBody>
      <dsp:txXfrm>
        <a:off x="797128" y="1926339"/>
        <a:ext cx="3417386" cy="767580"/>
      </dsp:txXfrm>
    </dsp:sp>
    <dsp:sp modelId="{3EC282C0-3B33-AC43-B3C9-EEF6EDEFBD7A}">
      <dsp:nvSpPr>
        <dsp:cNvPr id="0" name=""/>
        <dsp:cNvSpPr/>
      </dsp:nvSpPr>
      <dsp:spPr>
        <a:xfrm>
          <a:off x="3851770" y="618299"/>
          <a:ext cx="529971" cy="52997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3971013" y="618299"/>
        <a:ext cx="291485" cy="398803"/>
      </dsp:txXfrm>
    </dsp:sp>
    <dsp:sp modelId="{4688A66D-FCFF-B74B-9D85-CF9CEE7BE925}">
      <dsp:nvSpPr>
        <dsp:cNvPr id="0" name=""/>
        <dsp:cNvSpPr/>
      </dsp:nvSpPr>
      <dsp:spPr>
        <a:xfrm>
          <a:off x="4238394" y="1564093"/>
          <a:ext cx="529971" cy="52997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4357637" y="1564093"/>
        <a:ext cx="291485" cy="3988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17CDE-E91F-D348-A70E-2B7B84391936}" type="datetimeFigureOut">
              <a:rPr lang="en-US" smtClean="0"/>
              <a:pPr/>
              <a:t>09/10/2012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C939A-4F4D-2448-A36A-75AA145DADFE}" type="slidenum">
              <a:rPr lang="en-US" smtClean="0"/>
              <a:pPr/>
              <a:t>‹#›</a:t>
            </a:fld>
            <a:endParaRPr lang="en-US"/>
          </a:p>
        </p:txBody>
      </p:sp>
    </p:spTree>
    <p:extLst>
      <p:ext uri="{BB962C8B-B14F-4D97-AF65-F5344CB8AC3E}">
        <p14:creationId xmlns:p14="http://schemas.microsoft.com/office/powerpoint/2010/main" val="2961217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Greedy assemblers</a:t>
            </a:r>
            <a:r>
              <a:rPr lang="en-US" dirty="0" smtClean="0"/>
              <a:t> - The first assembly programs followed a simple but effective strategy in which the assembler greedily joins together the reads that are most similar to each other.  An example is shown in Figure 8, where the assembler joins, in order,  reads 1 and 2 (overlap = 200 </a:t>
            </a:r>
            <a:r>
              <a:rPr lang="en-US" dirty="0" err="1" smtClean="0"/>
              <a:t>bp</a:t>
            </a:r>
            <a:r>
              <a:rPr lang="en-US" dirty="0" smtClean="0"/>
              <a:t>), then reads 3 and 4 (overlap  = 150 </a:t>
            </a:r>
            <a:r>
              <a:rPr lang="en-US" dirty="0" err="1" smtClean="0"/>
              <a:t>bp</a:t>
            </a:r>
            <a:r>
              <a:rPr lang="en-US" dirty="0" smtClean="0"/>
              <a:t>), then reads 2 and 3 (overlap = 50 </a:t>
            </a:r>
            <a:r>
              <a:rPr lang="en-US" dirty="0" err="1" smtClean="0"/>
              <a:t>bp</a:t>
            </a:r>
            <a:r>
              <a:rPr lang="en-US" dirty="0" smtClean="0"/>
              <a:t>) thereby creating a single contig from the four reads provided in the input.  One disadvantage of the simple greedy approach is that because local information is considered at each step, the assembler can be easily confused by complex repeats, leading to </a:t>
            </a:r>
            <a:r>
              <a:rPr lang="en-US" dirty="0" err="1" smtClean="0"/>
              <a:t>mis</a:t>
            </a:r>
            <a:r>
              <a:rPr lang="en-US" dirty="0" smtClean="0"/>
              <a:t>-assemblies.</a:t>
            </a:r>
            <a:endParaRPr lang="en-US" dirty="0"/>
          </a:p>
        </p:txBody>
      </p:sp>
      <p:sp>
        <p:nvSpPr>
          <p:cNvPr id="4" name="Slide Number Placeholder 3"/>
          <p:cNvSpPr>
            <a:spLocks noGrp="1"/>
          </p:cNvSpPr>
          <p:nvPr>
            <p:ph type="sldNum" sz="quarter" idx="10"/>
          </p:nvPr>
        </p:nvSpPr>
        <p:spPr/>
        <p:txBody>
          <a:bodyPr/>
          <a:lstStyle/>
          <a:p>
            <a:fld id="{34DC939A-4F4D-2448-A36A-75AA145DADFE}"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Click to edit Master subtitle style</a:t>
            </a:r>
            <a:endParaRPr lang="en-US"/>
          </a:p>
        </p:txBody>
      </p:sp>
      <p:sp>
        <p:nvSpPr>
          <p:cNvPr id="4" name="Date Placeholder 3"/>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Date Placeholder 3"/>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Date Placeholder 3"/>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Content Placeholder 2"/>
          <p:cNvSpPr>
            <a:spLocks noGrp="1"/>
          </p:cNvSpPr>
          <p:nvPr>
            <p:ph idx="1"/>
          </p:nvPr>
        </p:nvSpPr>
        <p:spPr/>
        <p:txBody>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Date Placeholder 3"/>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Click to edit Master text styles</a:t>
            </a:r>
          </a:p>
        </p:txBody>
      </p:sp>
      <p:sp>
        <p:nvSpPr>
          <p:cNvPr id="4" name="Date Placeholder 3"/>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5" name="Date Placeholder 4"/>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7" name="Date Placeholder 6"/>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Click to edit Master title style</a:t>
            </a:r>
            <a:endParaRPr lang="en-US"/>
          </a:p>
        </p:txBody>
      </p:sp>
      <p:sp>
        <p:nvSpPr>
          <p:cNvPr id="3" name="Date Placeholder 2"/>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Click to edit Master text styles</a:t>
            </a:r>
          </a:p>
        </p:txBody>
      </p:sp>
      <p:sp>
        <p:nvSpPr>
          <p:cNvPr id="5" name="Date Placeholder 4"/>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Click to edit Master text styles</a:t>
            </a:r>
          </a:p>
        </p:txBody>
      </p:sp>
      <p:sp>
        <p:nvSpPr>
          <p:cNvPr id="5" name="Date Placeholder 4"/>
          <p:cNvSpPr>
            <a:spLocks noGrp="1"/>
          </p:cNvSpPr>
          <p:nvPr>
            <p:ph type="dt" sz="half" idx="10"/>
          </p:nvPr>
        </p:nvSpPr>
        <p:spPr/>
        <p:txBody>
          <a:bodyPr/>
          <a:lstStyle/>
          <a:p>
            <a:fld id="{A4AAEA4C-2FC0-8F41-AA8D-DA93A16F9072}" type="datetimeFigureOut">
              <a:rPr lang="en-US" smtClean="0"/>
              <a:pPr/>
              <a:t>09/10/2012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D94F7-D147-CA40-93E7-50391147F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a:t>
            </a:r>
            <a:r>
              <a:rPr lang="nb-NO" dirty="0" err="1" smtClean="0"/>
              <a:t>styles</a:t>
            </a:r>
            <a:endParaRPr lang="nb-NO" dirty="0" smtClean="0"/>
          </a:p>
          <a:p>
            <a:pPr lvl="1"/>
            <a:r>
              <a:rPr lang="nb-NO" dirty="0" err="1" smtClean="0"/>
              <a:t>Second</a:t>
            </a:r>
            <a:r>
              <a:rPr lang="nb-NO" dirty="0" smtClean="0"/>
              <a:t> </a:t>
            </a:r>
            <a:r>
              <a:rPr lang="nb-NO" dirty="0" err="1" smtClean="0"/>
              <a:t>level</a:t>
            </a:r>
            <a:endParaRPr lang="nb-NO" dirty="0" smtClean="0"/>
          </a:p>
          <a:p>
            <a:pPr lvl="2"/>
            <a:r>
              <a:rPr lang="nb-NO" dirty="0" err="1" smtClean="0"/>
              <a:t>Third</a:t>
            </a:r>
            <a:r>
              <a:rPr lang="nb-NO" dirty="0" smtClean="0"/>
              <a:t>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err="1" smtClean="0"/>
              <a:t>Fifth</a:t>
            </a:r>
            <a:r>
              <a:rPr lang="nb-NO" dirty="0" smtClean="0"/>
              <a:t> </a:t>
            </a:r>
            <a:r>
              <a:rPr lang="nb-NO" dirty="0" err="1" smtClean="0"/>
              <a:t>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AEA4C-2FC0-8F41-AA8D-DA93A16F9072}" type="datetimeFigureOut">
              <a:rPr lang="en-US" smtClean="0"/>
              <a:pPr/>
              <a:t>09/10/2012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D94F7-D147-CA40-93E7-50391147F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emf"/><Relationship Id="rId5" Type="http://schemas.openxmlformats.org/officeDocument/2006/relationships/diagramData" Target="../diagrams/data9.xml"/><Relationship Id="rId6" Type="http://schemas.openxmlformats.org/officeDocument/2006/relationships/diagramLayout" Target="../diagrams/layout9.xml"/><Relationship Id="rId7" Type="http://schemas.openxmlformats.org/officeDocument/2006/relationships/diagramQuickStyle" Target="../diagrams/quickStyle9.xml"/><Relationship Id="rId8" Type="http://schemas.openxmlformats.org/officeDocument/2006/relationships/diagramColors" Target="../diagrams/colors9.xml"/><Relationship Id="rId9"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000" b="1" dirty="0" smtClean="0"/>
              <a:t>Principles and problems of de novo genome assembly</a:t>
            </a:r>
            <a:endParaRPr lang="en-US" sz="3000" b="1" dirty="0"/>
          </a:p>
        </p:txBody>
      </p:sp>
      <p:sp>
        <p:nvSpPr>
          <p:cNvPr id="3" name="Subtitle 2"/>
          <p:cNvSpPr>
            <a:spLocks noGrp="1"/>
          </p:cNvSpPr>
          <p:nvPr>
            <p:ph type="subTitle" idx="1"/>
          </p:nvPr>
        </p:nvSpPr>
        <p:spPr/>
        <p:txBody>
          <a:bodyPr>
            <a:normAutofit fontScale="70000" lnSpcReduction="20000"/>
          </a:bodyPr>
          <a:lstStyle/>
          <a:p>
            <a:r>
              <a:rPr lang="en-US" dirty="0" smtClean="0">
                <a:solidFill>
                  <a:schemeClr val="tx1"/>
                </a:solidFill>
              </a:rPr>
              <a:t>Lex Nederbragt</a:t>
            </a:r>
          </a:p>
          <a:p>
            <a:r>
              <a:rPr lang="en-US" dirty="0" smtClean="0"/>
              <a:t>Norwegian High-Throughput Sequencing Centre (NSC)</a:t>
            </a:r>
          </a:p>
          <a:p>
            <a:r>
              <a:rPr lang="en-US" dirty="0" smtClean="0"/>
              <a:t>and</a:t>
            </a:r>
          </a:p>
          <a:p>
            <a:r>
              <a:rPr lang="en-US" dirty="0" smtClean="0"/>
              <a:t>Centre for Ecological and Evolutionary Synthesis (CEES)</a:t>
            </a:r>
          </a:p>
        </p:txBody>
      </p:sp>
      <p:pic>
        <p:nvPicPr>
          <p:cNvPr id="4" name="Picture 9" descr="CEES-brukket-sort"/>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5714809"/>
            <a:ext cx="2040759" cy="1143191"/>
          </a:xfrm>
          <a:prstGeom prst="rect">
            <a:avLst/>
          </a:prstGeom>
          <a:noFill/>
          <a:ln w="9525">
            <a:noFill/>
            <a:miter lim="800000"/>
            <a:headEnd/>
            <a:tailEnd/>
          </a:ln>
        </p:spPr>
      </p:pic>
      <p:pic>
        <p:nvPicPr>
          <p:cNvPr id="6" name="Picture 5" descr="NSC_logo_original_RGB.jpg"/>
          <p:cNvPicPr>
            <a:picLocks noChangeAspect="1"/>
          </p:cNvPicPr>
          <p:nvPr/>
        </p:nvPicPr>
        <p:blipFill>
          <a:blip r:embed="rId3"/>
          <a:stretch>
            <a:fillRect/>
          </a:stretch>
        </p:blipFill>
        <p:spPr>
          <a:xfrm>
            <a:off x="1782701" y="385114"/>
            <a:ext cx="5578598" cy="1187389"/>
          </a:xfrm>
          <a:prstGeom prst="rect">
            <a:avLst/>
          </a:prstGeom>
        </p:spPr>
      </p:pic>
      <p:pic>
        <p:nvPicPr>
          <p:cNvPr id="7" name="Picture 6" descr="uio-logo-web.jpg"/>
          <p:cNvPicPr>
            <a:picLocks noChangeAspect="1"/>
          </p:cNvPicPr>
          <p:nvPr/>
        </p:nvPicPr>
        <p:blipFill>
          <a:blip r:embed="rId4"/>
          <a:stretch>
            <a:fillRect/>
          </a:stretch>
        </p:blipFill>
        <p:spPr>
          <a:xfrm>
            <a:off x="7772400" y="5486400"/>
            <a:ext cx="1371600" cy="1371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 pairs</a:t>
            </a:r>
            <a:endParaRPr lang="en-US" dirty="0"/>
          </a:p>
        </p:txBody>
      </p:sp>
      <p:sp>
        <p:nvSpPr>
          <p:cNvPr id="3" name="Content Placeholder 2"/>
          <p:cNvSpPr>
            <a:spLocks noGrp="1"/>
          </p:cNvSpPr>
          <p:nvPr>
            <p:ph idx="1"/>
          </p:nvPr>
        </p:nvSpPr>
        <p:spPr/>
        <p:txBody>
          <a:bodyPr/>
          <a:lstStyle/>
          <a:p>
            <a:r>
              <a:rPr lang="en-US" dirty="0"/>
              <a:t>O</a:t>
            </a:r>
            <a:r>
              <a:rPr lang="en-US" dirty="0" smtClean="0"/>
              <a:t>ther read type</a:t>
            </a:r>
            <a:endParaRPr lang="en-US" dirty="0"/>
          </a:p>
        </p:txBody>
      </p:sp>
      <p:grpSp>
        <p:nvGrpSpPr>
          <p:cNvPr id="4" name="Group 11"/>
          <p:cNvGrpSpPr/>
          <p:nvPr/>
        </p:nvGrpSpPr>
        <p:grpSpPr>
          <a:xfrm>
            <a:off x="895569" y="2566270"/>
            <a:ext cx="7200000" cy="960000"/>
            <a:chOff x="895569" y="2706414"/>
            <a:chExt cx="7200000" cy="960000"/>
          </a:xfrm>
        </p:grpSpPr>
        <p:pic>
          <p:nvPicPr>
            <p:cNvPr id="6" name="Picture 5"/>
            <p:cNvPicPr>
              <a:picLocks noChangeAspect="1"/>
            </p:cNvPicPr>
            <p:nvPr/>
          </p:nvPicPr>
          <p:blipFill>
            <a:blip r:embed="rId2"/>
            <a:stretch>
              <a:fillRect/>
            </a:stretch>
          </p:blipFill>
          <p:spPr>
            <a:xfrm>
              <a:off x="895569" y="2706414"/>
              <a:ext cx="7200000" cy="960000"/>
            </a:xfrm>
            <a:prstGeom prst="rect">
              <a:avLst/>
            </a:prstGeom>
          </p:spPr>
        </p:pic>
        <p:sp>
          <p:nvSpPr>
            <p:cNvPr id="10" name="TextBox 9"/>
            <p:cNvSpPr txBox="1"/>
            <p:nvPr/>
          </p:nvSpPr>
          <p:spPr>
            <a:xfrm>
              <a:off x="1515237" y="2715823"/>
              <a:ext cx="1848070" cy="369332"/>
            </a:xfrm>
            <a:prstGeom prst="rect">
              <a:avLst/>
            </a:prstGeom>
            <a:solidFill>
              <a:schemeClr val="bg1"/>
            </a:solidFill>
          </p:spPr>
          <p:txBody>
            <a:bodyPr wrap="square" rtlCol="0">
              <a:spAutoFit/>
            </a:bodyPr>
            <a:lstStyle/>
            <a:p>
              <a:r>
                <a:rPr lang="en-US" b="1" dirty="0" smtClean="0"/>
                <a:t>Repeat copy 1</a:t>
              </a:r>
              <a:endParaRPr lang="en-US" b="1" dirty="0"/>
            </a:p>
          </p:txBody>
        </p:sp>
        <p:sp>
          <p:nvSpPr>
            <p:cNvPr id="11" name="TextBox 10"/>
            <p:cNvSpPr txBox="1"/>
            <p:nvPr/>
          </p:nvSpPr>
          <p:spPr>
            <a:xfrm>
              <a:off x="5661568" y="2715823"/>
              <a:ext cx="1848070" cy="369332"/>
            </a:xfrm>
            <a:prstGeom prst="rect">
              <a:avLst/>
            </a:prstGeom>
            <a:solidFill>
              <a:schemeClr val="bg1"/>
            </a:solidFill>
          </p:spPr>
          <p:txBody>
            <a:bodyPr wrap="square" rtlCol="0">
              <a:spAutoFit/>
            </a:bodyPr>
            <a:lstStyle/>
            <a:p>
              <a:r>
                <a:rPr lang="en-US" b="1" dirty="0" smtClean="0"/>
                <a:t>Repeat copy 2</a:t>
              </a:r>
              <a:endParaRPr lang="en-US" b="1" dirty="0"/>
            </a:p>
          </p:txBody>
        </p:sp>
      </p:grpSp>
      <p:graphicFrame>
        <p:nvGraphicFramePr>
          <p:cNvPr id="15" name="Content Placeholder 4"/>
          <p:cNvGraphicFramePr>
            <a:graphicFrameLocks/>
          </p:cNvGraphicFramePr>
          <p:nvPr/>
        </p:nvGraphicFramePr>
        <p:xfrm>
          <a:off x="6989379" y="1417638"/>
          <a:ext cx="1849820" cy="830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4" name="Group 43"/>
          <p:cNvGrpSpPr/>
          <p:nvPr/>
        </p:nvGrpSpPr>
        <p:grpSpPr>
          <a:xfrm>
            <a:off x="827369" y="3749487"/>
            <a:ext cx="6994199" cy="1368551"/>
            <a:chOff x="827369" y="3749487"/>
            <a:chExt cx="6994199" cy="1368551"/>
          </a:xfrm>
        </p:grpSpPr>
        <p:cxnSp>
          <p:nvCxnSpPr>
            <p:cNvPr id="20" name="Straight Connector 19"/>
            <p:cNvCxnSpPr/>
            <p:nvPr/>
          </p:nvCxnSpPr>
          <p:spPr>
            <a:xfrm>
              <a:off x="977604" y="4030729"/>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977605" y="4030729"/>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777604" y="4030729"/>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50904" y="4122274"/>
              <a:ext cx="2160000" cy="1588"/>
              <a:chOff x="3250904" y="3850745"/>
              <a:chExt cx="2160000" cy="1588"/>
            </a:xfrm>
          </p:grpSpPr>
          <p:cxnSp>
            <p:nvCxnSpPr>
              <p:cNvPr id="24" name="Straight Connector 23"/>
              <p:cNvCxnSpPr/>
              <p:nvPr/>
            </p:nvCxnSpPr>
            <p:spPr>
              <a:xfrm>
                <a:off x="3250904" y="3850745"/>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250905"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050904"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2471804" y="3882562"/>
              <a:ext cx="2160000" cy="1588"/>
              <a:chOff x="2890904" y="3524682"/>
              <a:chExt cx="2160000" cy="1588"/>
            </a:xfrm>
          </p:grpSpPr>
          <p:cxnSp>
            <p:nvCxnSpPr>
              <p:cNvPr id="27" name="Straight Connector 26"/>
              <p:cNvCxnSpPr/>
              <p:nvPr/>
            </p:nvCxnSpPr>
            <p:spPr>
              <a:xfrm>
                <a:off x="2890904" y="3524682"/>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890905" y="3524682"/>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690904" y="3524682"/>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1261238" y="3749487"/>
              <a:ext cx="2160000" cy="1588"/>
              <a:chOff x="1261237" y="3870525"/>
              <a:chExt cx="2160000" cy="1588"/>
            </a:xfrm>
          </p:grpSpPr>
          <p:cxnSp>
            <p:nvCxnSpPr>
              <p:cNvPr id="30" name="Straight Connector 29"/>
              <p:cNvCxnSpPr/>
              <p:nvPr/>
            </p:nvCxnSpPr>
            <p:spPr>
              <a:xfrm>
                <a:off x="1261237" y="3870525"/>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261238" y="387052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061237" y="387052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690904" y="3957321"/>
              <a:ext cx="2160000" cy="1588"/>
              <a:chOff x="3250904" y="3850745"/>
              <a:chExt cx="2160000" cy="1588"/>
            </a:xfrm>
          </p:grpSpPr>
          <p:cxnSp>
            <p:nvCxnSpPr>
              <p:cNvPr id="36" name="Straight Connector 35"/>
              <p:cNvCxnSpPr/>
              <p:nvPr/>
            </p:nvCxnSpPr>
            <p:spPr>
              <a:xfrm>
                <a:off x="3250904" y="3850745"/>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250905"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050904"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5661568" y="4276262"/>
              <a:ext cx="2160000" cy="1588"/>
              <a:chOff x="3250904" y="3850745"/>
              <a:chExt cx="2160000" cy="1588"/>
            </a:xfrm>
          </p:grpSpPr>
          <p:cxnSp>
            <p:nvCxnSpPr>
              <p:cNvPr id="40" name="Straight Connector 39"/>
              <p:cNvCxnSpPr/>
              <p:nvPr/>
            </p:nvCxnSpPr>
            <p:spPr>
              <a:xfrm>
                <a:off x="3250904" y="3850745"/>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250905"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050904"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cxnSp>
          <p:nvCxnSpPr>
            <p:cNvPr id="45" name="Straight Arrow Connector 44"/>
            <p:cNvCxnSpPr/>
            <p:nvPr/>
          </p:nvCxnSpPr>
          <p:spPr>
            <a:xfrm rot="5400000" flipH="1" flipV="1">
              <a:off x="1952447" y="4343554"/>
              <a:ext cx="4393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860338" y="4748706"/>
              <a:ext cx="1788433" cy="369332"/>
            </a:xfrm>
            <a:prstGeom prst="rect">
              <a:avLst/>
            </a:prstGeom>
            <a:noFill/>
          </p:spPr>
          <p:txBody>
            <a:bodyPr wrap="none" rtlCol="0">
              <a:spAutoFit/>
            </a:bodyPr>
            <a:lstStyle/>
            <a:p>
              <a:pPr algn="ctr"/>
              <a:r>
                <a:rPr lang="en-US" dirty="0" smtClean="0"/>
                <a:t>mate pair reads</a:t>
              </a:r>
              <a:endParaRPr lang="en-US" dirty="0"/>
            </a:p>
          </p:txBody>
        </p:sp>
        <p:sp>
          <p:nvSpPr>
            <p:cNvPr id="47" name="TextBox 46"/>
            <p:cNvSpPr txBox="1"/>
            <p:nvPr/>
          </p:nvSpPr>
          <p:spPr>
            <a:xfrm>
              <a:off x="827369" y="4564040"/>
              <a:ext cx="2699139" cy="369332"/>
            </a:xfrm>
            <a:prstGeom prst="rect">
              <a:avLst/>
            </a:prstGeom>
            <a:noFill/>
          </p:spPr>
          <p:txBody>
            <a:bodyPr wrap="none" rtlCol="0">
              <a:spAutoFit/>
            </a:bodyPr>
            <a:lstStyle/>
            <a:p>
              <a:pPr algn="ctr"/>
              <a:r>
                <a:rPr lang="en-US" dirty="0" smtClean="0"/>
                <a:t>(much) longer fragments</a:t>
              </a:r>
              <a:endParaRPr lang="en-US" dirty="0"/>
            </a:p>
          </p:txBody>
        </p:sp>
        <p:cxnSp>
          <p:nvCxnSpPr>
            <p:cNvPr id="48" name="Straight Arrow Connector 47"/>
            <p:cNvCxnSpPr/>
            <p:nvPr/>
          </p:nvCxnSpPr>
          <p:spPr>
            <a:xfrm rot="5400000" flipH="1" flipV="1">
              <a:off x="5614345" y="4563245"/>
              <a:ext cx="4393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rot="5400000" flipH="1" flipV="1">
              <a:off x="7443413" y="4563247"/>
              <a:ext cx="4393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 pairs</a:t>
            </a:r>
            <a:endParaRPr lang="en-US" dirty="0"/>
          </a:p>
        </p:txBody>
      </p:sp>
      <p:sp>
        <p:nvSpPr>
          <p:cNvPr id="3" name="Content Placeholder 2"/>
          <p:cNvSpPr>
            <a:spLocks noGrp="1"/>
          </p:cNvSpPr>
          <p:nvPr>
            <p:ph idx="1"/>
          </p:nvPr>
        </p:nvSpPr>
        <p:spPr>
          <a:xfrm>
            <a:off x="457200" y="1382802"/>
            <a:ext cx="8229600" cy="4525963"/>
          </a:xfrm>
        </p:spPr>
        <p:txBody>
          <a:bodyPr/>
          <a:lstStyle/>
          <a:p>
            <a:r>
              <a:rPr lang="en-US" dirty="0" smtClean="0"/>
              <a:t>Paired end reads </a:t>
            </a:r>
            <a:r>
              <a:rPr lang="en-US" dirty="0" smtClean="0">
                <a:sym typeface="Wingdings"/>
              </a:rPr>
              <a:t> 100-500 </a:t>
            </a:r>
            <a:r>
              <a:rPr lang="en-US" dirty="0" err="1" smtClean="0">
                <a:sym typeface="Wingdings"/>
              </a:rPr>
              <a:t>bp</a:t>
            </a:r>
            <a:r>
              <a:rPr lang="en-US" dirty="0" smtClean="0">
                <a:sym typeface="Wingdings"/>
              </a:rPr>
              <a:t> insert</a:t>
            </a:r>
            <a:endParaRPr lang="en-US" dirty="0" smtClean="0"/>
          </a:p>
        </p:txBody>
      </p:sp>
      <p:grpSp>
        <p:nvGrpSpPr>
          <p:cNvPr id="7" name="Group 11"/>
          <p:cNvGrpSpPr/>
          <p:nvPr/>
        </p:nvGrpSpPr>
        <p:grpSpPr>
          <a:xfrm>
            <a:off x="895569" y="4131235"/>
            <a:ext cx="7200000" cy="960000"/>
            <a:chOff x="895569" y="2706414"/>
            <a:chExt cx="7200000" cy="960000"/>
          </a:xfrm>
        </p:grpSpPr>
        <p:pic>
          <p:nvPicPr>
            <p:cNvPr id="8" name="Picture 7"/>
            <p:cNvPicPr>
              <a:picLocks noChangeAspect="1"/>
            </p:cNvPicPr>
            <p:nvPr/>
          </p:nvPicPr>
          <p:blipFill>
            <a:blip r:embed="rId2"/>
            <a:stretch>
              <a:fillRect/>
            </a:stretch>
          </p:blipFill>
          <p:spPr>
            <a:xfrm>
              <a:off x="895569" y="2706414"/>
              <a:ext cx="7200000" cy="960000"/>
            </a:xfrm>
            <a:prstGeom prst="rect">
              <a:avLst/>
            </a:prstGeom>
          </p:spPr>
        </p:pic>
        <p:sp>
          <p:nvSpPr>
            <p:cNvPr id="9" name="TextBox 8"/>
            <p:cNvSpPr txBox="1"/>
            <p:nvPr/>
          </p:nvSpPr>
          <p:spPr>
            <a:xfrm>
              <a:off x="1515237" y="2715823"/>
              <a:ext cx="1848070" cy="369332"/>
            </a:xfrm>
            <a:prstGeom prst="rect">
              <a:avLst/>
            </a:prstGeom>
            <a:solidFill>
              <a:schemeClr val="bg1"/>
            </a:solidFill>
          </p:spPr>
          <p:txBody>
            <a:bodyPr wrap="square" rtlCol="0">
              <a:spAutoFit/>
            </a:bodyPr>
            <a:lstStyle/>
            <a:p>
              <a:r>
                <a:rPr lang="en-US" b="1" dirty="0" smtClean="0"/>
                <a:t>Repeat copy 1</a:t>
              </a:r>
              <a:endParaRPr lang="en-US" b="1" dirty="0"/>
            </a:p>
          </p:txBody>
        </p:sp>
        <p:sp>
          <p:nvSpPr>
            <p:cNvPr id="10" name="TextBox 9"/>
            <p:cNvSpPr txBox="1"/>
            <p:nvPr/>
          </p:nvSpPr>
          <p:spPr>
            <a:xfrm>
              <a:off x="5661568" y="2715823"/>
              <a:ext cx="1848070" cy="369332"/>
            </a:xfrm>
            <a:prstGeom prst="rect">
              <a:avLst/>
            </a:prstGeom>
            <a:solidFill>
              <a:schemeClr val="bg1"/>
            </a:solidFill>
          </p:spPr>
          <p:txBody>
            <a:bodyPr wrap="square" rtlCol="0">
              <a:spAutoFit/>
            </a:bodyPr>
            <a:lstStyle/>
            <a:p>
              <a:r>
                <a:rPr lang="en-US" b="1" dirty="0" smtClean="0"/>
                <a:t>Repeat copy 2</a:t>
              </a:r>
              <a:endParaRPr lang="en-US" b="1" dirty="0"/>
            </a:p>
          </p:txBody>
        </p:sp>
      </p:grpSp>
      <p:grpSp>
        <p:nvGrpSpPr>
          <p:cNvPr id="11" name="Group 10"/>
          <p:cNvGrpSpPr/>
          <p:nvPr/>
        </p:nvGrpSpPr>
        <p:grpSpPr>
          <a:xfrm>
            <a:off x="977604" y="5362380"/>
            <a:ext cx="6843964" cy="1368551"/>
            <a:chOff x="977604" y="3749487"/>
            <a:chExt cx="6843964" cy="1368551"/>
          </a:xfrm>
        </p:grpSpPr>
        <p:cxnSp>
          <p:nvCxnSpPr>
            <p:cNvPr id="12" name="Straight Connector 11"/>
            <p:cNvCxnSpPr/>
            <p:nvPr/>
          </p:nvCxnSpPr>
          <p:spPr>
            <a:xfrm>
              <a:off x="977604" y="4030729"/>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77605" y="4030729"/>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777604" y="4030729"/>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nvGrpSpPr>
            <p:cNvPr id="15" name="Group 33"/>
            <p:cNvGrpSpPr/>
            <p:nvPr/>
          </p:nvGrpSpPr>
          <p:grpSpPr>
            <a:xfrm>
              <a:off x="3250904" y="4122274"/>
              <a:ext cx="2160000" cy="1588"/>
              <a:chOff x="3250904" y="3850745"/>
              <a:chExt cx="2160000" cy="1588"/>
            </a:xfrm>
          </p:grpSpPr>
          <p:cxnSp>
            <p:nvCxnSpPr>
              <p:cNvPr id="37" name="Straight Connector 36"/>
              <p:cNvCxnSpPr/>
              <p:nvPr/>
            </p:nvCxnSpPr>
            <p:spPr>
              <a:xfrm>
                <a:off x="3250904" y="3850745"/>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250905"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050904"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42"/>
            <p:cNvGrpSpPr/>
            <p:nvPr/>
          </p:nvGrpSpPr>
          <p:grpSpPr>
            <a:xfrm>
              <a:off x="2471804" y="3882562"/>
              <a:ext cx="2160000" cy="1588"/>
              <a:chOff x="2890904" y="3524682"/>
              <a:chExt cx="2160000" cy="1588"/>
            </a:xfrm>
          </p:grpSpPr>
          <p:cxnSp>
            <p:nvCxnSpPr>
              <p:cNvPr id="34" name="Straight Connector 33"/>
              <p:cNvCxnSpPr/>
              <p:nvPr/>
            </p:nvCxnSpPr>
            <p:spPr>
              <a:xfrm>
                <a:off x="2890904" y="3524682"/>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890905" y="3524682"/>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4690904" y="3524682"/>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grpSp>
          <p:nvGrpSpPr>
            <p:cNvPr id="17" name="Group 49"/>
            <p:cNvGrpSpPr/>
            <p:nvPr/>
          </p:nvGrpSpPr>
          <p:grpSpPr>
            <a:xfrm>
              <a:off x="1261238" y="3749487"/>
              <a:ext cx="2160000" cy="1588"/>
              <a:chOff x="1261237" y="3870525"/>
              <a:chExt cx="2160000" cy="1588"/>
            </a:xfrm>
          </p:grpSpPr>
          <p:cxnSp>
            <p:nvCxnSpPr>
              <p:cNvPr id="31" name="Straight Connector 30"/>
              <p:cNvCxnSpPr/>
              <p:nvPr/>
            </p:nvCxnSpPr>
            <p:spPr>
              <a:xfrm>
                <a:off x="1261237" y="3870525"/>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261238" y="387052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061237" y="387052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grpSp>
          <p:nvGrpSpPr>
            <p:cNvPr id="18" name="Group 34"/>
            <p:cNvGrpSpPr/>
            <p:nvPr/>
          </p:nvGrpSpPr>
          <p:grpSpPr>
            <a:xfrm>
              <a:off x="4690904" y="3957321"/>
              <a:ext cx="2160000" cy="1588"/>
              <a:chOff x="3250904" y="3850745"/>
              <a:chExt cx="2160000" cy="1588"/>
            </a:xfrm>
          </p:grpSpPr>
          <p:cxnSp>
            <p:nvCxnSpPr>
              <p:cNvPr id="28" name="Straight Connector 27"/>
              <p:cNvCxnSpPr/>
              <p:nvPr/>
            </p:nvCxnSpPr>
            <p:spPr>
              <a:xfrm>
                <a:off x="3250904" y="3850745"/>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250905"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50904"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grpSp>
          <p:nvGrpSpPr>
            <p:cNvPr id="19" name="Group 38"/>
            <p:cNvGrpSpPr/>
            <p:nvPr/>
          </p:nvGrpSpPr>
          <p:grpSpPr>
            <a:xfrm>
              <a:off x="5661568" y="4276262"/>
              <a:ext cx="2160000" cy="1588"/>
              <a:chOff x="3250904" y="3850745"/>
              <a:chExt cx="2160000" cy="1588"/>
            </a:xfrm>
          </p:grpSpPr>
          <p:cxnSp>
            <p:nvCxnSpPr>
              <p:cNvPr id="25" name="Straight Connector 24"/>
              <p:cNvCxnSpPr/>
              <p:nvPr/>
            </p:nvCxnSpPr>
            <p:spPr>
              <a:xfrm>
                <a:off x="3250904" y="3850745"/>
                <a:ext cx="21600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250905"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050904" y="3850745"/>
                <a:ext cx="360000" cy="1588"/>
              </a:xfrm>
              <a:prstGeom prst="line">
                <a:avLst/>
              </a:prstGeom>
              <a:ln>
                <a:solidFill>
                  <a:srgbClr val="81C483"/>
                </a:solidFill>
              </a:ln>
              <a:effectLst/>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5860338" y="4748706"/>
              <a:ext cx="1788433" cy="369332"/>
            </a:xfrm>
            <a:prstGeom prst="rect">
              <a:avLst/>
            </a:prstGeom>
            <a:noFill/>
          </p:spPr>
          <p:txBody>
            <a:bodyPr wrap="none" rtlCol="0">
              <a:spAutoFit/>
            </a:bodyPr>
            <a:lstStyle/>
            <a:p>
              <a:pPr algn="ctr"/>
              <a:r>
                <a:rPr lang="en-US" dirty="0" smtClean="0"/>
                <a:t>mate pair reads</a:t>
              </a:r>
              <a:endParaRPr lang="en-US" dirty="0"/>
            </a:p>
          </p:txBody>
        </p:sp>
        <p:cxnSp>
          <p:nvCxnSpPr>
            <p:cNvPr id="23" name="Straight Arrow Connector 22"/>
            <p:cNvCxnSpPr/>
            <p:nvPr/>
          </p:nvCxnSpPr>
          <p:spPr>
            <a:xfrm rot="5400000" flipH="1" flipV="1">
              <a:off x="5614345" y="4563245"/>
              <a:ext cx="4393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flipH="1" flipV="1">
              <a:off x="7443413" y="4563247"/>
              <a:ext cx="4393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41" name="Picture 40"/>
          <p:cNvPicPr>
            <a:picLocks noChangeAspect="1"/>
          </p:cNvPicPr>
          <p:nvPr/>
        </p:nvPicPr>
        <p:blipFill>
          <a:blip r:embed="rId3"/>
          <a:stretch>
            <a:fillRect/>
          </a:stretch>
        </p:blipFill>
        <p:spPr>
          <a:xfrm>
            <a:off x="311804" y="2091349"/>
            <a:ext cx="7920000" cy="1277760"/>
          </a:xfrm>
          <a:prstGeom prst="rect">
            <a:avLst/>
          </a:prstGeom>
        </p:spPr>
      </p:pic>
      <p:sp>
        <p:nvSpPr>
          <p:cNvPr id="43" name="TextBox 42"/>
          <p:cNvSpPr txBox="1"/>
          <p:nvPr/>
        </p:nvSpPr>
        <p:spPr>
          <a:xfrm>
            <a:off x="196350" y="2069551"/>
            <a:ext cx="1101195" cy="307777"/>
          </a:xfrm>
          <a:prstGeom prst="rect">
            <a:avLst/>
          </a:prstGeom>
          <a:solidFill>
            <a:srgbClr val="FFFFFF"/>
          </a:solidFill>
        </p:spPr>
        <p:txBody>
          <a:bodyPr wrap="none" rtlCol="0">
            <a:spAutoFit/>
          </a:bodyPr>
          <a:lstStyle/>
          <a:p>
            <a:r>
              <a:rPr lang="en-US" sz="1400" dirty="0"/>
              <a:t>o</a:t>
            </a:r>
            <a:r>
              <a:rPr lang="en-US" sz="1400" dirty="0" smtClean="0"/>
              <a:t>riginal DNA</a:t>
            </a:r>
            <a:endParaRPr lang="en-US" sz="1400" dirty="0"/>
          </a:p>
        </p:txBody>
      </p:sp>
      <p:sp>
        <p:nvSpPr>
          <p:cNvPr id="44" name="TextBox 43"/>
          <p:cNvSpPr txBox="1"/>
          <p:nvPr/>
        </p:nvSpPr>
        <p:spPr>
          <a:xfrm>
            <a:off x="311803" y="2574574"/>
            <a:ext cx="929987" cy="307777"/>
          </a:xfrm>
          <a:prstGeom prst="rect">
            <a:avLst/>
          </a:prstGeom>
          <a:solidFill>
            <a:srgbClr val="FFFFFF"/>
          </a:solidFill>
        </p:spPr>
        <p:txBody>
          <a:bodyPr wrap="none" rtlCol="0">
            <a:spAutoFit/>
          </a:bodyPr>
          <a:lstStyle/>
          <a:p>
            <a:r>
              <a:rPr lang="en-US" sz="1400" dirty="0" smtClean="0"/>
              <a:t>fragments</a:t>
            </a:r>
            <a:endParaRPr lang="en-US" sz="1400" dirty="0"/>
          </a:p>
        </p:txBody>
      </p:sp>
      <p:sp>
        <p:nvSpPr>
          <p:cNvPr id="45" name="TextBox 44"/>
          <p:cNvSpPr txBox="1"/>
          <p:nvPr/>
        </p:nvSpPr>
        <p:spPr>
          <a:xfrm>
            <a:off x="3230734" y="3061332"/>
            <a:ext cx="1377300" cy="307777"/>
          </a:xfrm>
          <a:prstGeom prst="rect">
            <a:avLst/>
          </a:prstGeom>
          <a:solidFill>
            <a:srgbClr val="FFFFFF"/>
          </a:solidFill>
        </p:spPr>
        <p:txBody>
          <a:bodyPr wrap="none" rtlCol="0">
            <a:spAutoFit/>
          </a:bodyPr>
          <a:lstStyle/>
          <a:p>
            <a:r>
              <a:rPr lang="en-US" sz="1400" dirty="0" smtClean="0"/>
              <a:t>Sequenced ends</a:t>
            </a:r>
            <a:endParaRPr lang="en-US" sz="1400" dirty="0"/>
          </a:p>
        </p:txBody>
      </p:sp>
      <p:sp>
        <p:nvSpPr>
          <p:cNvPr id="4" name="Rectangle 3"/>
          <p:cNvSpPr/>
          <p:nvPr/>
        </p:nvSpPr>
        <p:spPr>
          <a:xfrm>
            <a:off x="457200" y="3468154"/>
            <a:ext cx="4856217" cy="584776"/>
          </a:xfrm>
          <a:prstGeom prst="rect">
            <a:avLst/>
          </a:prstGeom>
        </p:spPr>
        <p:txBody>
          <a:bodyPr wrap="none">
            <a:spAutoFit/>
          </a:bodyPr>
          <a:lstStyle/>
          <a:p>
            <a:r>
              <a:rPr lang="en-US" sz="3200" dirty="0"/>
              <a:t>Mate pairs </a:t>
            </a:r>
            <a:r>
              <a:rPr lang="en-US" sz="3200" dirty="0">
                <a:sym typeface="Wingdings"/>
              </a:rPr>
              <a:t> 2-20 kb insert</a:t>
            </a:r>
            <a:endParaRPr lang="en-US" sz="32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Paired ends</a:t>
            </a:r>
            <a:endParaRPr lang="en-US" dirty="0"/>
          </a:p>
        </p:txBody>
      </p:sp>
      <p:sp>
        <p:nvSpPr>
          <p:cNvPr id="3" name="Content Placeholder 2"/>
          <p:cNvSpPr>
            <a:spLocks noGrp="1"/>
          </p:cNvSpPr>
          <p:nvPr>
            <p:ph idx="1"/>
          </p:nvPr>
        </p:nvSpPr>
        <p:spPr/>
        <p:txBody>
          <a:bodyPr/>
          <a:lstStyle/>
          <a:p>
            <a:r>
              <a:rPr lang="en-US" dirty="0" err="1" smtClean="0"/>
              <a:t>Illumina</a:t>
            </a:r>
            <a:endParaRPr lang="en-US" dirty="0" smtClean="0"/>
          </a:p>
          <a:p>
            <a:r>
              <a:rPr lang="en-US" dirty="0" smtClean="0"/>
              <a:t>	50-500 </a:t>
            </a:r>
            <a:r>
              <a:rPr lang="en-US" dirty="0" err="1" smtClean="0"/>
              <a:t>bp</a:t>
            </a:r>
            <a:r>
              <a:rPr lang="en-US" dirty="0" smtClean="0"/>
              <a:t> insert</a:t>
            </a:r>
          </a:p>
          <a:p>
            <a:endParaRPr lang="en-US" dirty="0" smtClean="0"/>
          </a:p>
          <a:p>
            <a:r>
              <a:rPr lang="en-US" dirty="0" smtClean="0"/>
              <a:t>454</a:t>
            </a:r>
          </a:p>
          <a:p>
            <a:r>
              <a:rPr lang="en-US" dirty="0" smtClean="0"/>
              <a:t>	2-20 kb</a:t>
            </a:r>
          </a:p>
          <a:p>
            <a:r>
              <a:rPr lang="en-US" dirty="0" smtClean="0"/>
              <a:t>	</a:t>
            </a:r>
            <a:r>
              <a:rPr lang="en-US" dirty="0" err="1" smtClean="0">
                <a:sym typeface="Wingdings"/>
              </a:rPr>
              <a:t></a:t>
            </a:r>
            <a:r>
              <a:rPr lang="en-US" dirty="0" smtClean="0">
                <a:sym typeface="Wingdings"/>
              </a:rPr>
              <a:t> </a:t>
            </a:r>
            <a:r>
              <a:rPr lang="en-US" dirty="0" smtClean="0"/>
              <a:t>should have been called mate pairs!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491407" y="3168946"/>
            <a:ext cx="6900041" cy="947606"/>
            <a:chOff x="1491407" y="3168946"/>
            <a:chExt cx="6900041" cy="947606"/>
          </a:xfrm>
        </p:grpSpPr>
        <p:pic>
          <p:nvPicPr>
            <p:cNvPr id="39" name="Picture 38"/>
            <p:cNvPicPr>
              <a:picLocks noChangeAspect="1"/>
            </p:cNvPicPr>
            <p:nvPr/>
          </p:nvPicPr>
          <p:blipFill>
            <a:blip r:embed="rId2"/>
            <a:stretch>
              <a:fillRect/>
            </a:stretch>
          </p:blipFill>
          <p:spPr>
            <a:xfrm>
              <a:off x="1491407" y="3168946"/>
              <a:ext cx="6900041" cy="947606"/>
            </a:xfrm>
            <a:prstGeom prst="rect">
              <a:avLst/>
            </a:prstGeom>
          </p:spPr>
        </p:pic>
        <p:sp>
          <p:nvSpPr>
            <p:cNvPr id="58" name="Rectangle 57"/>
            <p:cNvSpPr/>
            <p:nvPr/>
          </p:nvSpPr>
          <p:spPr>
            <a:xfrm>
              <a:off x="1988207" y="3731097"/>
              <a:ext cx="516759" cy="10517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Scaffolds</a:t>
            </a:r>
            <a:endParaRPr lang="en-US" dirty="0"/>
          </a:p>
        </p:txBody>
      </p:sp>
      <p:sp>
        <p:nvSpPr>
          <p:cNvPr id="3" name="Content Placeholder 2"/>
          <p:cNvSpPr>
            <a:spLocks noGrp="1"/>
          </p:cNvSpPr>
          <p:nvPr>
            <p:ph idx="1"/>
          </p:nvPr>
        </p:nvSpPr>
        <p:spPr/>
        <p:txBody>
          <a:bodyPr/>
          <a:lstStyle/>
          <a:p>
            <a:r>
              <a:rPr lang="en-US" dirty="0" smtClean="0"/>
              <a:t>Ordered, oriented contigs</a:t>
            </a:r>
            <a:endParaRPr lang="en-US" dirty="0"/>
          </a:p>
        </p:txBody>
      </p:sp>
      <p:graphicFrame>
        <p:nvGraphicFramePr>
          <p:cNvPr id="15" name="Content Placeholder 4"/>
          <p:cNvGraphicFramePr>
            <a:graphicFrameLocks/>
          </p:cNvGraphicFramePr>
          <p:nvPr/>
        </p:nvGraphicFramePr>
        <p:xfrm>
          <a:off x="6989379" y="1417638"/>
          <a:ext cx="1849820" cy="830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508106" y="3731097"/>
            <a:ext cx="916049" cy="369332"/>
          </a:xfrm>
          <a:prstGeom prst="rect">
            <a:avLst/>
          </a:prstGeom>
          <a:noFill/>
        </p:spPr>
        <p:txBody>
          <a:bodyPr wrap="none" rtlCol="0">
            <a:spAutoFit/>
          </a:bodyPr>
          <a:lstStyle/>
          <a:p>
            <a:pPr algn="r"/>
            <a:r>
              <a:rPr lang="en-US" dirty="0" smtClean="0"/>
              <a:t>contigs</a:t>
            </a:r>
            <a:endParaRPr lang="en-US" dirty="0"/>
          </a:p>
        </p:txBody>
      </p:sp>
      <p:sp>
        <p:nvSpPr>
          <p:cNvPr id="44" name="TextBox 43"/>
          <p:cNvSpPr txBox="1"/>
          <p:nvPr/>
        </p:nvSpPr>
        <p:spPr>
          <a:xfrm>
            <a:off x="860258" y="3309211"/>
            <a:ext cx="1262297" cy="369332"/>
          </a:xfrm>
          <a:prstGeom prst="rect">
            <a:avLst/>
          </a:prstGeom>
          <a:noFill/>
        </p:spPr>
        <p:txBody>
          <a:bodyPr wrap="none" rtlCol="0">
            <a:spAutoFit/>
          </a:bodyPr>
          <a:lstStyle/>
          <a:p>
            <a:pPr algn="r"/>
            <a:r>
              <a:rPr lang="en-US" dirty="0" smtClean="0"/>
              <a:t>mate pairs</a:t>
            </a:r>
            <a:endParaRPr lang="en-US" dirty="0"/>
          </a:p>
        </p:txBody>
      </p:sp>
      <p:sp>
        <p:nvSpPr>
          <p:cNvPr id="50" name="Right Brace 49"/>
          <p:cNvSpPr/>
          <p:nvPr/>
        </p:nvSpPr>
        <p:spPr>
          <a:xfrm rot="5400000">
            <a:off x="4054087" y="3805495"/>
            <a:ext cx="218966" cy="965014"/>
          </a:xfrm>
          <a:prstGeom prst="rightBrace">
            <a:avLst/>
          </a:prstGeom>
          <a:ln>
            <a:solidFill>
              <a:srgbClr val="4F81B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Right Brace 50"/>
          <p:cNvSpPr/>
          <p:nvPr/>
        </p:nvSpPr>
        <p:spPr>
          <a:xfrm rot="5400000">
            <a:off x="6337459" y="3913226"/>
            <a:ext cx="218966" cy="749552"/>
          </a:xfrm>
          <a:prstGeom prst="rightBrace">
            <a:avLst/>
          </a:prstGeom>
          <a:ln>
            <a:solidFill>
              <a:srgbClr val="4F81B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TextBox 51"/>
          <p:cNvSpPr txBox="1"/>
          <p:nvPr/>
        </p:nvSpPr>
        <p:spPr>
          <a:xfrm>
            <a:off x="4355477" y="4666799"/>
            <a:ext cx="1980943" cy="369332"/>
          </a:xfrm>
          <a:prstGeom prst="rect">
            <a:avLst/>
          </a:prstGeom>
          <a:noFill/>
          <a:ln>
            <a:noFill/>
          </a:ln>
        </p:spPr>
        <p:txBody>
          <a:bodyPr wrap="none" rtlCol="0">
            <a:spAutoFit/>
          </a:bodyPr>
          <a:lstStyle/>
          <a:p>
            <a:r>
              <a:rPr lang="en-US" dirty="0" smtClean="0"/>
              <a:t>gap size estimate</a:t>
            </a:r>
            <a:endParaRPr lang="en-US" dirty="0"/>
          </a:p>
        </p:txBody>
      </p:sp>
      <p:cxnSp>
        <p:nvCxnSpPr>
          <p:cNvPr id="54" name="Straight Arrow Connector 53"/>
          <p:cNvCxnSpPr>
            <a:stCxn id="50" idx="1"/>
          </p:cNvCxnSpPr>
          <p:nvPr/>
        </p:nvCxnSpPr>
        <p:spPr>
          <a:xfrm rot="16200000" flipH="1">
            <a:off x="4154787" y="4406268"/>
            <a:ext cx="340854" cy="323289"/>
          </a:xfrm>
          <a:prstGeom prst="straightConnector1">
            <a:avLst/>
          </a:prstGeom>
          <a:ln>
            <a:solidFill>
              <a:srgbClr val="4F81BD"/>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51" idx="1"/>
          </p:cNvCxnSpPr>
          <p:nvPr/>
        </p:nvCxnSpPr>
        <p:spPr>
          <a:xfrm rot="16200000" flipH="1" flipV="1">
            <a:off x="6159195" y="4450593"/>
            <a:ext cx="340855" cy="234638"/>
          </a:xfrm>
          <a:prstGeom prst="straightConnector1">
            <a:avLst/>
          </a:prstGeom>
          <a:ln>
            <a:solidFill>
              <a:srgbClr val="4F81BD"/>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rcRect l="15250" r="40927"/>
          <a:stretch>
            <a:fillRect/>
          </a:stretch>
        </p:blipFill>
        <p:spPr>
          <a:xfrm>
            <a:off x="469295" y="4386394"/>
            <a:ext cx="3023809" cy="947606"/>
          </a:xfrm>
          <a:prstGeom prst="rect">
            <a:avLst/>
          </a:prstGeom>
        </p:spPr>
      </p:pic>
      <p:pic>
        <p:nvPicPr>
          <p:cNvPr id="6" name="Picture 5"/>
          <p:cNvPicPr>
            <a:picLocks noChangeAspect="1"/>
          </p:cNvPicPr>
          <p:nvPr/>
        </p:nvPicPr>
        <p:blipFill>
          <a:blip r:embed="rId3"/>
          <a:srcRect l="28887" r="29284"/>
          <a:stretch>
            <a:fillRect/>
          </a:stretch>
        </p:blipFill>
        <p:spPr>
          <a:xfrm>
            <a:off x="157238" y="1802194"/>
            <a:ext cx="3011715" cy="960000"/>
          </a:xfrm>
          <a:prstGeom prst="rect">
            <a:avLst/>
          </a:prstGeom>
        </p:spPr>
      </p:pic>
      <p:sp>
        <p:nvSpPr>
          <p:cNvPr id="2" name="Title 1"/>
          <p:cNvSpPr>
            <a:spLocks noGrp="1"/>
          </p:cNvSpPr>
          <p:nvPr>
            <p:ph type="title"/>
          </p:nvPr>
        </p:nvSpPr>
        <p:spPr/>
        <p:txBody>
          <a:bodyPr/>
          <a:lstStyle/>
          <a:p>
            <a:r>
              <a:rPr lang="en-US" dirty="0"/>
              <a:t>H</a:t>
            </a:r>
            <a:r>
              <a:rPr lang="en-US" dirty="0" smtClean="0"/>
              <a:t>ierarchical structure</a:t>
            </a:r>
            <a:endParaRPr lang="en-US" dirty="0"/>
          </a:p>
        </p:txBody>
      </p:sp>
      <p:pic>
        <p:nvPicPr>
          <p:cNvPr id="12" name="Picture 11"/>
          <p:cNvPicPr>
            <a:picLocks noChangeAspect="1"/>
          </p:cNvPicPr>
          <p:nvPr/>
        </p:nvPicPr>
        <p:blipFill>
          <a:blip r:embed="rId4"/>
          <a:srcRect l="31873" t="40398" r="11886"/>
          <a:stretch>
            <a:fillRect/>
          </a:stretch>
        </p:blipFill>
        <p:spPr>
          <a:xfrm>
            <a:off x="5574695" y="2943619"/>
            <a:ext cx="3569305" cy="1342571"/>
          </a:xfrm>
          <a:prstGeom prst="rect">
            <a:avLst/>
          </a:prstGeom>
        </p:spPr>
      </p:pic>
      <p:graphicFrame>
        <p:nvGraphicFramePr>
          <p:cNvPr id="5" name="Content Placeholder 4"/>
          <p:cNvGraphicFramePr>
            <a:graphicFrameLocks noGrp="1"/>
          </p:cNvGraphicFramePr>
          <p:nvPr>
            <p:ph idx="1"/>
          </p:nvPr>
        </p:nvGraphicFramePr>
        <p:xfrm>
          <a:off x="1981200" y="1983619"/>
          <a:ext cx="5154990" cy="2717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a:t>
            </a:r>
            <a:endParaRPr lang="en-US" dirty="0"/>
          </a:p>
        </p:txBody>
      </p:sp>
      <p:sp>
        <p:nvSpPr>
          <p:cNvPr id="3" name="Content Placeholder 2"/>
          <p:cNvSpPr>
            <a:spLocks noGrp="1"/>
          </p:cNvSpPr>
          <p:nvPr>
            <p:ph idx="1"/>
          </p:nvPr>
        </p:nvSpPr>
        <p:spPr/>
        <p:txBody>
          <a:bodyPr/>
          <a:lstStyle/>
          <a:p>
            <a:pPr algn="ctr"/>
            <a:r>
              <a:rPr lang="en-US" dirty="0" smtClean="0"/>
              <a:t>How to do this?</a:t>
            </a:r>
          </a:p>
          <a:p>
            <a:pPr algn="ctr"/>
            <a:endParaRPr lang="en-US" dirty="0" smtClean="0"/>
          </a:p>
          <a:p>
            <a:pPr algn="ctr"/>
            <a:endParaRPr lang="en-US" dirty="0" smtClean="0"/>
          </a:p>
          <a:p>
            <a:pPr algn="ctr"/>
            <a:r>
              <a:rPr lang="en-US" dirty="0" smtClean="0"/>
              <a:t>Algorithms</a:t>
            </a:r>
          </a:p>
          <a:p>
            <a:pPr algn="ctr"/>
            <a:endParaRPr lang="en-US" dirty="0"/>
          </a:p>
        </p:txBody>
      </p:sp>
      <p:sp>
        <p:nvSpPr>
          <p:cNvPr id="4" name="Down Arrow 3"/>
          <p:cNvSpPr/>
          <p:nvPr/>
        </p:nvSpPr>
        <p:spPr>
          <a:xfrm>
            <a:off x="4458186" y="2240567"/>
            <a:ext cx="227627" cy="11262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Algorithms</a:t>
            </a:r>
            <a:endParaRPr lang="en-US"/>
          </a:p>
        </p:txBody>
      </p:sp>
      <p:sp>
        <p:nvSpPr>
          <p:cNvPr id="3" name="Content Placeholder 2"/>
          <p:cNvSpPr>
            <a:spLocks noGrp="1"/>
          </p:cNvSpPr>
          <p:nvPr>
            <p:ph idx="1"/>
          </p:nvPr>
        </p:nvSpPr>
        <p:spPr/>
        <p:txBody>
          <a:bodyPr/>
          <a:lstStyle/>
          <a:p>
            <a:r>
              <a:rPr lang="en-US" dirty="0" smtClean="0"/>
              <a:t>All are graph-based</a:t>
            </a:r>
            <a:endParaRPr lang="en-US" dirty="0"/>
          </a:p>
        </p:txBody>
      </p:sp>
      <p:sp>
        <p:nvSpPr>
          <p:cNvPr id="7" name="Oval 6"/>
          <p:cNvSpPr/>
          <p:nvPr/>
        </p:nvSpPr>
        <p:spPr>
          <a:xfrm>
            <a:off x="1506482" y="3512207"/>
            <a:ext cx="420414" cy="41165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40537" y="3506952"/>
            <a:ext cx="420414" cy="41165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7" idx="6"/>
            <a:endCxn id="10" idx="2"/>
          </p:cNvCxnSpPr>
          <p:nvPr/>
        </p:nvCxnSpPr>
        <p:spPr>
          <a:xfrm flipV="1">
            <a:off x="1926896" y="3712780"/>
            <a:ext cx="1413641" cy="52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234961" y="3142875"/>
            <a:ext cx="929010" cy="369332"/>
          </a:xfrm>
          <a:prstGeom prst="rect">
            <a:avLst/>
          </a:prstGeom>
          <a:noFill/>
        </p:spPr>
        <p:txBody>
          <a:bodyPr wrap="none" rtlCol="0">
            <a:spAutoFit/>
          </a:bodyPr>
          <a:lstStyle/>
          <a:p>
            <a:r>
              <a:rPr lang="en-US" dirty="0" smtClean="0"/>
              <a:t>Read 1</a:t>
            </a:r>
            <a:endParaRPr lang="en-US" dirty="0"/>
          </a:p>
        </p:txBody>
      </p:sp>
      <p:sp>
        <p:nvSpPr>
          <p:cNvPr id="14" name="TextBox 13"/>
          <p:cNvSpPr txBox="1"/>
          <p:nvPr/>
        </p:nvSpPr>
        <p:spPr>
          <a:xfrm>
            <a:off x="3095292" y="3137620"/>
            <a:ext cx="929010" cy="369332"/>
          </a:xfrm>
          <a:prstGeom prst="rect">
            <a:avLst/>
          </a:prstGeom>
          <a:noFill/>
        </p:spPr>
        <p:txBody>
          <a:bodyPr wrap="none" rtlCol="0">
            <a:spAutoFit/>
          </a:bodyPr>
          <a:lstStyle/>
          <a:p>
            <a:r>
              <a:rPr lang="en-US" dirty="0" smtClean="0"/>
              <a:t>Read 2</a:t>
            </a:r>
            <a:endParaRPr lang="en-US" dirty="0"/>
          </a:p>
        </p:txBody>
      </p:sp>
      <p:sp>
        <p:nvSpPr>
          <p:cNvPr id="15" name="TextBox 14"/>
          <p:cNvSpPr txBox="1"/>
          <p:nvPr/>
        </p:nvSpPr>
        <p:spPr>
          <a:xfrm>
            <a:off x="2163971" y="3739196"/>
            <a:ext cx="992918" cy="369332"/>
          </a:xfrm>
          <a:prstGeom prst="rect">
            <a:avLst/>
          </a:prstGeom>
          <a:noFill/>
        </p:spPr>
        <p:txBody>
          <a:bodyPr wrap="none" rtlCol="0">
            <a:spAutoFit/>
          </a:bodyPr>
          <a:lstStyle/>
          <a:p>
            <a:r>
              <a:rPr lang="en-US" dirty="0" smtClean="0"/>
              <a:t>Overlap</a:t>
            </a:r>
            <a:endParaRPr lang="en-US" dirty="0"/>
          </a:p>
        </p:txBody>
      </p:sp>
      <p:sp>
        <p:nvSpPr>
          <p:cNvPr id="16" name="TextBox 15"/>
          <p:cNvSpPr txBox="1"/>
          <p:nvPr/>
        </p:nvSpPr>
        <p:spPr>
          <a:xfrm>
            <a:off x="1189209" y="4712138"/>
            <a:ext cx="2835093" cy="569387"/>
          </a:xfrm>
          <a:prstGeom prst="rect">
            <a:avLst/>
          </a:prstGeom>
          <a:noFill/>
        </p:spPr>
        <p:txBody>
          <a:bodyPr wrap="none" rtlCol="0">
            <a:spAutoFit/>
          </a:bodyPr>
          <a:lstStyle/>
          <a:p>
            <a:r>
              <a:rPr lang="en-US" sz="3100" b="1" dirty="0" smtClean="0"/>
              <a:t>Graph-theory!</a:t>
            </a:r>
          </a:p>
        </p:txBody>
      </p:sp>
      <p:pic>
        <p:nvPicPr>
          <p:cNvPr id="17" name="Picture 16"/>
          <p:cNvPicPr>
            <a:picLocks noChangeAspect="1"/>
          </p:cNvPicPr>
          <p:nvPr/>
        </p:nvPicPr>
        <p:blipFill>
          <a:blip r:embed="rId2"/>
          <a:stretch>
            <a:fillRect/>
          </a:stretch>
        </p:blipFill>
        <p:spPr>
          <a:xfrm>
            <a:off x="4712138" y="3182430"/>
            <a:ext cx="4177862" cy="148286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Algorithms</a:t>
            </a:r>
            <a:endParaRPr lang="en-US"/>
          </a:p>
        </p:txBody>
      </p:sp>
      <p:sp>
        <p:nvSpPr>
          <p:cNvPr id="3" name="Content Placeholder 2"/>
          <p:cNvSpPr>
            <a:spLocks noGrp="1"/>
          </p:cNvSpPr>
          <p:nvPr>
            <p:ph idx="1"/>
          </p:nvPr>
        </p:nvSpPr>
        <p:spPr/>
        <p:txBody>
          <a:bodyPr/>
          <a:lstStyle/>
          <a:p>
            <a:r>
              <a:rPr lang="en-US" dirty="0" smtClean="0"/>
              <a:t>Hamiltonian path</a:t>
            </a:r>
          </a:p>
          <a:p>
            <a:pPr lvl="1"/>
            <a:r>
              <a:rPr lang="en-US" dirty="0" smtClean="0"/>
              <a:t>a path that contains all the nodes</a:t>
            </a:r>
            <a:endParaRPr lang="en-US" dirty="0"/>
          </a:p>
        </p:txBody>
      </p:sp>
      <p:pic>
        <p:nvPicPr>
          <p:cNvPr id="4" name="Picture 3"/>
          <p:cNvPicPr>
            <a:picLocks noChangeAspect="1"/>
          </p:cNvPicPr>
          <p:nvPr/>
        </p:nvPicPr>
        <p:blipFill>
          <a:blip r:embed="rId2"/>
          <a:srcRect l="54952"/>
          <a:stretch>
            <a:fillRect/>
          </a:stretch>
        </p:blipFill>
        <p:spPr>
          <a:xfrm>
            <a:off x="904728" y="3105519"/>
            <a:ext cx="3250178" cy="3020644"/>
          </a:xfrm>
          <a:prstGeom prst="rect">
            <a:avLst/>
          </a:prstGeom>
        </p:spPr>
      </p:pic>
      <p:sp>
        <p:nvSpPr>
          <p:cNvPr id="5" name="TextBox 4"/>
          <p:cNvSpPr txBox="1"/>
          <p:nvPr/>
        </p:nvSpPr>
        <p:spPr>
          <a:xfrm>
            <a:off x="2993759" y="6488668"/>
            <a:ext cx="6150241" cy="369332"/>
          </a:xfrm>
          <a:prstGeom prst="rect">
            <a:avLst/>
          </a:prstGeom>
          <a:noFill/>
        </p:spPr>
        <p:txBody>
          <a:bodyPr wrap="none" rtlCol="0">
            <a:spAutoFit/>
          </a:bodyPr>
          <a:lstStyle/>
          <a:p>
            <a:r>
              <a:rPr lang="en-US" dirty="0" smtClean="0"/>
              <a:t>http://</a:t>
            </a:r>
            <a:r>
              <a:rPr lang="en-US" dirty="0" err="1" smtClean="0"/>
              <a:t>www.cbcb.umd.edu/research/assembly_primer.shtml</a:t>
            </a:r>
            <a:endParaRPr lang="en-US" dirty="0"/>
          </a:p>
        </p:txBody>
      </p:sp>
      <p:pic>
        <p:nvPicPr>
          <p:cNvPr id="6" name="Picture 5"/>
          <p:cNvPicPr>
            <a:picLocks noChangeAspect="1"/>
          </p:cNvPicPr>
          <p:nvPr/>
        </p:nvPicPr>
        <p:blipFill>
          <a:blip r:embed="rId2"/>
          <a:srcRect r="45048"/>
          <a:stretch>
            <a:fillRect/>
          </a:stretch>
        </p:blipFill>
        <p:spPr>
          <a:xfrm>
            <a:off x="4330100" y="3105519"/>
            <a:ext cx="3964736" cy="302064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Algorithms</a:t>
            </a:r>
            <a:endParaRPr lang="en-US"/>
          </a:p>
        </p:txBody>
      </p:sp>
      <p:sp>
        <p:nvSpPr>
          <p:cNvPr id="3" name="Content Placeholder 2"/>
          <p:cNvSpPr>
            <a:spLocks noGrp="1"/>
          </p:cNvSpPr>
          <p:nvPr>
            <p:ph idx="1"/>
          </p:nvPr>
        </p:nvSpPr>
        <p:spPr/>
        <p:txBody>
          <a:bodyPr/>
          <a:lstStyle/>
          <a:p>
            <a:r>
              <a:rPr lang="en-US" dirty="0" smtClean="0"/>
              <a:t>Overlap calculation (alignment)</a:t>
            </a:r>
          </a:p>
          <a:p>
            <a:pPr lvl="1"/>
            <a:r>
              <a:rPr lang="en-US" dirty="0" smtClean="0"/>
              <a:t>computationally intensive</a:t>
            </a:r>
            <a:endParaRPr lang="en-US" dirty="0"/>
          </a:p>
        </p:txBody>
      </p:sp>
      <p:sp>
        <p:nvSpPr>
          <p:cNvPr id="7" name="Oval 6"/>
          <p:cNvSpPr/>
          <p:nvPr/>
        </p:nvSpPr>
        <p:spPr>
          <a:xfrm>
            <a:off x="2566276" y="3512207"/>
            <a:ext cx="420414" cy="41165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400331" y="3506952"/>
            <a:ext cx="420414" cy="41165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7" idx="6"/>
            <a:endCxn id="10" idx="2"/>
          </p:cNvCxnSpPr>
          <p:nvPr/>
        </p:nvCxnSpPr>
        <p:spPr>
          <a:xfrm flipV="1">
            <a:off x="2986690" y="3712780"/>
            <a:ext cx="1413641" cy="52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294755" y="3142875"/>
            <a:ext cx="929010" cy="369332"/>
          </a:xfrm>
          <a:prstGeom prst="rect">
            <a:avLst/>
          </a:prstGeom>
          <a:noFill/>
        </p:spPr>
        <p:txBody>
          <a:bodyPr wrap="none" rtlCol="0">
            <a:spAutoFit/>
          </a:bodyPr>
          <a:lstStyle/>
          <a:p>
            <a:r>
              <a:rPr lang="en-US" dirty="0" smtClean="0"/>
              <a:t>Read 1</a:t>
            </a:r>
            <a:endParaRPr lang="en-US" dirty="0"/>
          </a:p>
        </p:txBody>
      </p:sp>
      <p:sp>
        <p:nvSpPr>
          <p:cNvPr id="14" name="TextBox 13"/>
          <p:cNvSpPr txBox="1"/>
          <p:nvPr/>
        </p:nvSpPr>
        <p:spPr>
          <a:xfrm>
            <a:off x="4155086" y="3137620"/>
            <a:ext cx="929010" cy="369332"/>
          </a:xfrm>
          <a:prstGeom prst="rect">
            <a:avLst/>
          </a:prstGeom>
          <a:noFill/>
        </p:spPr>
        <p:txBody>
          <a:bodyPr wrap="none" rtlCol="0">
            <a:spAutoFit/>
          </a:bodyPr>
          <a:lstStyle/>
          <a:p>
            <a:r>
              <a:rPr lang="en-US" dirty="0" smtClean="0"/>
              <a:t>Read 2</a:t>
            </a:r>
            <a:endParaRPr lang="en-US" dirty="0"/>
          </a:p>
        </p:txBody>
      </p:sp>
      <p:sp>
        <p:nvSpPr>
          <p:cNvPr id="15" name="TextBox 14"/>
          <p:cNvSpPr txBox="1"/>
          <p:nvPr/>
        </p:nvSpPr>
        <p:spPr>
          <a:xfrm>
            <a:off x="3223765" y="3739196"/>
            <a:ext cx="1044314" cy="369332"/>
          </a:xfrm>
          <a:prstGeom prst="rect">
            <a:avLst/>
          </a:prstGeom>
          <a:noFill/>
        </p:spPr>
        <p:txBody>
          <a:bodyPr wrap="none" rtlCol="0">
            <a:spAutoFit/>
          </a:bodyPr>
          <a:lstStyle/>
          <a:p>
            <a:r>
              <a:rPr lang="en-US" b="1" dirty="0" smtClean="0"/>
              <a:t>Overlap</a:t>
            </a:r>
            <a:endParaRPr lang="en-US" b="1" dirty="0"/>
          </a:p>
        </p:txBody>
      </p:sp>
      <p:pic>
        <p:nvPicPr>
          <p:cNvPr id="11" name="Picture 10"/>
          <p:cNvPicPr>
            <a:picLocks noChangeAspect="1"/>
          </p:cNvPicPr>
          <p:nvPr/>
        </p:nvPicPr>
        <p:blipFill>
          <a:blip r:embed="rId2"/>
          <a:srcRect l="2208" t="5547" r="3559" b="17581"/>
          <a:stretch>
            <a:fillRect/>
          </a:stretch>
        </p:blipFill>
        <p:spPr>
          <a:xfrm>
            <a:off x="2706414" y="4440621"/>
            <a:ext cx="5980386" cy="173157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Algorithms</a:t>
            </a:r>
            <a:endParaRPr lang="en-US"/>
          </a:p>
        </p:txBody>
      </p:sp>
      <p:sp>
        <p:nvSpPr>
          <p:cNvPr id="3" name="Content Placeholder 2"/>
          <p:cNvSpPr>
            <a:spLocks noGrp="1"/>
          </p:cNvSpPr>
          <p:nvPr>
            <p:ph idx="1"/>
          </p:nvPr>
        </p:nvSpPr>
        <p:spPr/>
        <p:txBody>
          <a:bodyPr/>
          <a:lstStyle/>
          <a:p>
            <a:r>
              <a:rPr lang="en-US" dirty="0" smtClean="0"/>
              <a:t>Path through the graph</a:t>
            </a:r>
          </a:p>
          <a:p>
            <a:pPr lvl="1">
              <a:buNone/>
            </a:pPr>
            <a:r>
              <a:rPr lang="en-US" dirty="0" err="1" smtClean="0">
                <a:sym typeface="Wingdings"/>
              </a:rPr>
              <a:t></a:t>
            </a:r>
            <a:r>
              <a:rPr lang="en-US" dirty="0" err="1" smtClean="0"/>
              <a:t>contig</a:t>
            </a:r>
            <a:endParaRPr lang="en-US" dirty="0"/>
          </a:p>
        </p:txBody>
      </p:sp>
      <p:sp>
        <p:nvSpPr>
          <p:cNvPr id="7" name="Oval 6"/>
          <p:cNvSpPr/>
          <p:nvPr/>
        </p:nvSpPr>
        <p:spPr>
          <a:xfrm>
            <a:off x="1663543" y="3547382"/>
            <a:ext cx="420414" cy="41165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497598" y="3542127"/>
            <a:ext cx="420414" cy="41165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7" idx="6"/>
            <a:endCxn id="10" idx="2"/>
          </p:cNvCxnSpPr>
          <p:nvPr/>
        </p:nvCxnSpPr>
        <p:spPr>
          <a:xfrm flipV="1">
            <a:off x="2083957" y="3747955"/>
            <a:ext cx="1413641" cy="52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392022" y="3178050"/>
            <a:ext cx="929010" cy="369332"/>
          </a:xfrm>
          <a:prstGeom prst="rect">
            <a:avLst/>
          </a:prstGeom>
          <a:noFill/>
        </p:spPr>
        <p:txBody>
          <a:bodyPr wrap="none" rtlCol="0">
            <a:spAutoFit/>
          </a:bodyPr>
          <a:lstStyle/>
          <a:p>
            <a:r>
              <a:rPr lang="en-US" dirty="0" smtClean="0"/>
              <a:t>Read 1</a:t>
            </a:r>
            <a:endParaRPr lang="en-US" dirty="0"/>
          </a:p>
        </p:txBody>
      </p:sp>
      <p:sp>
        <p:nvSpPr>
          <p:cNvPr id="14" name="TextBox 13"/>
          <p:cNvSpPr txBox="1"/>
          <p:nvPr/>
        </p:nvSpPr>
        <p:spPr>
          <a:xfrm>
            <a:off x="3226076" y="3164036"/>
            <a:ext cx="929010" cy="369332"/>
          </a:xfrm>
          <a:prstGeom prst="rect">
            <a:avLst/>
          </a:prstGeom>
          <a:noFill/>
        </p:spPr>
        <p:txBody>
          <a:bodyPr wrap="none" rtlCol="0">
            <a:spAutoFit/>
          </a:bodyPr>
          <a:lstStyle/>
          <a:p>
            <a:r>
              <a:rPr lang="en-US" dirty="0" smtClean="0"/>
              <a:t>Read 2</a:t>
            </a:r>
            <a:endParaRPr lang="en-US" dirty="0"/>
          </a:p>
        </p:txBody>
      </p:sp>
      <p:sp>
        <p:nvSpPr>
          <p:cNvPr id="15" name="TextBox 14"/>
          <p:cNvSpPr txBox="1"/>
          <p:nvPr/>
        </p:nvSpPr>
        <p:spPr>
          <a:xfrm>
            <a:off x="2321032" y="3774371"/>
            <a:ext cx="1044314" cy="369332"/>
          </a:xfrm>
          <a:prstGeom prst="rect">
            <a:avLst/>
          </a:prstGeom>
          <a:noFill/>
        </p:spPr>
        <p:txBody>
          <a:bodyPr wrap="none" rtlCol="0">
            <a:spAutoFit/>
          </a:bodyPr>
          <a:lstStyle/>
          <a:p>
            <a:r>
              <a:rPr lang="en-US" b="1" dirty="0" smtClean="0"/>
              <a:t>Overlap</a:t>
            </a:r>
            <a:endParaRPr lang="en-US" b="1" dirty="0"/>
          </a:p>
        </p:txBody>
      </p:sp>
      <p:pic>
        <p:nvPicPr>
          <p:cNvPr id="11" name="Picture 10"/>
          <p:cNvPicPr>
            <a:picLocks noChangeAspect="1"/>
          </p:cNvPicPr>
          <p:nvPr/>
        </p:nvPicPr>
        <p:blipFill>
          <a:blip r:embed="rId2"/>
          <a:srcRect l="1656" t="4769" r="3559" b="5411"/>
          <a:stretch>
            <a:fillRect/>
          </a:stretch>
        </p:blipFill>
        <p:spPr>
          <a:xfrm>
            <a:off x="2671379" y="4423103"/>
            <a:ext cx="6015421" cy="2023242"/>
          </a:xfrm>
          <a:prstGeom prst="rect">
            <a:avLst/>
          </a:prstGeom>
        </p:spPr>
      </p:pic>
      <p:sp>
        <p:nvSpPr>
          <p:cNvPr id="16" name="Oval 15"/>
          <p:cNvSpPr/>
          <p:nvPr/>
        </p:nvSpPr>
        <p:spPr>
          <a:xfrm>
            <a:off x="5352953" y="3538623"/>
            <a:ext cx="420414" cy="41165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endCxn id="16" idx="2"/>
          </p:cNvCxnSpPr>
          <p:nvPr/>
        </p:nvCxnSpPr>
        <p:spPr>
          <a:xfrm flipV="1">
            <a:off x="3939312" y="3744451"/>
            <a:ext cx="1413641" cy="52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107708" y="3169291"/>
            <a:ext cx="929010" cy="369332"/>
          </a:xfrm>
          <a:prstGeom prst="rect">
            <a:avLst/>
          </a:prstGeom>
          <a:noFill/>
        </p:spPr>
        <p:txBody>
          <a:bodyPr wrap="none" rtlCol="0">
            <a:spAutoFit/>
          </a:bodyPr>
          <a:lstStyle/>
          <a:p>
            <a:r>
              <a:rPr lang="en-US" dirty="0" smtClean="0"/>
              <a:t>Read 3</a:t>
            </a:r>
            <a:endParaRPr lang="en-US" dirty="0"/>
          </a:p>
        </p:txBody>
      </p:sp>
      <p:sp>
        <p:nvSpPr>
          <p:cNvPr id="19" name="TextBox 18"/>
          <p:cNvSpPr txBox="1"/>
          <p:nvPr/>
        </p:nvSpPr>
        <p:spPr>
          <a:xfrm>
            <a:off x="4176387" y="3770867"/>
            <a:ext cx="1044314" cy="369332"/>
          </a:xfrm>
          <a:prstGeom prst="rect">
            <a:avLst/>
          </a:prstGeom>
          <a:noFill/>
        </p:spPr>
        <p:txBody>
          <a:bodyPr wrap="none" rtlCol="0">
            <a:spAutoFit/>
          </a:bodyPr>
          <a:lstStyle/>
          <a:p>
            <a:r>
              <a:rPr lang="en-US" b="1" dirty="0" smtClean="0"/>
              <a:t>Overlap</a:t>
            </a:r>
            <a:endParaRPr lang="en-US" b="1" dirty="0"/>
          </a:p>
        </p:txBody>
      </p:sp>
      <p:sp>
        <p:nvSpPr>
          <p:cNvPr id="20" name="Oval 19"/>
          <p:cNvSpPr/>
          <p:nvPr/>
        </p:nvSpPr>
        <p:spPr>
          <a:xfrm>
            <a:off x="7187008" y="3538623"/>
            <a:ext cx="420414" cy="41165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a:endCxn id="20" idx="2"/>
          </p:cNvCxnSpPr>
          <p:nvPr/>
        </p:nvCxnSpPr>
        <p:spPr>
          <a:xfrm flipV="1">
            <a:off x="5773367" y="3744451"/>
            <a:ext cx="1413641" cy="52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1763" y="3169291"/>
            <a:ext cx="929010" cy="369332"/>
          </a:xfrm>
          <a:prstGeom prst="rect">
            <a:avLst/>
          </a:prstGeom>
          <a:noFill/>
        </p:spPr>
        <p:txBody>
          <a:bodyPr wrap="none" rtlCol="0">
            <a:spAutoFit/>
          </a:bodyPr>
          <a:lstStyle/>
          <a:p>
            <a:r>
              <a:rPr lang="en-US" dirty="0" smtClean="0"/>
              <a:t>Read 4</a:t>
            </a:r>
            <a:endParaRPr lang="en-US" dirty="0"/>
          </a:p>
        </p:txBody>
      </p:sp>
      <p:sp>
        <p:nvSpPr>
          <p:cNvPr id="23" name="TextBox 22"/>
          <p:cNvSpPr txBox="1"/>
          <p:nvPr/>
        </p:nvSpPr>
        <p:spPr>
          <a:xfrm>
            <a:off x="6010442" y="3770867"/>
            <a:ext cx="1044314" cy="369332"/>
          </a:xfrm>
          <a:prstGeom prst="rect">
            <a:avLst/>
          </a:prstGeom>
          <a:noFill/>
        </p:spPr>
        <p:txBody>
          <a:bodyPr wrap="none" rtlCol="0">
            <a:spAutoFit/>
          </a:bodyPr>
          <a:lstStyle/>
          <a:p>
            <a:r>
              <a:rPr lang="en-US" b="1" dirty="0" smtClean="0"/>
              <a:t>Overlap</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Picture 7" descr="Assembly impossible tweet.pdf"/>
          <p:cNvPicPr>
            <a:picLocks noChangeAspect="1"/>
          </p:cNvPicPr>
          <p:nvPr/>
        </p:nvPicPr>
        <p:blipFill>
          <a:blip r:embed="rId2"/>
          <a:stretch>
            <a:fillRect/>
          </a:stretch>
        </p:blipFill>
        <p:spPr>
          <a:xfrm>
            <a:off x="383852" y="0"/>
            <a:ext cx="8376295"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Many flavors</a:t>
            </a:r>
          </a:p>
          <a:p>
            <a:endParaRPr lang="en-US" dirty="0" smtClean="0"/>
          </a:p>
          <a:p>
            <a:endParaRPr lang="en-US" dirty="0" smtClean="0"/>
          </a:p>
          <a:p>
            <a:pPr marL="1257300" indent="-538163"/>
            <a:r>
              <a:rPr lang="en-US" dirty="0" smtClean="0"/>
              <a:t>A</a:t>
            </a:r>
            <a:r>
              <a:rPr lang="en-US" dirty="0" smtClean="0"/>
              <a:t>bandoned</a:t>
            </a:r>
          </a:p>
          <a:p>
            <a:pPr marL="3138488" indent="-2419350"/>
            <a:r>
              <a:rPr lang="en-US" dirty="0" smtClean="0">
                <a:sym typeface="Wingdings"/>
              </a:rPr>
              <a:t> Greedy extension</a:t>
            </a:r>
            <a:endParaRPr lang="en-US" dirty="0" smtClean="0"/>
          </a:p>
          <a:p>
            <a:pPr marL="3138488" indent="-538163"/>
            <a:endParaRPr lang="en-US" dirty="0" smtClean="0"/>
          </a:p>
          <a:p>
            <a:pPr marL="3138488" indent="-538163"/>
            <a:r>
              <a:rPr lang="en-US" dirty="0" smtClean="0"/>
              <a:t>Two </a:t>
            </a:r>
            <a:r>
              <a:rPr lang="en-US" dirty="0" smtClean="0"/>
              <a:t>most used</a:t>
            </a:r>
          </a:p>
          <a:p>
            <a:pPr marL="3138488" indent="-538163">
              <a:buFont typeface="Wingdings" pitchFamily="-106" charset="2"/>
              <a:buChar char="à"/>
            </a:pPr>
            <a:r>
              <a:rPr lang="en-US" dirty="0" smtClean="0">
                <a:sym typeface="Wingdings"/>
              </a:rPr>
              <a:t>Overlap Layout Consensus</a:t>
            </a:r>
          </a:p>
          <a:p>
            <a:pPr marL="3138488" indent="-538163">
              <a:buFont typeface="Wingdings" pitchFamily="-106" charset="2"/>
              <a:buChar char="à"/>
            </a:pPr>
            <a:r>
              <a:rPr lang="en-US" dirty="0" smtClean="0">
                <a:sym typeface="Wingdings"/>
              </a:rPr>
              <a:t>de </a:t>
            </a:r>
            <a:r>
              <a:rPr lang="en-US" dirty="0" err="1" smtClean="0">
                <a:sym typeface="Wingdings"/>
              </a:rPr>
              <a:t>Bruijn</a:t>
            </a:r>
            <a:r>
              <a:rPr lang="en-US" dirty="0" smtClean="0">
                <a:sym typeface="Wingdings"/>
              </a:rPr>
              <a:t> graph</a:t>
            </a:r>
            <a:endParaRPr lang="en-US" dirty="0"/>
          </a:p>
        </p:txBody>
      </p:sp>
      <p:pic>
        <p:nvPicPr>
          <p:cNvPr id="4" name="Picture 3"/>
          <p:cNvPicPr>
            <a:picLocks noChangeAspect="1"/>
          </p:cNvPicPr>
          <p:nvPr/>
        </p:nvPicPr>
        <p:blipFill>
          <a:blip r:embed="rId2"/>
          <a:stretch>
            <a:fillRect/>
          </a:stretch>
        </p:blipFill>
        <p:spPr>
          <a:xfrm>
            <a:off x="3701928" y="274638"/>
            <a:ext cx="4555527" cy="2657391"/>
          </a:xfrm>
          <a:prstGeom prst="rect">
            <a:avLst/>
          </a:prstGeom>
        </p:spPr>
      </p:pic>
      <p:sp>
        <p:nvSpPr>
          <p:cNvPr id="5" name="TextBox 4"/>
          <p:cNvSpPr txBox="1"/>
          <p:nvPr/>
        </p:nvSpPr>
        <p:spPr>
          <a:xfrm>
            <a:off x="3006157" y="6488668"/>
            <a:ext cx="6137843" cy="369332"/>
          </a:xfrm>
          <a:prstGeom prst="rect">
            <a:avLst/>
          </a:prstGeom>
          <a:noFill/>
        </p:spPr>
        <p:txBody>
          <a:bodyPr wrap="none" rtlCol="0">
            <a:spAutoFit/>
          </a:bodyPr>
          <a:lstStyle/>
          <a:p>
            <a:pPr algn="r"/>
            <a:r>
              <a:rPr lang="en-US" dirty="0" smtClean="0"/>
              <a:t>http://www.waialuasodaworks.com/images/flavors2009.jpg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extension</a:t>
            </a:r>
            <a:endParaRPr lang="en-US" dirty="0"/>
          </a:p>
        </p:txBody>
      </p:sp>
      <p:sp>
        <p:nvSpPr>
          <p:cNvPr id="3" name="Content Placeholder 2"/>
          <p:cNvSpPr>
            <a:spLocks noGrp="1"/>
          </p:cNvSpPr>
          <p:nvPr>
            <p:ph idx="1"/>
          </p:nvPr>
        </p:nvSpPr>
        <p:spPr/>
        <p:txBody>
          <a:bodyPr/>
          <a:lstStyle/>
          <a:p>
            <a:r>
              <a:rPr lang="en-US" dirty="0" smtClean="0"/>
              <a:t>Oldest</a:t>
            </a:r>
            <a:endParaRPr lang="en-US" dirty="0"/>
          </a:p>
        </p:txBody>
      </p:sp>
      <p:pic>
        <p:nvPicPr>
          <p:cNvPr id="4" name="Picture 3"/>
          <p:cNvPicPr>
            <a:picLocks noChangeAspect="1"/>
          </p:cNvPicPr>
          <p:nvPr/>
        </p:nvPicPr>
        <p:blipFill>
          <a:blip r:embed="rId3"/>
          <a:stretch>
            <a:fillRect/>
          </a:stretch>
        </p:blipFill>
        <p:spPr>
          <a:xfrm>
            <a:off x="762000" y="2529928"/>
            <a:ext cx="7620000" cy="2971800"/>
          </a:xfrm>
          <a:prstGeom prst="rect">
            <a:avLst/>
          </a:prstGeom>
        </p:spPr>
      </p:pic>
      <p:sp>
        <p:nvSpPr>
          <p:cNvPr id="5" name="TextBox 4"/>
          <p:cNvSpPr txBox="1"/>
          <p:nvPr/>
        </p:nvSpPr>
        <p:spPr>
          <a:xfrm>
            <a:off x="2993759" y="6488668"/>
            <a:ext cx="6150241" cy="369332"/>
          </a:xfrm>
          <a:prstGeom prst="rect">
            <a:avLst/>
          </a:prstGeom>
          <a:noFill/>
        </p:spPr>
        <p:txBody>
          <a:bodyPr wrap="none" rtlCol="0">
            <a:spAutoFit/>
          </a:bodyPr>
          <a:lstStyle/>
          <a:p>
            <a:r>
              <a:rPr lang="en-US" dirty="0" smtClean="0"/>
              <a:t>http://</a:t>
            </a:r>
            <a:r>
              <a:rPr lang="en-US" dirty="0" err="1" smtClean="0"/>
              <a:t>www.cbcb.umd.edu/research/assembly_primer.shtml</a:t>
            </a:r>
            <a:endParaRPr lang="en-US" dirty="0"/>
          </a:p>
        </p:txBody>
      </p:sp>
    </p:spTree>
    <p:extLst>
      <p:ext uri="{BB962C8B-B14F-4D97-AF65-F5344CB8AC3E}">
        <p14:creationId xmlns:p14="http://schemas.microsoft.com/office/powerpoint/2010/main" val="19087301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Overlap-Layout-Consensus</a:t>
            </a:r>
          </a:p>
        </p:txBody>
      </p:sp>
      <p:sp>
        <p:nvSpPr>
          <p:cNvPr id="3" name="Content Placeholder 2"/>
          <p:cNvSpPr>
            <a:spLocks noGrp="1"/>
          </p:cNvSpPr>
          <p:nvPr>
            <p:ph idx="1"/>
          </p:nvPr>
        </p:nvSpPr>
        <p:spPr/>
        <p:txBody>
          <a:bodyPr/>
          <a:lstStyle/>
          <a:p>
            <a:r>
              <a:rPr lang="en-US" dirty="0" smtClean="0"/>
              <a:t>Typical for Sanger-type reads</a:t>
            </a:r>
          </a:p>
          <a:p>
            <a:pPr lvl="1"/>
            <a:r>
              <a:rPr lang="en-US" dirty="0" smtClean="0"/>
              <a:t>also used by newbler from 454 Life Sciences</a:t>
            </a:r>
          </a:p>
        </p:txBody>
      </p:sp>
      <p:pic>
        <p:nvPicPr>
          <p:cNvPr id="4" name="Picture 4"/>
          <p:cNvPicPr>
            <a:picLocks noChangeAspect="1" noChangeArrowheads="1"/>
          </p:cNvPicPr>
          <p:nvPr/>
        </p:nvPicPr>
        <p:blipFill>
          <a:blip r:embed="rId2"/>
          <a:srcRect r="1540"/>
          <a:stretch>
            <a:fillRect/>
          </a:stretch>
        </p:blipFill>
        <p:spPr bwMode="auto">
          <a:xfrm>
            <a:off x="533400" y="3276600"/>
            <a:ext cx="8001000" cy="19954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Overlap-Layout-Consensus</a:t>
            </a:r>
          </a:p>
        </p:txBody>
      </p:sp>
      <p:sp>
        <p:nvSpPr>
          <p:cNvPr id="3" name="Content Placeholder 2"/>
          <p:cNvSpPr>
            <a:spLocks noGrp="1"/>
          </p:cNvSpPr>
          <p:nvPr>
            <p:ph idx="1"/>
          </p:nvPr>
        </p:nvSpPr>
        <p:spPr/>
        <p:txBody>
          <a:bodyPr/>
          <a:lstStyle/>
          <a:p>
            <a:r>
              <a:rPr lang="en-US" dirty="0" smtClean="0"/>
              <a:t>Steps</a:t>
            </a:r>
          </a:p>
          <a:p>
            <a:pPr lvl="1"/>
            <a:r>
              <a:rPr lang="en-US" dirty="0" smtClean="0"/>
              <a:t>Overlap computation</a:t>
            </a:r>
          </a:p>
          <a:p>
            <a:pPr lvl="1"/>
            <a:r>
              <a:rPr lang="en-US" dirty="0" smtClean="0"/>
              <a:t>Layout: graph simplification</a:t>
            </a:r>
          </a:p>
          <a:p>
            <a:pPr lvl="1"/>
            <a:r>
              <a:rPr lang="en-US" dirty="0" smtClean="0"/>
              <a:t>Consensus: sequence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Overlap-Layout-Consensus</a:t>
            </a:r>
          </a:p>
        </p:txBody>
      </p:sp>
      <p:sp>
        <p:nvSpPr>
          <p:cNvPr id="3" name="Content Placeholder 2"/>
          <p:cNvSpPr>
            <a:spLocks noGrp="1"/>
          </p:cNvSpPr>
          <p:nvPr>
            <p:ph idx="1"/>
          </p:nvPr>
        </p:nvSpPr>
        <p:spPr/>
        <p:txBody>
          <a:bodyPr/>
          <a:lstStyle/>
          <a:p>
            <a:r>
              <a:rPr lang="en-US" dirty="0" smtClean="0"/>
              <a:t>Overlap phase:</a:t>
            </a:r>
          </a:p>
          <a:p>
            <a:pPr lvl="1"/>
            <a:r>
              <a:rPr lang="en-US" dirty="0" smtClean="0"/>
              <a:t>K-</a:t>
            </a:r>
            <a:r>
              <a:rPr lang="en-US" dirty="0" err="1" smtClean="0"/>
              <a:t>mer</a:t>
            </a:r>
            <a:r>
              <a:rPr lang="en-US" dirty="0" smtClean="0"/>
              <a:t> seeds initiate overlap</a:t>
            </a:r>
          </a:p>
        </p:txBody>
      </p:sp>
      <p:sp>
        <p:nvSpPr>
          <p:cNvPr id="4" name="Rectangle 3"/>
          <p:cNvSpPr/>
          <p:nvPr/>
        </p:nvSpPr>
        <p:spPr>
          <a:xfrm>
            <a:off x="3094447" y="3613666"/>
            <a:ext cx="2955106" cy="369332"/>
          </a:xfrm>
          <a:prstGeom prst="rect">
            <a:avLst/>
          </a:prstGeom>
        </p:spPr>
        <p:txBody>
          <a:bodyPr wrap="none">
            <a:spAutoFit/>
          </a:bodyPr>
          <a:lstStyle/>
          <a:p>
            <a:r>
              <a:rPr lang="en-US" b="1" dirty="0" smtClean="0">
                <a:latin typeface="Courier New"/>
                <a:cs typeface="Courier New"/>
              </a:rPr>
              <a:t>ACGCGATTCAGGTTACCACG</a:t>
            </a:r>
            <a:endParaRPr lang="en-US" dirty="0"/>
          </a:p>
        </p:txBody>
      </p:sp>
      <p:sp>
        <p:nvSpPr>
          <p:cNvPr id="5" name="Rectangle 4"/>
          <p:cNvSpPr/>
          <p:nvPr/>
        </p:nvSpPr>
        <p:spPr>
          <a:xfrm>
            <a:off x="3181349" y="3557313"/>
            <a:ext cx="1106431" cy="373337"/>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734564" y="3620813"/>
            <a:ext cx="1106431" cy="373337"/>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87779" y="3658913"/>
            <a:ext cx="1106431" cy="373337"/>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840994" y="3716063"/>
            <a:ext cx="1106431" cy="373337"/>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Overlap-Layout-Consensus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b="43158"/>
          <a:stretch>
            <a:fillRect/>
          </a:stretch>
        </p:blipFill>
        <p:spPr bwMode="auto">
          <a:xfrm>
            <a:off x="926306" y="1895889"/>
            <a:ext cx="7291388" cy="3066222"/>
          </a:xfrm>
          <a:prstGeom prst="rect">
            <a:avLst/>
          </a:prstGeom>
          <a:noFill/>
          <a:ln w="9525">
            <a:noFill/>
            <a:round/>
            <a:headEnd/>
            <a:tailEnd/>
          </a:ln>
          <a:effectLst/>
        </p:spPr>
      </p:pic>
      <p:sp>
        <p:nvSpPr>
          <p:cNvPr id="5" name="Rectangle 4"/>
          <p:cNvSpPr/>
          <p:nvPr/>
        </p:nvSpPr>
        <p:spPr>
          <a:xfrm>
            <a:off x="2286000" y="6491343"/>
            <a:ext cx="6858000" cy="369332"/>
          </a:xfrm>
          <a:prstGeom prst="rect">
            <a:avLst/>
          </a:prstGeom>
        </p:spPr>
        <p:txBody>
          <a:bodyPr wrap="square">
            <a:spAutoFit/>
          </a:bodyPr>
          <a:lstStyle/>
          <a:p>
            <a:pPr algn="r">
              <a:tabLst>
                <a:tab pos="723900" algn="l"/>
                <a:tab pos="1447800" algn="l"/>
                <a:tab pos="2171700" algn="l"/>
                <a:tab pos="2895600" algn="l"/>
                <a:tab pos="3619500" algn="l"/>
              </a:tabLst>
            </a:pPr>
            <a:r>
              <a:rPr lang="en-GB" dirty="0" smtClean="0">
                <a:solidFill>
                  <a:srgbClr val="000000"/>
                </a:solidFill>
                <a:latin typeface="Arial" charset="0"/>
                <a:ea typeface="msgothic" charset="0"/>
                <a:cs typeface="msgothic" charset="0"/>
              </a:rPr>
              <a:t>Schatz M C et al. Genome Res. 2010;20:1165-1173</a:t>
            </a:r>
            <a:endParaRPr lang="en-GB" dirty="0">
              <a:solidFill>
                <a:srgbClr val="000000"/>
              </a:solidFill>
              <a:latin typeface="Arial" charset="0"/>
              <a:ea typeface="msgothic" charset="0"/>
              <a:cs typeface="msgothic" charset="0"/>
            </a:endParaRPr>
          </a:p>
        </p:txBody>
      </p:sp>
      <p:sp>
        <p:nvSpPr>
          <p:cNvPr id="6" name="Rectangle 5"/>
          <p:cNvSpPr/>
          <p:nvPr/>
        </p:nvSpPr>
        <p:spPr>
          <a:xfrm>
            <a:off x="2055585" y="3309667"/>
            <a:ext cx="864608" cy="1387931"/>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err="1" smtClean="0"/>
              <a:t>Bruijn</a:t>
            </a:r>
            <a:r>
              <a:rPr lang="en-US" dirty="0" smtClean="0"/>
              <a:t> graphs</a:t>
            </a:r>
          </a:p>
        </p:txBody>
      </p:sp>
      <p:sp>
        <p:nvSpPr>
          <p:cNvPr id="3" name="Content Placeholder 2"/>
          <p:cNvSpPr>
            <a:spLocks noGrp="1"/>
          </p:cNvSpPr>
          <p:nvPr>
            <p:ph idx="1"/>
          </p:nvPr>
        </p:nvSpPr>
        <p:spPr/>
        <p:txBody>
          <a:bodyPr/>
          <a:lstStyle/>
          <a:p>
            <a:r>
              <a:rPr lang="en-US" dirty="0" smtClean="0"/>
              <a:t>Developed outside of DNA-related work</a:t>
            </a:r>
          </a:p>
          <a:p>
            <a:pPr lvl="1"/>
            <a:r>
              <a:rPr lang="en-US" dirty="0" smtClean="0"/>
              <a:t>Best solution for very short reads   ≤100 </a:t>
            </a:r>
            <a:r>
              <a:rPr lang="en-US" dirty="0" err="1" smtClean="0"/>
              <a:t>nt</a:t>
            </a:r>
            <a:endParaRPr lang="en-US" dirty="0"/>
          </a:p>
        </p:txBody>
      </p:sp>
      <p:sp>
        <p:nvSpPr>
          <p:cNvPr id="5" name="TextBox 4"/>
          <p:cNvSpPr txBox="1"/>
          <p:nvPr/>
        </p:nvSpPr>
        <p:spPr>
          <a:xfrm>
            <a:off x="2259723" y="3540840"/>
            <a:ext cx="1300356" cy="2031325"/>
          </a:xfrm>
          <a:prstGeom prst="rect">
            <a:avLst/>
          </a:prstGeom>
          <a:noFill/>
        </p:spPr>
        <p:txBody>
          <a:bodyPr wrap="none" rtlCol="0">
            <a:spAutoFit/>
          </a:bodyPr>
          <a:lstStyle/>
          <a:p>
            <a:r>
              <a:rPr lang="en-US" dirty="0" smtClean="0">
                <a:latin typeface="Courier"/>
              </a:rPr>
              <a:t>GACCTACA</a:t>
            </a:r>
          </a:p>
          <a:p>
            <a:r>
              <a:rPr lang="en-US" dirty="0" smtClean="0">
                <a:latin typeface="Courier"/>
              </a:rPr>
              <a:t>GAC</a:t>
            </a:r>
          </a:p>
          <a:p>
            <a:r>
              <a:rPr lang="en-US" dirty="0" smtClean="0">
                <a:latin typeface="Courier"/>
              </a:rPr>
              <a:t> ACC</a:t>
            </a:r>
          </a:p>
          <a:p>
            <a:r>
              <a:rPr lang="en-US" dirty="0" smtClean="0">
                <a:latin typeface="Courier"/>
              </a:rPr>
              <a:t>  CCT</a:t>
            </a:r>
          </a:p>
          <a:p>
            <a:r>
              <a:rPr lang="en-US" dirty="0" smtClean="0">
                <a:latin typeface="Courier"/>
              </a:rPr>
              <a:t>   CTA</a:t>
            </a:r>
          </a:p>
          <a:p>
            <a:r>
              <a:rPr lang="en-US" dirty="0" smtClean="0">
                <a:latin typeface="Courier"/>
              </a:rPr>
              <a:t>    TAC</a:t>
            </a:r>
          </a:p>
          <a:p>
            <a:r>
              <a:rPr lang="en-US" dirty="0" smtClean="0">
                <a:latin typeface="Courier"/>
              </a:rPr>
              <a:t>     ACA</a:t>
            </a:r>
          </a:p>
        </p:txBody>
      </p:sp>
      <p:sp>
        <p:nvSpPr>
          <p:cNvPr id="7" name="TextBox 6"/>
          <p:cNvSpPr txBox="1"/>
          <p:nvPr/>
        </p:nvSpPr>
        <p:spPr>
          <a:xfrm>
            <a:off x="1463078" y="3579336"/>
            <a:ext cx="736500" cy="369332"/>
          </a:xfrm>
          <a:prstGeom prst="rect">
            <a:avLst/>
          </a:prstGeom>
          <a:noFill/>
        </p:spPr>
        <p:txBody>
          <a:bodyPr wrap="none" rtlCol="0">
            <a:spAutoFit/>
          </a:bodyPr>
          <a:lstStyle/>
          <a:p>
            <a:pPr algn="r"/>
            <a:r>
              <a:rPr lang="en-US" dirty="0" smtClean="0"/>
              <a:t>Read</a:t>
            </a:r>
            <a:endParaRPr lang="en-US" dirty="0"/>
          </a:p>
        </p:txBody>
      </p:sp>
      <p:sp>
        <p:nvSpPr>
          <p:cNvPr id="8" name="TextBox 7"/>
          <p:cNvSpPr txBox="1"/>
          <p:nvPr/>
        </p:nvSpPr>
        <p:spPr>
          <a:xfrm>
            <a:off x="696262" y="4445704"/>
            <a:ext cx="1563461" cy="369332"/>
          </a:xfrm>
          <a:prstGeom prst="rect">
            <a:avLst/>
          </a:prstGeom>
          <a:noFill/>
        </p:spPr>
        <p:txBody>
          <a:bodyPr wrap="none" rtlCol="0">
            <a:spAutoFit/>
          </a:bodyPr>
          <a:lstStyle/>
          <a:p>
            <a:pPr algn="r"/>
            <a:r>
              <a:rPr lang="en-US" dirty="0" smtClean="0"/>
              <a:t>K-</a:t>
            </a:r>
            <a:r>
              <a:rPr lang="en-US" dirty="0" err="1" smtClean="0"/>
              <a:t>mers</a:t>
            </a:r>
            <a:r>
              <a:rPr lang="en-US" dirty="0" smtClean="0"/>
              <a:t> (K=3)</a:t>
            </a:r>
            <a:endParaRPr lang="en-US" dirty="0"/>
          </a:p>
        </p:txBody>
      </p:sp>
      <p:sp>
        <p:nvSpPr>
          <p:cNvPr id="9" name="TextBox 8"/>
          <p:cNvSpPr txBox="1"/>
          <p:nvPr/>
        </p:nvSpPr>
        <p:spPr>
          <a:xfrm>
            <a:off x="2759480" y="5756831"/>
            <a:ext cx="2045189" cy="369332"/>
          </a:xfrm>
          <a:prstGeom prst="rect">
            <a:avLst/>
          </a:prstGeom>
          <a:noFill/>
        </p:spPr>
        <p:txBody>
          <a:bodyPr wrap="none" rtlCol="0">
            <a:spAutoFit/>
          </a:bodyPr>
          <a:lstStyle/>
          <a:p>
            <a:r>
              <a:rPr lang="en-US" dirty="0" smtClean="0"/>
              <a:t>K-1 bases overlap</a:t>
            </a:r>
            <a:endParaRPr lang="en-US" dirty="0"/>
          </a:p>
        </p:txBody>
      </p:sp>
      <p:sp>
        <p:nvSpPr>
          <p:cNvPr id="10" name="Left Bracket 9"/>
          <p:cNvSpPr/>
          <p:nvPr/>
        </p:nvSpPr>
        <p:spPr>
          <a:xfrm>
            <a:off x="2259723" y="3948668"/>
            <a:ext cx="45719" cy="147291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3" name="Group 12"/>
          <p:cNvGrpSpPr/>
          <p:nvPr/>
        </p:nvGrpSpPr>
        <p:grpSpPr>
          <a:xfrm>
            <a:off x="4414345" y="3926036"/>
            <a:ext cx="3630449" cy="1077310"/>
            <a:chOff x="4414345" y="3926036"/>
            <a:chExt cx="3630449" cy="1077310"/>
          </a:xfrm>
        </p:grpSpPr>
        <p:pic>
          <p:nvPicPr>
            <p:cNvPr id="4" name="Picture 3"/>
            <p:cNvPicPr>
              <a:picLocks noChangeAspect="1" noChangeArrowheads="1"/>
            </p:cNvPicPr>
            <p:nvPr/>
          </p:nvPicPr>
          <p:blipFill>
            <a:blip r:embed="rId2"/>
            <a:srcRect t="67504" r="50209" b="12525"/>
            <a:stretch>
              <a:fillRect/>
            </a:stretch>
          </p:blipFill>
          <p:spPr bwMode="auto">
            <a:xfrm>
              <a:off x="4414345" y="3926036"/>
              <a:ext cx="3630449" cy="1077310"/>
            </a:xfrm>
            <a:prstGeom prst="rect">
              <a:avLst/>
            </a:prstGeom>
            <a:noFill/>
            <a:ln w="9525">
              <a:noFill/>
              <a:round/>
              <a:headEnd/>
              <a:tailEnd/>
            </a:ln>
            <a:effectLst/>
          </p:spPr>
        </p:pic>
        <p:sp>
          <p:nvSpPr>
            <p:cNvPr id="11" name="TextBox 10"/>
            <p:cNvSpPr txBox="1"/>
            <p:nvPr/>
          </p:nvSpPr>
          <p:spPr>
            <a:xfrm>
              <a:off x="5552965" y="3926036"/>
              <a:ext cx="1750224" cy="369332"/>
            </a:xfrm>
            <a:prstGeom prst="rect">
              <a:avLst/>
            </a:prstGeom>
            <a:noFill/>
          </p:spPr>
          <p:txBody>
            <a:bodyPr wrap="none" rtlCol="0">
              <a:spAutoFit/>
            </a:bodyPr>
            <a:lstStyle/>
            <a:p>
              <a:r>
                <a:rPr lang="en-US" dirty="0" smtClean="0"/>
                <a:t>de </a:t>
              </a:r>
              <a:r>
                <a:rPr lang="en-US" dirty="0" err="1" smtClean="0"/>
                <a:t>Bruijn</a:t>
              </a:r>
              <a:r>
                <a:rPr lang="en-US" dirty="0" smtClean="0"/>
                <a:t> graph</a:t>
              </a:r>
              <a:endParaRPr lang="en-US" dirty="0"/>
            </a:p>
          </p:txBody>
        </p:sp>
      </p:grpSp>
      <p:pic>
        <p:nvPicPr>
          <p:cNvPr id="12" name="Picture 11"/>
          <p:cNvPicPr>
            <a:picLocks noChangeAspect="1"/>
          </p:cNvPicPr>
          <p:nvPr/>
        </p:nvPicPr>
        <p:blipFill>
          <a:blip r:embed="rId3"/>
          <a:stretch>
            <a:fillRect/>
          </a:stretch>
        </p:blipFill>
        <p:spPr>
          <a:xfrm>
            <a:off x="7290490" y="430644"/>
            <a:ext cx="1396310" cy="779786"/>
          </a:xfrm>
          <a:prstGeom prst="rect">
            <a:avLst/>
          </a:prstGeom>
          <a:ln>
            <a:solidFill>
              <a:schemeClr val="tx1"/>
            </a:solid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926306" y="1247174"/>
            <a:ext cx="7291388" cy="5394325"/>
          </a:xfrm>
          <a:prstGeom prst="rect">
            <a:avLst/>
          </a:prstGeom>
          <a:noFill/>
          <a:ln w="9525">
            <a:noFill/>
            <a:round/>
            <a:headEnd/>
            <a:tailEnd/>
          </a:ln>
          <a:effectLst/>
        </p:spPr>
      </p:pic>
      <p:sp>
        <p:nvSpPr>
          <p:cNvPr id="5" name="Rectangle 4"/>
          <p:cNvSpPr/>
          <p:nvPr/>
        </p:nvSpPr>
        <p:spPr>
          <a:xfrm>
            <a:off x="2286000" y="6491343"/>
            <a:ext cx="6858000" cy="369332"/>
          </a:xfrm>
          <a:prstGeom prst="rect">
            <a:avLst/>
          </a:prstGeom>
        </p:spPr>
        <p:txBody>
          <a:bodyPr wrap="square">
            <a:spAutoFit/>
          </a:bodyPr>
          <a:lstStyle/>
          <a:p>
            <a:pPr algn="r">
              <a:tabLst>
                <a:tab pos="723900" algn="l"/>
                <a:tab pos="1447800" algn="l"/>
                <a:tab pos="2171700" algn="l"/>
                <a:tab pos="2895600" algn="l"/>
                <a:tab pos="3619500" algn="l"/>
              </a:tabLst>
            </a:pPr>
            <a:r>
              <a:rPr lang="en-GB" dirty="0" smtClean="0">
                <a:solidFill>
                  <a:srgbClr val="000000"/>
                </a:solidFill>
                <a:latin typeface="Arial" charset="0"/>
                <a:ea typeface="msgothic" charset="0"/>
                <a:cs typeface="msgothic" charset="0"/>
              </a:rPr>
              <a:t>Schatz M C et al. Genome Res. 2010;20:1165-1173</a:t>
            </a:r>
            <a:endParaRPr lang="en-GB" dirty="0">
              <a:solidFill>
                <a:srgbClr val="000000"/>
              </a:solidFill>
              <a:latin typeface="Arial" charset="0"/>
              <a:ea typeface="msgothic" charset="0"/>
              <a:cs typeface="msgothic" charset="0"/>
            </a:endParaRPr>
          </a:p>
        </p:txBody>
      </p:sp>
      <p:sp>
        <p:nvSpPr>
          <p:cNvPr id="6" name="Rectangle 5"/>
          <p:cNvSpPr/>
          <p:nvPr/>
        </p:nvSpPr>
        <p:spPr>
          <a:xfrm>
            <a:off x="2055585" y="2660952"/>
            <a:ext cx="864608" cy="1387931"/>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r>
              <a:rPr lang="en-US" dirty="0" smtClean="0"/>
              <a:t>Simplify the graph</a:t>
            </a:r>
          </a:p>
          <a:p>
            <a:endParaRPr lang="en-US" dirty="0" smtClean="0"/>
          </a:p>
          <a:p>
            <a:endParaRPr lang="en-US" dirty="0" smtClean="0"/>
          </a:p>
          <a:p>
            <a:endParaRPr lang="en-US" dirty="0" smtClean="0"/>
          </a:p>
          <a:p>
            <a:r>
              <a:rPr lang="en-US" dirty="0" smtClean="0"/>
              <a:t>Add scaffolding information</a:t>
            </a:r>
            <a:endParaRPr lang="en-US" dirty="0"/>
          </a:p>
        </p:txBody>
      </p:sp>
      <p:pic>
        <p:nvPicPr>
          <p:cNvPr id="4" name="Picture 3"/>
          <p:cNvPicPr>
            <a:picLocks noChangeAspect="1"/>
          </p:cNvPicPr>
          <p:nvPr/>
        </p:nvPicPr>
        <p:blipFill>
          <a:blip r:embed="rId2"/>
          <a:srcRect t="12058"/>
          <a:stretch>
            <a:fillRect/>
          </a:stretch>
        </p:blipFill>
        <p:spPr>
          <a:xfrm>
            <a:off x="928412" y="4919925"/>
            <a:ext cx="6678667" cy="1206238"/>
          </a:xfrm>
          <a:prstGeom prst="rect">
            <a:avLst/>
          </a:prstGeom>
        </p:spPr>
      </p:pic>
      <p:pic>
        <p:nvPicPr>
          <p:cNvPr id="5" name="Picture 4"/>
          <p:cNvPicPr>
            <a:picLocks noChangeAspect="1"/>
          </p:cNvPicPr>
          <p:nvPr/>
        </p:nvPicPr>
        <p:blipFill>
          <a:blip r:embed="rId3"/>
          <a:stretch>
            <a:fillRect/>
          </a:stretch>
        </p:blipFill>
        <p:spPr>
          <a:xfrm>
            <a:off x="311150" y="2674260"/>
            <a:ext cx="8521700" cy="1219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data</a:t>
            </a:r>
            <a:endParaRPr lang="en-US" dirty="0"/>
          </a:p>
        </p:txBody>
      </p:sp>
      <p:sp>
        <p:nvSpPr>
          <p:cNvPr id="3" name="Content Placeholder 2"/>
          <p:cNvSpPr>
            <a:spLocks noGrp="1"/>
          </p:cNvSpPr>
          <p:nvPr>
            <p:ph idx="1"/>
          </p:nvPr>
        </p:nvSpPr>
        <p:spPr/>
        <p:txBody>
          <a:bodyPr/>
          <a:lstStyle/>
          <a:p>
            <a:r>
              <a:rPr lang="en-US" dirty="0" smtClean="0"/>
              <a:t>Sequencing errors</a:t>
            </a:r>
          </a:p>
          <a:p>
            <a:pPr lvl="1"/>
            <a:r>
              <a:rPr lang="en-US" dirty="0" smtClean="0"/>
              <a:t>add complexity to graph</a:t>
            </a:r>
          </a:p>
          <a:p>
            <a:pPr lvl="1"/>
            <a:r>
              <a:rPr lang="en-US" dirty="0" smtClean="0"/>
              <a:t>create new </a:t>
            </a:r>
            <a:r>
              <a:rPr lang="en-US" dirty="0" err="1" smtClean="0"/>
              <a:t>k-mers</a:t>
            </a:r>
            <a:endParaRPr lang="en-US" dirty="0" smtClean="0"/>
          </a:p>
          <a:p>
            <a:r>
              <a:rPr lang="en-US" dirty="0" smtClean="0"/>
              <a:t>Correction of errors</a:t>
            </a:r>
          </a:p>
          <a:p>
            <a:pPr lvl="1"/>
            <a:r>
              <a:rPr lang="en-US" dirty="0" err="1" smtClean="0"/>
              <a:t>k-mer</a:t>
            </a:r>
            <a:r>
              <a:rPr lang="en-US" dirty="0" smtClean="0"/>
              <a:t> frequency</a:t>
            </a:r>
            <a:endParaRPr lang="en-US" dirty="0"/>
          </a:p>
        </p:txBody>
      </p:sp>
      <p:pic>
        <p:nvPicPr>
          <p:cNvPr id="4" name="Picture 3"/>
          <p:cNvPicPr>
            <a:picLocks noChangeAspect="1"/>
          </p:cNvPicPr>
          <p:nvPr/>
        </p:nvPicPr>
        <p:blipFill>
          <a:blip r:embed="rId2"/>
          <a:stretch>
            <a:fillRect/>
          </a:stretch>
        </p:blipFill>
        <p:spPr>
          <a:xfrm>
            <a:off x="4916351" y="3098084"/>
            <a:ext cx="3770449" cy="3435842"/>
          </a:xfrm>
          <a:prstGeom prst="rect">
            <a:avLst/>
          </a:prstGeom>
        </p:spPr>
      </p:pic>
      <p:sp>
        <p:nvSpPr>
          <p:cNvPr id="5" name="TextBox 4"/>
          <p:cNvSpPr txBox="1"/>
          <p:nvPr/>
        </p:nvSpPr>
        <p:spPr>
          <a:xfrm>
            <a:off x="4510738" y="6488668"/>
            <a:ext cx="4633262" cy="369332"/>
          </a:xfrm>
          <a:prstGeom prst="rect">
            <a:avLst/>
          </a:prstGeom>
          <a:noFill/>
        </p:spPr>
        <p:txBody>
          <a:bodyPr wrap="none" rtlCol="0">
            <a:spAutoFit/>
          </a:bodyPr>
          <a:lstStyle/>
          <a:p>
            <a:r>
              <a:rPr lang="en-US" dirty="0" smtClean="0"/>
              <a:t>Kelley </a:t>
            </a:r>
            <a:r>
              <a:rPr lang="en-US" i="1" dirty="0" smtClean="0"/>
              <a:t>et al.</a:t>
            </a:r>
            <a:r>
              <a:rPr lang="en-US" dirty="0" smtClean="0"/>
              <a:t> </a:t>
            </a:r>
            <a:r>
              <a:rPr lang="en-US" i="1" dirty="0" smtClean="0"/>
              <a:t>Genome Biology</a:t>
            </a:r>
            <a:r>
              <a:rPr lang="en-US" dirty="0" smtClean="0"/>
              <a:t> 2010 </a:t>
            </a:r>
            <a:r>
              <a:rPr lang="en-US" b="1" dirty="0" smtClean="0"/>
              <a:t>11</a:t>
            </a:r>
            <a:r>
              <a:rPr lang="en-US" dirty="0" smtClean="0"/>
              <a:t>:R116</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genome assembly?</a:t>
            </a:r>
            <a:endParaRPr lang="en-US" dirty="0"/>
          </a:p>
        </p:txBody>
      </p:sp>
      <p:sp>
        <p:nvSpPr>
          <p:cNvPr id="3" name="Content Placeholder 2"/>
          <p:cNvSpPr>
            <a:spLocks noGrp="1"/>
          </p:cNvSpPr>
          <p:nvPr>
            <p:ph idx="1"/>
          </p:nvPr>
        </p:nvSpPr>
        <p:spPr>
          <a:xfrm>
            <a:off x="350256" y="1600200"/>
            <a:ext cx="8229600" cy="4525963"/>
          </a:xfrm>
        </p:spPr>
        <p:txBody>
          <a:bodyPr/>
          <a:lstStyle/>
          <a:p>
            <a:pPr algn="ctr">
              <a:buNone/>
            </a:pPr>
            <a:endParaRPr lang="en-US" dirty="0" smtClean="0"/>
          </a:p>
          <a:p>
            <a:pPr algn="ctr">
              <a:buNone/>
            </a:pPr>
            <a:r>
              <a:rPr lang="en-US" dirty="0" smtClean="0"/>
              <a:t>A </a:t>
            </a:r>
            <a:r>
              <a:rPr lang="en-US" dirty="0"/>
              <a:t>hierarchical data structure</a:t>
            </a:r>
            <a:r>
              <a:rPr lang="en-US" dirty="0" smtClean="0"/>
              <a:t> </a:t>
            </a:r>
          </a:p>
          <a:p>
            <a:pPr algn="ctr">
              <a:buNone/>
            </a:pPr>
            <a:endParaRPr lang="en-US" dirty="0" smtClean="0"/>
          </a:p>
          <a:p>
            <a:pPr algn="ctr">
              <a:buNone/>
            </a:pPr>
            <a:r>
              <a:rPr lang="en-US" dirty="0" smtClean="0"/>
              <a:t>that </a:t>
            </a:r>
            <a:r>
              <a:rPr lang="en-US" dirty="0"/>
              <a:t>maps the sequence </a:t>
            </a:r>
            <a:r>
              <a:rPr lang="en-US" dirty="0" smtClean="0"/>
              <a:t>data</a:t>
            </a:r>
          </a:p>
          <a:p>
            <a:pPr algn="ctr">
              <a:buNone/>
            </a:pPr>
            <a:endParaRPr lang="en-US" dirty="0" smtClean="0"/>
          </a:p>
          <a:p>
            <a:pPr algn="ctr">
              <a:buNone/>
            </a:pPr>
            <a:r>
              <a:rPr lang="en-US" dirty="0" smtClean="0"/>
              <a:t> </a:t>
            </a:r>
            <a:r>
              <a:rPr lang="en-US" dirty="0"/>
              <a:t>to a </a:t>
            </a:r>
            <a:r>
              <a:rPr lang="en-US" dirty="0" smtClean="0"/>
              <a:t>putative reconstruction </a:t>
            </a:r>
            <a:r>
              <a:rPr lang="en-US" dirty="0"/>
              <a:t>of the </a:t>
            </a:r>
            <a:r>
              <a:rPr lang="en-US" dirty="0" smtClean="0"/>
              <a:t>target </a:t>
            </a:r>
            <a:endParaRPr lang="en-US" dirty="0"/>
          </a:p>
        </p:txBody>
      </p:sp>
      <p:sp>
        <p:nvSpPr>
          <p:cNvPr id="4" name="TextBox 3"/>
          <p:cNvSpPr txBox="1"/>
          <p:nvPr/>
        </p:nvSpPr>
        <p:spPr>
          <a:xfrm>
            <a:off x="4519980" y="6488668"/>
            <a:ext cx="4624020" cy="369332"/>
          </a:xfrm>
          <a:prstGeom prst="rect">
            <a:avLst/>
          </a:prstGeom>
          <a:noFill/>
        </p:spPr>
        <p:txBody>
          <a:bodyPr wrap="none" rtlCol="0">
            <a:spAutoFit/>
          </a:bodyPr>
          <a:lstStyle/>
          <a:p>
            <a:r>
              <a:rPr lang="en-US" dirty="0" smtClean="0"/>
              <a:t>Miller et al 2010, Genomics 95 (6): 315-327 </a:t>
            </a:r>
            <a:endParaRPr lang="en-US" dirty="0"/>
          </a:p>
        </p:txBody>
      </p:sp>
      <p:sp>
        <p:nvSpPr>
          <p:cNvPr id="5" name="Rectangle 4"/>
          <p:cNvSpPr/>
          <p:nvPr/>
        </p:nvSpPr>
        <p:spPr>
          <a:xfrm>
            <a:off x="2399861" y="2285999"/>
            <a:ext cx="4782207" cy="481724"/>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692933" y="3445643"/>
            <a:ext cx="4559205" cy="481724"/>
            <a:chOff x="2692933" y="3445643"/>
            <a:chExt cx="4559205" cy="481724"/>
          </a:xfrm>
        </p:grpSpPr>
        <p:sp>
          <p:nvSpPr>
            <p:cNvPr id="6" name="Rectangle 5"/>
            <p:cNvSpPr/>
            <p:nvPr/>
          </p:nvSpPr>
          <p:spPr>
            <a:xfrm>
              <a:off x="4519979" y="3445643"/>
              <a:ext cx="2732159" cy="481724"/>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92933" y="3445643"/>
              <a:ext cx="1090791" cy="481724"/>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Rectangle 7"/>
          <p:cNvSpPr/>
          <p:nvPr/>
        </p:nvSpPr>
        <p:spPr>
          <a:xfrm>
            <a:off x="3317159" y="4628055"/>
            <a:ext cx="4924704" cy="481724"/>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programs to choose from</a:t>
            </a:r>
            <a:endParaRPr lang="en-US" dirty="0"/>
          </a:p>
        </p:txBody>
      </p:sp>
      <p:pic>
        <p:nvPicPr>
          <p:cNvPr id="6" name="Content Placeholder 5" descr="journal.pone.0017915.g001.pdf"/>
          <p:cNvPicPr>
            <a:picLocks noGrp="1" noChangeAspect="1"/>
          </p:cNvPicPr>
          <p:nvPr>
            <p:ph idx="1"/>
          </p:nvPr>
        </p:nvPicPr>
        <p:blipFill>
          <a:blip r:embed="rId2"/>
          <a:srcRect l="-1991" r="-2121"/>
          <a:stretch>
            <a:fillRect/>
          </a:stretch>
        </p:blipFill>
        <p:spPr>
          <a:xfrm>
            <a:off x="958428" y="1600200"/>
            <a:ext cx="7236129" cy="4525963"/>
          </a:xfrm>
        </p:spPr>
      </p:pic>
      <p:sp>
        <p:nvSpPr>
          <p:cNvPr id="5" name="Oval 4"/>
          <p:cNvSpPr/>
          <p:nvPr/>
        </p:nvSpPr>
        <p:spPr>
          <a:xfrm>
            <a:off x="3859345" y="5643527"/>
            <a:ext cx="1124482" cy="446690"/>
          </a:xfrm>
          <a:prstGeom prst="ellipse">
            <a:avLst/>
          </a:prstGeom>
          <a:noFill/>
          <a:ln w="28575"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87267" y="5643527"/>
            <a:ext cx="828317" cy="446690"/>
          </a:xfrm>
          <a:prstGeom prst="ellipse">
            <a:avLst/>
          </a:prstGeom>
          <a:noFill/>
          <a:ln w="28575"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99247" y="5100820"/>
            <a:ext cx="828317" cy="266964"/>
          </a:xfrm>
          <a:prstGeom prst="ellipse">
            <a:avLst/>
          </a:prstGeom>
          <a:noFill/>
          <a:ln w="28575"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979145" y="3255644"/>
            <a:ext cx="828317" cy="278947"/>
          </a:xfrm>
          <a:prstGeom prst="ellipse">
            <a:avLst/>
          </a:prstGeom>
          <a:noFill/>
          <a:ln w="28575"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986578" y="6488668"/>
            <a:ext cx="3029382" cy="369332"/>
          </a:xfrm>
          <a:prstGeom prst="rect">
            <a:avLst/>
          </a:prstGeom>
        </p:spPr>
        <p:txBody>
          <a:bodyPr wrap="none">
            <a:spAutoFit/>
          </a:bodyPr>
          <a:lstStyle/>
          <a:p>
            <a:r>
              <a:rPr lang="nb-NO" dirty="0" err="1" smtClean="0"/>
              <a:t>Zhang</a:t>
            </a:r>
            <a:r>
              <a:rPr lang="nb-NO" dirty="0" smtClean="0"/>
              <a:t> et al. </a:t>
            </a:r>
            <a:r>
              <a:rPr lang="nb-NO" dirty="0" err="1" smtClean="0"/>
              <a:t>PLoSOne</a:t>
            </a:r>
            <a:r>
              <a:rPr lang="nb-NO" dirty="0" smtClean="0"/>
              <a:t> 2011</a:t>
            </a:r>
            <a:endParaRPr lang="nb-NO" dirty="0"/>
          </a:p>
        </p:txBody>
      </p:sp>
      <p:sp>
        <p:nvSpPr>
          <p:cNvPr id="3" name="TextBox 2"/>
          <p:cNvSpPr txBox="1"/>
          <p:nvPr/>
        </p:nvSpPr>
        <p:spPr>
          <a:xfrm>
            <a:off x="3326918" y="3283689"/>
            <a:ext cx="334754" cy="138499"/>
          </a:xfrm>
          <a:prstGeom prst="rect">
            <a:avLst/>
          </a:prstGeom>
          <a:solidFill>
            <a:schemeClr val="bg1"/>
          </a:solidFill>
        </p:spPr>
        <p:txBody>
          <a:bodyPr wrap="none" lIns="0" tIns="0" rIns="36000" bIns="0" rtlCol="0">
            <a:spAutoFit/>
          </a:bodyPr>
          <a:lstStyle/>
          <a:p>
            <a:r>
              <a:rPr lang="en-US" sz="900" dirty="0" smtClean="0"/>
              <a:t>Celera </a:t>
            </a:r>
            <a:endParaRPr lang="en-US" sz="900" dirty="0"/>
          </a:p>
        </p:txBody>
      </p:sp>
      <p:sp>
        <p:nvSpPr>
          <p:cNvPr id="11" name="Oval 10"/>
          <p:cNvSpPr/>
          <p:nvPr/>
        </p:nvSpPr>
        <p:spPr>
          <a:xfrm>
            <a:off x="2867423" y="3215960"/>
            <a:ext cx="828317" cy="278947"/>
          </a:xfrm>
          <a:prstGeom prst="ellipse">
            <a:avLst/>
          </a:prstGeom>
          <a:noFill/>
          <a:ln w="28575"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ierarchical structure</a:t>
            </a:r>
            <a:endParaRPr lang="en-US" dirty="0"/>
          </a:p>
        </p:txBody>
      </p:sp>
      <p:graphicFrame>
        <p:nvGraphicFramePr>
          <p:cNvPr id="5" name="Content Placeholder 4"/>
          <p:cNvGraphicFramePr>
            <a:graphicFrameLocks noGrp="1"/>
          </p:cNvGraphicFramePr>
          <p:nvPr>
            <p:ph idx="1"/>
          </p:nvPr>
        </p:nvGraphicFramePr>
        <p:xfrm>
          <a:off x="1981200" y="1983619"/>
          <a:ext cx="5154990" cy="271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data</a:t>
            </a:r>
            <a:endParaRPr lang="en-US" dirty="0"/>
          </a:p>
        </p:txBody>
      </p:sp>
      <p:sp>
        <p:nvSpPr>
          <p:cNvPr id="3" name="Content Placeholder 2"/>
          <p:cNvSpPr>
            <a:spLocks noGrp="1"/>
          </p:cNvSpPr>
          <p:nvPr>
            <p:ph idx="1"/>
          </p:nvPr>
        </p:nvSpPr>
        <p:spPr/>
        <p:txBody>
          <a:bodyPr/>
          <a:lstStyle/>
          <a:p>
            <a:pPr marL="0" indent="0" algn="ctr">
              <a:buNone/>
            </a:pPr>
            <a:r>
              <a:rPr lang="en-US" dirty="0" smtClean="0"/>
              <a:t>Reads</a:t>
            </a:r>
            <a:endParaRPr lang="en-US" dirty="0"/>
          </a:p>
        </p:txBody>
      </p:sp>
      <p:sp>
        <p:nvSpPr>
          <p:cNvPr id="4" name="TextBox 3"/>
          <p:cNvSpPr txBox="1"/>
          <p:nvPr/>
        </p:nvSpPr>
        <p:spPr>
          <a:xfrm>
            <a:off x="2993759" y="6488668"/>
            <a:ext cx="6150241" cy="369332"/>
          </a:xfrm>
          <a:prstGeom prst="rect">
            <a:avLst/>
          </a:prstGeom>
          <a:noFill/>
        </p:spPr>
        <p:txBody>
          <a:bodyPr wrap="none" rtlCol="0">
            <a:spAutoFit/>
          </a:bodyPr>
          <a:lstStyle/>
          <a:p>
            <a:r>
              <a:rPr lang="en-US" dirty="0" smtClean="0"/>
              <a:t>http://</a:t>
            </a:r>
            <a:r>
              <a:rPr lang="en-US" dirty="0" err="1" smtClean="0"/>
              <a:t>www.cbcb.umd.edu/research/assembly_primer.shtml</a:t>
            </a:r>
            <a:endParaRPr lang="en-US" dirty="0"/>
          </a:p>
        </p:txBody>
      </p:sp>
      <p:pic>
        <p:nvPicPr>
          <p:cNvPr id="5" name="Picture 4"/>
          <p:cNvPicPr>
            <a:picLocks noChangeAspect="1"/>
          </p:cNvPicPr>
          <p:nvPr/>
        </p:nvPicPr>
        <p:blipFill>
          <a:blip r:embed="rId2"/>
          <a:stretch>
            <a:fillRect/>
          </a:stretch>
        </p:blipFill>
        <p:spPr>
          <a:xfrm>
            <a:off x="457199" y="2490479"/>
            <a:ext cx="7920000" cy="1161600"/>
          </a:xfrm>
          <a:prstGeom prst="rect">
            <a:avLst/>
          </a:prstGeom>
        </p:spPr>
      </p:pic>
      <p:graphicFrame>
        <p:nvGraphicFramePr>
          <p:cNvPr id="11" name="Content Placeholder 4"/>
          <p:cNvGraphicFramePr>
            <a:graphicFrameLocks/>
          </p:cNvGraphicFramePr>
          <p:nvPr/>
        </p:nvGraphicFramePr>
        <p:xfrm>
          <a:off x="6989379" y="1417638"/>
          <a:ext cx="1849820" cy="830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57200" y="3652079"/>
            <a:ext cx="7920000" cy="1962721"/>
            <a:chOff x="457200" y="3652079"/>
            <a:chExt cx="7920000" cy="1962721"/>
          </a:xfrm>
        </p:grpSpPr>
        <p:pic>
          <p:nvPicPr>
            <p:cNvPr id="6" name="Picture 5"/>
            <p:cNvPicPr>
              <a:picLocks noChangeAspect="1"/>
            </p:cNvPicPr>
            <p:nvPr/>
          </p:nvPicPr>
          <p:blipFill>
            <a:blip r:embed="rId8"/>
            <a:stretch>
              <a:fillRect/>
            </a:stretch>
          </p:blipFill>
          <p:spPr>
            <a:xfrm>
              <a:off x="457200" y="4337040"/>
              <a:ext cx="7920000" cy="1277760"/>
            </a:xfrm>
            <a:prstGeom prst="rect">
              <a:avLst/>
            </a:prstGeom>
          </p:spPr>
        </p:pic>
        <p:sp>
          <p:nvSpPr>
            <p:cNvPr id="9" name="Down Arrow 8"/>
            <p:cNvSpPr/>
            <p:nvPr/>
          </p:nvSpPr>
          <p:spPr>
            <a:xfrm>
              <a:off x="4414763" y="3652079"/>
              <a:ext cx="338667" cy="68496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341747" y="2490479"/>
            <a:ext cx="1101195" cy="307777"/>
          </a:xfrm>
          <a:prstGeom prst="rect">
            <a:avLst/>
          </a:prstGeom>
          <a:solidFill>
            <a:srgbClr val="FFFFFF"/>
          </a:solidFill>
        </p:spPr>
        <p:txBody>
          <a:bodyPr wrap="none" rtlCol="0">
            <a:spAutoFit/>
          </a:bodyPr>
          <a:lstStyle/>
          <a:p>
            <a:r>
              <a:rPr lang="en-US" sz="1400" dirty="0"/>
              <a:t>o</a:t>
            </a:r>
            <a:r>
              <a:rPr lang="en-US" sz="1400" dirty="0" smtClean="0"/>
              <a:t>riginal DNA</a:t>
            </a:r>
            <a:endParaRPr lang="en-US" sz="1400" dirty="0"/>
          </a:p>
        </p:txBody>
      </p:sp>
      <p:sp>
        <p:nvSpPr>
          <p:cNvPr id="12" name="TextBox 11"/>
          <p:cNvSpPr txBox="1"/>
          <p:nvPr/>
        </p:nvSpPr>
        <p:spPr>
          <a:xfrm>
            <a:off x="457200" y="2995502"/>
            <a:ext cx="929987" cy="307777"/>
          </a:xfrm>
          <a:prstGeom prst="rect">
            <a:avLst/>
          </a:prstGeom>
          <a:solidFill>
            <a:srgbClr val="FFFFFF"/>
          </a:solidFill>
        </p:spPr>
        <p:txBody>
          <a:bodyPr wrap="none" rtlCol="0">
            <a:spAutoFit/>
          </a:bodyPr>
          <a:lstStyle/>
          <a:p>
            <a:r>
              <a:rPr lang="en-US" sz="1400" dirty="0" smtClean="0"/>
              <a:t>fragments</a:t>
            </a:r>
            <a:endParaRPr lang="en-US" sz="1400" dirty="0"/>
          </a:p>
        </p:txBody>
      </p:sp>
      <p:sp>
        <p:nvSpPr>
          <p:cNvPr id="13" name="TextBox 12"/>
          <p:cNvSpPr txBox="1"/>
          <p:nvPr/>
        </p:nvSpPr>
        <p:spPr>
          <a:xfrm>
            <a:off x="341746" y="4315242"/>
            <a:ext cx="1101195" cy="307777"/>
          </a:xfrm>
          <a:prstGeom prst="rect">
            <a:avLst/>
          </a:prstGeom>
          <a:solidFill>
            <a:srgbClr val="FFFFFF"/>
          </a:solidFill>
        </p:spPr>
        <p:txBody>
          <a:bodyPr wrap="none" rtlCol="0">
            <a:spAutoFit/>
          </a:bodyPr>
          <a:lstStyle/>
          <a:p>
            <a:r>
              <a:rPr lang="en-US" sz="1400" dirty="0"/>
              <a:t>o</a:t>
            </a:r>
            <a:r>
              <a:rPr lang="en-US" sz="1400" dirty="0" smtClean="0"/>
              <a:t>riginal DNA</a:t>
            </a:r>
            <a:endParaRPr lang="en-US" sz="1400" dirty="0"/>
          </a:p>
        </p:txBody>
      </p:sp>
      <p:sp>
        <p:nvSpPr>
          <p:cNvPr id="14" name="TextBox 13"/>
          <p:cNvSpPr txBox="1"/>
          <p:nvPr/>
        </p:nvSpPr>
        <p:spPr>
          <a:xfrm>
            <a:off x="457199" y="4820265"/>
            <a:ext cx="929987" cy="307777"/>
          </a:xfrm>
          <a:prstGeom prst="rect">
            <a:avLst/>
          </a:prstGeom>
          <a:solidFill>
            <a:srgbClr val="FFFFFF"/>
          </a:solidFill>
        </p:spPr>
        <p:txBody>
          <a:bodyPr wrap="none" rtlCol="0">
            <a:spAutoFit/>
          </a:bodyPr>
          <a:lstStyle/>
          <a:p>
            <a:r>
              <a:rPr lang="en-US" sz="1400" dirty="0" smtClean="0"/>
              <a:t>fragments</a:t>
            </a:r>
            <a:endParaRPr lang="en-US" sz="1400" dirty="0"/>
          </a:p>
        </p:txBody>
      </p:sp>
      <p:sp>
        <p:nvSpPr>
          <p:cNvPr id="15" name="TextBox 14"/>
          <p:cNvSpPr txBox="1"/>
          <p:nvPr/>
        </p:nvSpPr>
        <p:spPr>
          <a:xfrm>
            <a:off x="3376130" y="5307023"/>
            <a:ext cx="1377300" cy="307777"/>
          </a:xfrm>
          <a:prstGeom prst="rect">
            <a:avLst/>
          </a:prstGeom>
          <a:solidFill>
            <a:srgbClr val="FFFFFF"/>
          </a:solidFill>
        </p:spPr>
        <p:txBody>
          <a:bodyPr wrap="none" rtlCol="0">
            <a:spAutoFit/>
          </a:bodyPr>
          <a:lstStyle/>
          <a:p>
            <a:r>
              <a:rPr lang="en-US" sz="1400" dirty="0" smtClean="0"/>
              <a:t>Sequenced ends</a:t>
            </a:r>
            <a:endParaRPr lang="en-US" sz="1400" dirty="0"/>
          </a:p>
        </p:txBody>
      </p:sp>
    </p:spTree>
    <p:extLst>
      <p:ext uri="{BB962C8B-B14F-4D97-AF65-F5344CB8AC3E}">
        <p14:creationId xmlns:p14="http://schemas.microsoft.com/office/powerpoint/2010/main" val="940540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012512" y="1234967"/>
            <a:ext cx="5118975" cy="5197427"/>
          </a:xfrm>
          <a:prstGeom prst="rect">
            <a:avLst/>
          </a:prstGeom>
        </p:spPr>
      </p:pic>
      <p:sp>
        <p:nvSpPr>
          <p:cNvPr id="6" name="TextBox 5"/>
          <p:cNvSpPr txBox="1"/>
          <p:nvPr/>
        </p:nvSpPr>
        <p:spPr>
          <a:xfrm>
            <a:off x="3608485" y="6488668"/>
            <a:ext cx="5535515" cy="369332"/>
          </a:xfrm>
          <a:prstGeom prst="rect">
            <a:avLst/>
          </a:prstGeom>
          <a:noFill/>
        </p:spPr>
        <p:txBody>
          <a:bodyPr wrap="none" rtlCol="0">
            <a:spAutoFit/>
          </a:bodyPr>
          <a:lstStyle/>
          <a:p>
            <a:r>
              <a:rPr lang="en-US" dirty="0" smtClean="0"/>
              <a:t>http://www.sciencephoto.com/media/210915/enlarge</a:t>
            </a:r>
            <a:endParaRPr lang="en-US" dirty="0"/>
          </a:p>
        </p:txBody>
      </p:sp>
      <p:graphicFrame>
        <p:nvGraphicFramePr>
          <p:cNvPr id="7" name="Content Placeholder 4"/>
          <p:cNvGraphicFramePr>
            <a:graphicFrameLocks/>
          </p:cNvGraphicFramePr>
          <p:nvPr/>
        </p:nvGraphicFramePr>
        <p:xfrm>
          <a:off x="6989379" y="1417638"/>
          <a:ext cx="1849820" cy="830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Contigs</a:t>
            </a:r>
            <a:endParaRPr lang="en-US" dirty="0"/>
          </a:p>
        </p:txBody>
      </p:sp>
      <p:sp>
        <p:nvSpPr>
          <p:cNvPr id="3" name="Content Placeholder 2"/>
          <p:cNvSpPr>
            <a:spLocks noGrp="1"/>
          </p:cNvSpPr>
          <p:nvPr>
            <p:ph idx="1"/>
          </p:nvPr>
        </p:nvSpPr>
        <p:spPr/>
        <p:txBody>
          <a:bodyPr/>
          <a:lstStyle/>
          <a:p>
            <a:r>
              <a:rPr lang="en-US" dirty="0" smtClean="0"/>
              <a:t>Building contigs</a:t>
            </a:r>
            <a:endParaRPr lang="en-US" dirty="0"/>
          </a:p>
        </p:txBody>
      </p:sp>
      <p:graphicFrame>
        <p:nvGraphicFramePr>
          <p:cNvPr id="7" name="Content Placeholder 4"/>
          <p:cNvGraphicFramePr>
            <a:graphicFrameLocks/>
          </p:cNvGraphicFramePr>
          <p:nvPr/>
        </p:nvGraphicFramePr>
        <p:xfrm>
          <a:off x="6989379" y="1417638"/>
          <a:ext cx="1849820" cy="830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stretch>
            <a:fillRect/>
          </a:stretch>
        </p:blipFill>
        <p:spPr>
          <a:xfrm>
            <a:off x="842580" y="2249371"/>
            <a:ext cx="6346422" cy="225255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Contigs</a:t>
            </a:r>
            <a:endParaRPr lang="en-US" dirty="0"/>
          </a:p>
        </p:txBody>
      </p:sp>
      <p:sp>
        <p:nvSpPr>
          <p:cNvPr id="3" name="Content Placeholder 2"/>
          <p:cNvSpPr>
            <a:spLocks noGrp="1"/>
          </p:cNvSpPr>
          <p:nvPr>
            <p:ph idx="1"/>
          </p:nvPr>
        </p:nvSpPr>
        <p:spPr/>
        <p:txBody>
          <a:bodyPr/>
          <a:lstStyle/>
          <a:p>
            <a:r>
              <a:rPr lang="en-US" dirty="0" smtClean="0"/>
              <a:t>Building contigs</a:t>
            </a:r>
            <a:endParaRPr lang="en-US" dirty="0"/>
          </a:p>
        </p:txBody>
      </p:sp>
      <p:graphicFrame>
        <p:nvGraphicFramePr>
          <p:cNvPr id="7" name="Content Placeholder 4"/>
          <p:cNvGraphicFramePr>
            <a:graphicFrameLocks/>
          </p:cNvGraphicFramePr>
          <p:nvPr/>
        </p:nvGraphicFramePr>
        <p:xfrm>
          <a:off x="6989379" y="1417638"/>
          <a:ext cx="1849820" cy="830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p:cNvGrpSpPr/>
          <p:nvPr/>
        </p:nvGrpSpPr>
        <p:grpSpPr>
          <a:xfrm>
            <a:off x="895569" y="2566270"/>
            <a:ext cx="7200000" cy="960000"/>
            <a:chOff x="895569" y="2706414"/>
            <a:chExt cx="7200000" cy="960000"/>
          </a:xfrm>
        </p:grpSpPr>
        <p:pic>
          <p:nvPicPr>
            <p:cNvPr id="6" name="Picture 5"/>
            <p:cNvPicPr>
              <a:picLocks noChangeAspect="1"/>
            </p:cNvPicPr>
            <p:nvPr/>
          </p:nvPicPr>
          <p:blipFill>
            <a:blip r:embed="rId7"/>
            <a:stretch>
              <a:fillRect/>
            </a:stretch>
          </p:blipFill>
          <p:spPr>
            <a:xfrm>
              <a:off x="895569" y="2706414"/>
              <a:ext cx="7200000" cy="960000"/>
            </a:xfrm>
            <a:prstGeom prst="rect">
              <a:avLst/>
            </a:prstGeom>
          </p:spPr>
        </p:pic>
        <p:sp>
          <p:nvSpPr>
            <p:cNvPr id="10" name="TextBox 9"/>
            <p:cNvSpPr txBox="1"/>
            <p:nvPr/>
          </p:nvSpPr>
          <p:spPr>
            <a:xfrm>
              <a:off x="1515237" y="2715823"/>
              <a:ext cx="1848070" cy="369332"/>
            </a:xfrm>
            <a:prstGeom prst="rect">
              <a:avLst/>
            </a:prstGeom>
            <a:solidFill>
              <a:schemeClr val="bg1"/>
            </a:solidFill>
          </p:spPr>
          <p:txBody>
            <a:bodyPr wrap="square" rtlCol="0">
              <a:spAutoFit/>
            </a:bodyPr>
            <a:lstStyle/>
            <a:p>
              <a:r>
                <a:rPr lang="en-US" b="1" dirty="0" smtClean="0"/>
                <a:t>Repeat copy 1</a:t>
              </a:r>
              <a:endParaRPr lang="en-US" b="1" dirty="0"/>
            </a:p>
          </p:txBody>
        </p:sp>
        <p:sp>
          <p:nvSpPr>
            <p:cNvPr id="11" name="TextBox 10"/>
            <p:cNvSpPr txBox="1"/>
            <p:nvPr/>
          </p:nvSpPr>
          <p:spPr>
            <a:xfrm>
              <a:off x="5661568" y="2715823"/>
              <a:ext cx="1848070" cy="369332"/>
            </a:xfrm>
            <a:prstGeom prst="rect">
              <a:avLst/>
            </a:prstGeom>
            <a:solidFill>
              <a:schemeClr val="bg1"/>
            </a:solidFill>
          </p:spPr>
          <p:txBody>
            <a:bodyPr wrap="square" rtlCol="0">
              <a:spAutoFit/>
            </a:bodyPr>
            <a:lstStyle/>
            <a:p>
              <a:r>
                <a:rPr lang="en-US" b="1" dirty="0" smtClean="0"/>
                <a:t>Repeat copy 2</a:t>
              </a:r>
              <a:endParaRPr lang="en-US" b="1" dirty="0"/>
            </a:p>
          </p:txBody>
        </p:sp>
      </p:grpSp>
      <p:sp>
        <p:nvSpPr>
          <p:cNvPr id="18" name="TextBox 17"/>
          <p:cNvSpPr txBox="1"/>
          <p:nvPr/>
        </p:nvSpPr>
        <p:spPr>
          <a:xfrm>
            <a:off x="2993759" y="6488668"/>
            <a:ext cx="6150241" cy="369332"/>
          </a:xfrm>
          <a:prstGeom prst="rect">
            <a:avLst/>
          </a:prstGeom>
          <a:noFill/>
        </p:spPr>
        <p:txBody>
          <a:bodyPr wrap="none" rtlCol="0">
            <a:spAutoFit/>
          </a:bodyPr>
          <a:lstStyle/>
          <a:p>
            <a:r>
              <a:rPr lang="en-US" dirty="0" smtClean="0"/>
              <a:t>http://</a:t>
            </a:r>
            <a:r>
              <a:rPr lang="en-US" dirty="0" err="1" smtClean="0"/>
              <a:t>www.cbcb.umd.edu/research/assembly_primer.shtml</a:t>
            </a:r>
            <a:endParaRPr lang="en-US" dirty="0"/>
          </a:p>
        </p:txBody>
      </p:sp>
      <p:grpSp>
        <p:nvGrpSpPr>
          <p:cNvPr id="22" name="Group 21"/>
          <p:cNvGrpSpPr/>
          <p:nvPr/>
        </p:nvGrpSpPr>
        <p:grpSpPr>
          <a:xfrm>
            <a:off x="544790" y="3526269"/>
            <a:ext cx="7550779" cy="3158635"/>
            <a:chOff x="544790" y="3526269"/>
            <a:chExt cx="7550779" cy="3158635"/>
          </a:xfrm>
        </p:grpSpPr>
        <p:grpSp>
          <p:nvGrpSpPr>
            <p:cNvPr id="19" name="Group 18"/>
            <p:cNvGrpSpPr/>
            <p:nvPr/>
          </p:nvGrpSpPr>
          <p:grpSpPr>
            <a:xfrm>
              <a:off x="544790" y="3526269"/>
              <a:ext cx="7550779" cy="3158635"/>
              <a:chOff x="544790" y="3526269"/>
              <a:chExt cx="7550779" cy="3158635"/>
            </a:xfrm>
          </p:grpSpPr>
          <p:pic>
            <p:nvPicPr>
              <p:cNvPr id="8" name="Picture 7"/>
              <p:cNvPicPr>
                <a:picLocks noChangeAspect="1"/>
              </p:cNvPicPr>
              <p:nvPr/>
            </p:nvPicPr>
            <p:blipFill>
              <a:blip r:embed="rId8"/>
              <a:stretch>
                <a:fillRect/>
              </a:stretch>
            </p:blipFill>
            <p:spPr>
              <a:xfrm>
                <a:off x="895569" y="4993960"/>
                <a:ext cx="7200000" cy="988800"/>
              </a:xfrm>
              <a:prstGeom prst="rect">
                <a:avLst/>
              </a:prstGeom>
            </p:spPr>
          </p:pic>
          <p:cxnSp>
            <p:nvCxnSpPr>
              <p:cNvPr id="14" name="Straight Arrow Connector 13"/>
              <p:cNvCxnSpPr/>
              <p:nvPr/>
            </p:nvCxnSpPr>
            <p:spPr>
              <a:xfrm rot="5400000">
                <a:off x="1493346" y="4155966"/>
                <a:ext cx="1121103" cy="306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0800000" flipV="1">
                <a:off x="2207174" y="3526269"/>
                <a:ext cx="4309241" cy="13435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4790" y="6038573"/>
                <a:ext cx="2568024" cy="646331"/>
              </a:xfrm>
              <a:prstGeom prst="rect">
                <a:avLst/>
              </a:prstGeom>
              <a:solidFill>
                <a:schemeClr val="bg1"/>
              </a:solidFill>
            </p:spPr>
            <p:txBody>
              <a:bodyPr wrap="square" rtlCol="0">
                <a:spAutoFit/>
              </a:bodyPr>
              <a:lstStyle/>
              <a:p>
                <a:pPr algn="ctr"/>
                <a:r>
                  <a:rPr lang="en-US" b="1" dirty="0" smtClean="0"/>
                  <a:t>Collapsed repeat consensus </a:t>
                </a:r>
                <a:endParaRPr lang="en-US" b="1" dirty="0"/>
              </a:p>
            </p:txBody>
          </p:sp>
        </p:grpSp>
        <p:sp>
          <p:nvSpPr>
            <p:cNvPr id="20" name="TextBox 19"/>
            <p:cNvSpPr txBox="1"/>
            <p:nvPr/>
          </p:nvSpPr>
          <p:spPr>
            <a:xfrm>
              <a:off x="5960247" y="4347629"/>
              <a:ext cx="2058263" cy="646331"/>
            </a:xfrm>
            <a:prstGeom prst="rect">
              <a:avLst/>
            </a:prstGeom>
            <a:noFill/>
          </p:spPr>
          <p:txBody>
            <a:bodyPr wrap="none" rtlCol="0">
              <a:spAutoFit/>
            </a:bodyPr>
            <a:lstStyle/>
            <a:p>
              <a:pPr algn="ctr"/>
              <a:r>
                <a:rPr lang="en-US" dirty="0" smtClean="0"/>
                <a:t>Contig </a:t>
              </a:r>
              <a:r>
                <a:rPr lang="en-US" dirty="0" err="1" smtClean="0"/>
                <a:t>orienation</a:t>
              </a:r>
              <a:r>
                <a:rPr lang="en-US" dirty="0" smtClean="0"/>
                <a:t>?</a:t>
              </a:r>
            </a:p>
            <a:p>
              <a:pPr algn="ctr"/>
              <a:r>
                <a:rPr lang="en-US" dirty="0" smtClean="0"/>
                <a:t>Contig order?</a:t>
              </a:r>
              <a:endParaRPr lang="en-US" dirty="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Contigs</a:t>
            </a:r>
            <a:endParaRPr lang="en-US" dirty="0"/>
          </a:p>
        </p:txBody>
      </p:sp>
      <p:sp>
        <p:nvSpPr>
          <p:cNvPr id="3" name="Content Placeholder 2"/>
          <p:cNvSpPr>
            <a:spLocks noGrp="1"/>
          </p:cNvSpPr>
          <p:nvPr>
            <p:ph idx="1"/>
          </p:nvPr>
        </p:nvSpPr>
        <p:spPr/>
        <p:txBody>
          <a:bodyPr/>
          <a:lstStyle/>
          <a:p>
            <a:r>
              <a:rPr lang="en-US" dirty="0" smtClean="0"/>
              <a:t>Repeats: major problem</a:t>
            </a:r>
            <a:endParaRPr lang="en-US" dirty="0"/>
          </a:p>
        </p:txBody>
      </p:sp>
      <p:graphicFrame>
        <p:nvGraphicFramePr>
          <p:cNvPr id="7" name="Content Placeholder 4"/>
          <p:cNvGraphicFramePr>
            <a:graphicFrameLocks/>
          </p:cNvGraphicFramePr>
          <p:nvPr/>
        </p:nvGraphicFramePr>
        <p:xfrm>
          <a:off x="6989379" y="1417638"/>
          <a:ext cx="1849820" cy="830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11"/>
          <p:cNvGrpSpPr/>
          <p:nvPr/>
        </p:nvGrpSpPr>
        <p:grpSpPr>
          <a:xfrm>
            <a:off x="895569" y="2566270"/>
            <a:ext cx="7200000" cy="960000"/>
            <a:chOff x="895569" y="2706414"/>
            <a:chExt cx="7200000" cy="960000"/>
          </a:xfrm>
        </p:grpSpPr>
        <p:pic>
          <p:nvPicPr>
            <p:cNvPr id="6" name="Picture 5"/>
            <p:cNvPicPr>
              <a:picLocks noChangeAspect="1"/>
            </p:cNvPicPr>
            <p:nvPr/>
          </p:nvPicPr>
          <p:blipFill>
            <a:blip r:embed="rId7"/>
            <a:stretch>
              <a:fillRect/>
            </a:stretch>
          </p:blipFill>
          <p:spPr>
            <a:xfrm>
              <a:off x="895569" y="2706414"/>
              <a:ext cx="7200000" cy="960000"/>
            </a:xfrm>
            <a:prstGeom prst="rect">
              <a:avLst/>
            </a:prstGeom>
          </p:spPr>
        </p:pic>
        <p:sp>
          <p:nvSpPr>
            <p:cNvPr id="10" name="TextBox 9"/>
            <p:cNvSpPr txBox="1"/>
            <p:nvPr/>
          </p:nvSpPr>
          <p:spPr>
            <a:xfrm>
              <a:off x="1515237" y="2715823"/>
              <a:ext cx="1848070" cy="369332"/>
            </a:xfrm>
            <a:prstGeom prst="rect">
              <a:avLst/>
            </a:prstGeom>
            <a:solidFill>
              <a:schemeClr val="bg1"/>
            </a:solidFill>
          </p:spPr>
          <p:txBody>
            <a:bodyPr wrap="square" rtlCol="0">
              <a:spAutoFit/>
            </a:bodyPr>
            <a:lstStyle/>
            <a:p>
              <a:r>
                <a:rPr lang="en-US" b="1" dirty="0" smtClean="0"/>
                <a:t>Repeat copy 1</a:t>
              </a:r>
              <a:endParaRPr lang="en-US" b="1" dirty="0"/>
            </a:p>
          </p:txBody>
        </p:sp>
        <p:sp>
          <p:nvSpPr>
            <p:cNvPr id="11" name="TextBox 10"/>
            <p:cNvSpPr txBox="1"/>
            <p:nvPr/>
          </p:nvSpPr>
          <p:spPr>
            <a:xfrm>
              <a:off x="5661568" y="2715823"/>
              <a:ext cx="1848070" cy="369332"/>
            </a:xfrm>
            <a:prstGeom prst="rect">
              <a:avLst/>
            </a:prstGeom>
            <a:solidFill>
              <a:schemeClr val="bg1"/>
            </a:solidFill>
          </p:spPr>
          <p:txBody>
            <a:bodyPr wrap="square" rtlCol="0">
              <a:spAutoFit/>
            </a:bodyPr>
            <a:lstStyle/>
            <a:p>
              <a:r>
                <a:rPr lang="en-US" b="1" dirty="0" smtClean="0"/>
                <a:t>Repeat copy 2</a:t>
              </a:r>
              <a:endParaRPr lang="en-US" b="1" dirty="0"/>
            </a:p>
          </p:txBody>
        </p:sp>
      </p:grpSp>
      <p:sp>
        <p:nvSpPr>
          <p:cNvPr id="18" name="TextBox 17"/>
          <p:cNvSpPr txBox="1"/>
          <p:nvPr/>
        </p:nvSpPr>
        <p:spPr>
          <a:xfrm>
            <a:off x="2993759" y="6488668"/>
            <a:ext cx="6150241" cy="369332"/>
          </a:xfrm>
          <a:prstGeom prst="rect">
            <a:avLst/>
          </a:prstGeom>
          <a:noFill/>
        </p:spPr>
        <p:txBody>
          <a:bodyPr wrap="none" rtlCol="0">
            <a:spAutoFit/>
          </a:bodyPr>
          <a:lstStyle/>
          <a:p>
            <a:r>
              <a:rPr lang="en-US" dirty="0" smtClean="0"/>
              <a:t>http://</a:t>
            </a:r>
            <a:r>
              <a:rPr lang="en-US" dirty="0" err="1" smtClean="0"/>
              <a:t>www.cbcb.umd.edu/research/assembly_primer.shtml</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7288</TotalTime>
  <Words>568</Words>
  <Application>Microsoft Macintosh PowerPoint</Application>
  <PresentationFormat>On-screen Show (4:3)</PresentationFormat>
  <Paragraphs>187</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Principles and problems of de novo genome assembly</vt:lpstr>
      <vt:lpstr>PowerPoint Presentation</vt:lpstr>
      <vt:lpstr>What is a genome assembly?</vt:lpstr>
      <vt:lpstr>Hierarchical structure</vt:lpstr>
      <vt:lpstr>Sequence data</vt:lpstr>
      <vt:lpstr>Reads!</vt:lpstr>
      <vt:lpstr>Contigs</vt:lpstr>
      <vt:lpstr>Contigs</vt:lpstr>
      <vt:lpstr>Contigs</vt:lpstr>
      <vt:lpstr>Mate pairs</vt:lpstr>
      <vt:lpstr>Mate pairs</vt:lpstr>
      <vt:lpstr>Paired ends</vt:lpstr>
      <vt:lpstr>Scaffolds</vt:lpstr>
      <vt:lpstr>Hierarchical structure</vt:lpstr>
      <vt:lpstr>Assembly</vt:lpstr>
      <vt:lpstr>Algorithms</vt:lpstr>
      <vt:lpstr>Algorithms</vt:lpstr>
      <vt:lpstr>Algorithms</vt:lpstr>
      <vt:lpstr>Algorithms</vt:lpstr>
      <vt:lpstr>Algorithms</vt:lpstr>
      <vt:lpstr>Greedy extension</vt:lpstr>
      <vt:lpstr>Overlap-Layout-Consensus</vt:lpstr>
      <vt:lpstr>Overlap-Layout-Consensus</vt:lpstr>
      <vt:lpstr>Overlap-Layout-Consensus</vt:lpstr>
      <vt:lpstr>Overlap-Layout-Consensus</vt:lpstr>
      <vt:lpstr>de Bruijn graphs</vt:lpstr>
      <vt:lpstr>Graphs</vt:lpstr>
      <vt:lpstr>Graphs</vt:lpstr>
      <vt:lpstr>Sequence data</vt:lpstr>
      <vt:lpstr>Many programs to choose from</vt:lpstr>
    </vt:vector>
  </TitlesOfParts>
  <Company>UiO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sequence a large eukaryotic genome and how we sequenced the cod genome</dc:title>
  <dc:creator>Lex Nederbragt</dc:creator>
  <cp:lastModifiedBy>Lex Nederbragt</cp:lastModifiedBy>
  <cp:revision>69</cp:revision>
  <dcterms:created xsi:type="dcterms:W3CDTF">2011-10-24T07:38:46Z</dcterms:created>
  <dcterms:modified xsi:type="dcterms:W3CDTF">2012-10-09T13:35:11Z</dcterms:modified>
</cp:coreProperties>
</file>