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  <p:sldMasterId id="2147483910" r:id="rId2"/>
  </p:sldMasterIdLst>
  <p:notesMasterIdLst>
    <p:notesMasterId r:id="rId14"/>
  </p:notesMasterIdLst>
  <p:sldIdLst>
    <p:sldId id="263" r:id="rId3"/>
    <p:sldId id="265" r:id="rId4"/>
    <p:sldId id="266" r:id="rId5"/>
    <p:sldId id="261" r:id="rId6"/>
    <p:sldId id="269" r:id="rId7"/>
    <p:sldId id="268" r:id="rId8"/>
    <p:sldId id="271" r:id="rId9"/>
    <p:sldId id="267" r:id="rId10"/>
    <p:sldId id="270" r:id="rId11"/>
    <p:sldId id="264" r:id="rId12"/>
    <p:sldId id="272" r:id="rId13"/>
  </p:sldIdLst>
  <p:sldSz cx="24384000" cy="13716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49" autoAdjust="0"/>
    <p:restoredTop sz="94652"/>
  </p:normalViewPr>
  <p:slideViewPr>
    <p:cSldViewPr>
      <p:cViewPr varScale="1">
        <p:scale>
          <a:sx n="45" d="100"/>
          <a:sy n="45" d="100"/>
        </p:scale>
        <p:origin x="536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840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53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73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04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1893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07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4. Februar 2018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906" r:id="rId3"/>
    <p:sldLayoutId id="214748390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4. Februar 2018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19999"/>
            <a:ext cx="1836000" cy="214852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5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5" r:id="rId3"/>
    <p:sldLayoutId id="214748391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presentation</a:t>
            </a:r>
            <a:br>
              <a:rPr lang="de-DE" dirty="0"/>
            </a:b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Janzen &amp; Matthias Kühnel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Big Data Labs</a:t>
            </a:r>
          </a:p>
        </p:txBody>
      </p:sp>
    </p:spTree>
    <p:extLst>
      <p:ext uri="{BB962C8B-B14F-4D97-AF65-F5344CB8AC3E}">
        <p14:creationId xmlns:p14="http://schemas.microsoft.com/office/powerpoint/2010/main" val="406321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87F42D-996A-7C42-8C6B-2D90B228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B59434-8B0B-9E40-9A00-7BF9D672D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2BC2D4-A6E2-DE49-8244-A8CAF7EA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58" y="449289"/>
            <a:ext cx="16777864" cy="1108923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8C2BD28-1FDA-E141-A02D-66042A518E98}"/>
              </a:ext>
            </a:extLst>
          </p:cNvPr>
          <p:cNvSpPr txBox="1"/>
          <p:nvPr/>
        </p:nvSpPr>
        <p:spPr>
          <a:xfrm>
            <a:off x="5318013" y="12017909"/>
            <a:ext cx="13362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Stream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processing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taxi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data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displaying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via Python Library</a:t>
            </a:r>
          </a:p>
        </p:txBody>
      </p:sp>
    </p:spTree>
    <p:extLst>
      <p:ext uri="{BB962C8B-B14F-4D97-AF65-F5344CB8AC3E}">
        <p14:creationId xmlns:p14="http://schemas.microsoft.com/office/powerpoint/2010/main" val="17215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6AA99D-A406-D445-8144-3D3F9E74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ADA7A-B3E4-8B4C-A091-CB82C9D0F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FB43C8-4C7E-8045-9DB5-4EC72DEBF2E1}"/>
              </a:ext>
            </a:extLst>
          </p:cNvPr>
          <p:cNvSpPr txBox="1"/>
          <p:nvPr/>
        </p:nvSpPr>
        <p:spPr>
          <a:xfrm>
            <a:off x="8159552" y="6137920"/>
            <a:ext cx="8362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880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252D444-9C36-DA47-823B-76366C0C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3C8F9-541C-A843-82DC-6F1208A83F4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driver‘s</a:t>
            </a:r>
            <a:r>
              <a:rPr lang="de-DE" dirty="0"/>
              <a:t>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analyzing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NYC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pPr marL="571500" indent="-571500">
              <a:buFontTx/>
              <a:buChar char="-"/>
            </a:pPr>
            <a:r>
              <a:rPr lang="de-DE" b="1" dirty="0"/>
              <a:t>Goal</a:t>
            </a:r>
            <a:r>
              <a:rPr lang="de-DE" dirty="0"/>
              <a:t>: </a:t>
            </a:r>
          </a:p>
          <a:p>
            <a:pPr marL="1225550" lvl="1" indent="-571500">
              <a:buFontTx/>
              <a:buChar char="-"/>
            </a:pP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</a:t>
            </a:r>
            <a:r>
              <a:rPr lang="de-DE" dirty="0" err="1"/>
              <a:t>Staten</a:t>
            </a:r>
            <a:r>
              <a:rPr lang="de-DE" dirty="0"/>
              <a:t> Island, Manhattan, ...),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tip_amount</a:t>
            </a:r>
            <a:r>
              <a:rPr lang="de-DE" dirty="0"/>
              <a:t>/</a:t>
            </a:r>
            <a:r>
              <a:rPr lang="de-DE" dirty="0" err="1"/>
              <a:t>mile</a:t>
            </a:r>
            <a:r>
              <a:rPr lang="de-DE" dirty="0"/>
              <a:t>,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trips</a:t>
            </a:r>
            <a:r>
              <a:rPr lang="de-DE" dirty="0"/>
              <a:t> in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on a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NYC</a:t>
            </a:r>
          </a:p>
          <a:p>
            <a:pPr marL="1225550" lvl="1" indent="-57150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money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</a:t>
            </a:r>
          </a:p>
          <a:p>
            <a:endParaRPr lang="de-DE" dirty="0"/>
          </a:p>
          <a:p>
            <a:pPr marL="571500" indent="-571500">
              <a:buFontTx/>
              <a:buChar char="-"/>
            </a:pPr>
            <a:r>
              <a:rPr lang="de-DE" dirty="0"/>
              <a:t>Start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taxis</a:t>
            </a:r>
            <a:endParaRPr lang="de-DE" dirty="0"/>
          </a:p>
          <a:p>
            <a:pPr marL="571500" indent="-571500">
              <a:buFontTx/>
              <a:buChar char="-"/>
            </a:pPr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payments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 (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listed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</a:t>
            </a:r>
          </a:p>
          <a:p>
            <a:pPr marL="571500" indent="-571500">
              <a:buFontTx/>
              <a:buChar char="-"/>
            </a:pPr>
            <a:r>
              <a:rPr lang="de-DE" dirty="0"/>
              <a:t>Average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earned</a:t>
            </a:r>
            <a:r>
              <a:rPr lang="de-DE" dirty="0"/>
              <a:t> per </a:t>
            </a:r>
            <a:r>
              <a:rPr lang="de-DE" dirty="0" err="1"/>
              <a:t>mile</a:t>
            </a:r>
            <a:r>
              <a:rPr lang="de-DE" dirty="0"/>
              <a:t> via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FDA69E-32B3-BF46-BA93-4D58B841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AFD32-7868-9E40-8679-030CA491C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86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19A98C2-AC10-AA4D-A910-B3D712F7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0E8FF-47B2-3C40-AF33-E1090C6EFF6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b="1" dirty="0"/>
              <a:t>Level 1</a:t>
            </a:r>
          </a:p>
          <a:p>
            <a:endParaRPr lang="de-DE" b="1" dirty="0"/>
          </a:p>
          <a:p>
            <a:pPr marL="571500" indent="-571500">
              <a:buFontTx/>
              <a:buChar char="-"/>
            </a:pPr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via Scoop</a:t>
            </a:r>
          </a:p>
          <a:p>
            <a:pPr marL="571500" indent="-571500">
              <a:buFontTx/>
              <a:buChar char="-"/>
            </a:pPr>
            <a:r>
              <a:rPr lang="de-DE" dirty="0"/>
              <a:t>Create </a:t>
            </a:r>
            <a:r>
              <a:rPr lang="de-DE" dirty="0" err="1"/>
              <a:t>database</a:t>
            </a:r>
            <a:r>
              <a:rPr lang="de-DE" dirty="0"/>
              <a:t> via HDFS</a:t>
            </a:r>
          </a:p>
          <a:p>
            <a:pPr marL="571500" indent="-571500">
              <a:buFontTx/>
              <a:buChar char="-"/>
            </a:pPr>
            <a:endParaRPr lang="de-DE" dirty="0"/>
          </a:p>
          <a:p>
            <a:r>
              <a:rPr lang="de-DE" b="1" dirty="0"/>
              <a:t>Level 2</a:t>
            </a:r>
          </a:p>
          <a:p>
            <a:endParaRPr lang="de-DE" b="1" dirty="0"/>
          </a:p>
          <a:p>
            <a:pPr marL="571500" indent="-571500">
              <a:buFontTx/>
              <a:buChar char="-"/>
            </a:pPr>
            <a:r>
              <a:rPr lang="de-DE" dirty="0"/>
              <a:t>Create a Producer via Kafka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streaming</a:t>
            </a:r>
            <a:endParaRPr lang="de-DE" dirty="0"/>
          </a:p>
          <a:p>
            <a:pPr marL="571500" indent="-571500">
              <a:buFontTx/>
              <a:buChar char="-"/>
            </a:pPr>
            <a:r>
              <a:rPr lang="de-DE" dirty="0"/>
              <a:t>Create a </a:t>
            </a:r>
            <a:r>
              <a:rPr lang="de-DE" dirty="0" err="1"/>
              <a:t>consumer</a:t>
            </a:r>
            <a:r>
              <a:rPr lang="de-DE" dirty="0"/>
              <a:t> via Kafka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571500" indent="-571500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Pyspark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producer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Level 3</a:t>
            </a:r>
          </a:p>
          <a:p>
            <a:endParaRPr lang="de-DE" b="1" dirty="0"/>
          </a:p>
          <a:p>
            <a:r>
              <a:rPr lang="de-DE" dirty="0"/>
              <a:t>-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a NYC </a:t>
            </a:r>
            <a:r>
              <a:rPr lang="de-DE" dirty="0" err="1"/>
              <a:t>map</a:t>
            </a:r>
            <a:r>
              <a:rPr lang="de-DE" dirty="0"/>
              <a:t> via PIL (Imaging Library)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3B9F68-D10D-F34B-ABC8-B9892C73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Implemenation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&amp; </a:t>
            </a:r>
            <a:r>
              <a:rPr lang="de-DE" dirty="0" err="1"/>
              <a:t>achievements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5D0B25-09C2-6F4E-90EA-B66DBA9D82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82CAF0-9A94-A749-8A51-6D7D76D50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00" y="4481736"/>
            <a:ext cx="609600" cy="609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CEA355-3C63-624E-A6D4-C1FCD4B8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50" y="5143612"/>
            <a:ext cx="609600" cy="609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6F90A97-C089-D64E-8D17-0EEFDB3C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49" y="7904907"/>
            <a:ext cx="609600" cy="609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4B7245C-56E7-C14F-AE66-FF552A43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056" y="8730208"/>
            <a:ext cx="609600" cy="609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8FFA729-5EDF-924C-8BB7-F429661C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648" y="12259666"/>
            <a:ext cx="560463" cy="56046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DB3A8B6-1BF8-0B41-9531-012F76E6A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056" y="9481617"/>
            <a:ext cx="609600" cy="6096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8B5FBAB-0ABB-B54A-B2F7-E048C3FDD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355" y="12267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9B608-30BF-4780-AD74-2A39D90104E2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D8B7D3D8-F84B-BF40-9E53-F7A15D5BB9DB}"/>
              </a:ext>
            </a:extLst>
          </p:cNvPr>
          <p:cNvSpPr/>
          <p:nvPr/>
        </p:nvSpPr>
        <p:spPr bwMode="auto">
          <a:xfrm>
            <a:off x="3947084" y="8586192"/>
            <a:ext cx="13321480" cy="3456384"/>
          </a:xfrm>
          <a:prstGeom prst="frame">
            <a:avLst>
              <a:gd name="adj1" fmla="val 998"/>
            </a:avLst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4" name="Rahmen 13">
            <a:extLst>
              <a:ext uri="{FF2B5EF4-FFF2-40B4-BE49-F238E27FC236}">
                <a16:creationId xmlns:a16="http://schemas.microsoft.com/office/drawing/2014/main" id="{702BBF19-D883-644C-8C7F-80289111CC8B}"/>
              </a:ext>
            </a:extLst>
          </p:cNvPr>
          <p:cNvSpPr/>
          <p:nvPr/>
        </p:nvSpPr>
        <p:spPr bwMode="auto">
          <a:xfrm>
            <a:off x="886744" y="2537519"/>
            <a:ext cx="17497944" cy="10081133"/>
          </a:xfrm>
          <a:prstGeom prst="frame">
            <a:avLst>
              <a:gd name="adj1" fmla="val 315"/>
            </a:avLst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5" name="Rahmen 14">
            <a:extLst>
              <a:ext uri="{FF2B5EF4-FFF2-40B4-BE49-F238E27FC236}">
                <a16:creationId xmlns:a16="http://schemas.microsoft.com/office/drawing/2014/main" id="{70A7EFC3-5B67-AF40-BD0E-051947C2CEAE}"/>
              </a:ext>
            </a:extLst>
          </p:cNvPr>
          <p:cNvSpPr/>
          <p:nvPr/>
        </p:nvSpPr>
        <p:spPr bwMode="auto">
          <a:xfrm>
            <a:off x="454696" y="2033464"/>
            <a:ext cx="23557304" cy="10945216"/>
          </a:xfrm>
          <a:prstGeom prst="frame">
            <a:avLst>
              <a:gd name="adj1" fmla="val 150"/>
            </a:avLst>
          </a:prstGeom>
          <a:solidFill>
            <a:srgbClr val="FFFFFF"/>
          </a:solidFill>
          <a:ln w="508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F7FFED-76E0-584A-8546-AFD4425E5C52}"/>
              </a:ext>
            </a:extLst>
          </p:cNvPr>
          <p:cNvSpPr txBox="1"/>
          <p:nvPr/>
        </p:nvSpPr>
        <p:spPr>
          <a:xfrm>
            <a:off x="4586099" y="9283544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via HDFS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962058-FE7F-8248-9882-090B72809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87" y="10197014"/>
            <a:ext cx="1905000" cy="14224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82177AE-6500-F949-8F9C-F729609E693C}"/>
              </a:ext>
            </a:extLst>
          </p:cNvPr>
          <p:cNvCxnSpPr/>
          <p:nvPr/>
        </p:nvCxnSpPr>
        <p:spPr bwMode="auto">
          <a:xfrm>
            <a:off x="9023648" y="10602416"/>
            <a:ext cx="2016224" cy="0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68CB81F0-63D7-6D44-8BE4-B61D787C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818" y="10324678"/>
            <a:ext cx="2082800" cy="9017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D6FEF1A-5930-7F46-9699-7F2C22D94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558" y="3483017"/>
            <a:ext cx="5137572" cy="656996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D7F3758-C3E6-3649-B80B-C65A9B325802}"/>
              </a:ext>
            </a:extLst>
          </p:cNvPr>
          <p:cNvSpPr txBox="1"/>
          <p:nvPr/>
        </p:nvSpPr>
        <p:spPr>
          <a:xfrm>
            <a:off x="19809983" y="2609955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Visualization</a:t>
            </a:r>
            <a:endParaRPr lang="de-DE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E6C85DD-FCE9-D743-BD9A-F0B704DDC803}"/>
              </a:ext>
            </a:extLst>
          </p:cNvPr>
          <p:cNvSpPr txBox="1"/>
          <p:nvPr/>
        </p:nvSpPr>
        <p:spPr>
          <a:xfrm>
            <a:off x="934721" y="4283223"/>
            <a:ext cx="30123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TAXI DATA</a:t>
            </a:r>
          </a:p>
          <a:p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CSV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file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(s)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ACC81FF-6A78-4D43-A91A-B03AF9931E27}"/>
              </a:ext>
            </a:extLst>
          </p:cNvPr>
          <p:cNvCxnSpPr>
            <a:cxnSpLocks/>
          </p:cNvCxnSpPr>
          <p:nvPr/>
        </p:nvCxnSpPr>
        <p:spPr bwMode="auto">
          <a:xfrm>
            <a:off x="3787224" y="5006498"/>
            <a:ext cx="2016224" cy="0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0613EDD8-A9CD-3148-B880-B9BC4D359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10" y="3938141"/>
            <a:ext cx="2578100" cy="1905000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BCE3BD3-E200-5744-8D05-2DB5D6BD8FE4}"/>
              </a:ext>
            </a:extLst>
          </p:cNvPr>
          <p:cNvCxnSpPr>
            <a:cxnSpLocks/>
          </p:cNvCxnSpPr>
          <p:nvPr/>
        </p:nvCxnSpPr>
        <p:spPr bwMode="auto">
          <a:xfrm>
            <a:off x="15656722" y="4765178"/>
            <a:ext cx="2972836" cy="27236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E6CB03C-61F6-7F44-817D-E497197DED72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43245" y="6425952"/>
            <a:ext cx="1516707" cy="1872208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AA61E3D5-8089-0947-8C61-62934A962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61" y="4436069"/>
            <a:ext cx="1879600" cy="10795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BA15F105-0BC7-4848-A844-2AF3CA747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105" y="4195363"/>
            <a:ext cx="4013268" cy="1194916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2A31C6-5C6B-064A-9B73-8718D61456B9}"/>
              </a:ext>
            </a:extLst>
          </p:cNvPr>
          <p:cNvCxnSpPr>
            <a:cxnSpLocks/>
          </p:cNvCxnSpPr>
          <p:nvPr/>
        </p:nvCxnSpPr>
        <p:spPr bwMode="auto">
          <a:xfrm>
            <a:off x="8591122" y="5012371"/>
            <a:ext cx="1438288" cy="0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71145B0-B6F3-4642-BCCD-66015166A86A}"/>
              </a:ext>
            </a:extLst>
          </p:cNvPr>
          <p:cNvCxnSpPr>
            <a:cxnSpLocks/>
          </p:cNvCxnSpPr>
          <p:nvPr/>
        </p:nvCxnSpPr>
        <p:spPr bwMode="auto">
          <a:xfrm>
            <a:off x="1941884" y="6065912"/>
            <a:ext cx="1845340" cy="2232248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47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E2EFE3-F583-EC43-A10F-45F205A6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4AB606-9002-514F-807F-A8820E0D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0C075-0D14-5A46-A2D9-6E43B8799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05601F-633A-C543-B62E-5ECC8F49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52" y="2825552"/>
            <a:ext cx="17425936" cy="9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93C5694-E8D2-A042-A266-0E09C9B2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E8E3A4-3C77-0F44-8B8D-8F8F6CC5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E29C24-3577-854E-B43C-992B0CA6CF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0D404D-4AB7-8A48-B021-EE1DC7AC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45" y="1817440"/>
            <a:ext cx="17427231" cy="56166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D948ECC-8D92-0346-9B4D-7FB12D880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60" y="6497960"/>
            <a:ext cx="20816236" cy="53403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638D09-1870-6F43-A775-6A3F9E00D0EB}"/>
              </a:ext>
            </a:extLst>
          </p:cNvPr>
          <p:cNvSpPr txBox="1"/>
          <p:nvPr/>
        </p:nvSpPr>
        <p:spPr>
          <a:xfrm>
            <a:off x="6154957" y="12114584"/>
            <a:ext cx="12216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Displaying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values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onto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map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worked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expected</a:t>
            </a:r>
            <a:endParaRPr lang="de-DE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40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977607-A9A2-524F-851C-D0916020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929CE-0191-9541-8C3B-0A2417E4834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b="1" dirty="0"/>
              <a:t>Other </a:t>
            </a:r>
            <a:r>
              <a:rPr lang="de-DE" b="1" dirty="0" err="1"/>
              <a:t>results</a:t>
            </a:r>
            <a:endParaRPr lang="de-DE" b="1" dirty="0"/>
          </a:p>
          <a:p>
            <a:endParaRPr lang="de-DE" b="1" dirty="0"/>
          </a:p>
          <a:p>
            <a:pPr marL="571500" indent="-571500">
              <a:buFontTx/>
              <a:buChar char="-"/>
            </a:pPr>
            <a:r>
              <a:rPr lang="de-DE" dirty="0"/>
              <a:t>Most profitable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suggested</a:t>
            </a:r>
            <a:r>
              <a:rPr lang="de-DE" dirty="0"/>
              <a:t> (Newark Airport)</a:t>
            </a:r>
          </a:p>
          <a:p>
            <a:pPr marL="1225550" lvl="1" indent="-571500">
              <a:buFontTx/>
              <a:buChar char="-"/>
            </a:pPr>
            <a:r>
              <a:rPr lang="de-DE" dirty="0"/>
              <a:t>But: </a:t>
            </a:r>
            <a:r>
              <a:rPr lang="de-DE" dirty="0" err="1"/>
              <a:t>only</a:t>
            </a:r>
            <a:r>
              <a:rPr lang="de-DE" dirty="0"/>
              <a:t> 3000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counted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marL="571500" indent="-571500">
              <a:buFontTx/>
              <a:buChar char="-"/>
            </a:pPr>
            <a:r>
              <a:rPr lang="de-DE" dirty="0"/>
              <a:t>The least profitable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tip_amount</a:t>
            </a:r>
            <a:r>
              <a:rPr lang="de-DE" dirty="0"/>
              <a:t>/</a:t>
            </a:r>
            <a:r>
              <a:rPr lang="de-DE" dirty="0" err="1"/>
              <a:t>mile</a:t>
            </a:r>
            <a:r>
              <a:rPr lang="de-DE" dirty="0"/>
              <a:t> &amp;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tip_amount</a:t>
            </a:r>
            <a:r>
              <a:rPr lang="de-DE" dirty="0"/>
              <a:t> (Bronx)</a:t>
            </a:r>
          </a:p>
          <a:p>
            <a:pPr marL="571500" indent="-571500">
              <a:buFontTx/>
              <a:buChar char="-"/>
            </a:pPr>
            <a:r>
              <a:rPr lang="de-DE" dirty="0"/>
              <a:t>Most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counted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Manhattan (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)</a:t>
            </a:r>
          </a:p>
          <a:p>
            <a:pPr marL="571500" indent="-571500">
              <a:buFontTx/>
              <a:buChar char="-"/>
            </a:pPr>
            <a:r>
              <a:rPr lang="de-DE" dirty="0"/>
              <a:t>The least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counted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Staten</a:t>
            </a:r>
            <a:r>
              <a:rPr lang="de-DE" dirty="0"/>
              <a:t> Island (</a:t>
            </a:r>
            <a:r>
              <a:rPr lang="de-DE" dirty="0" err="1"/>
              <a:t>about</a:t>
            </a:r>
            <a:r>
              <a:rPr lang="de-DE" dirty="0"/>
              <a:t> 1200 </a:t>
            </a:r>
            <a:r>
              <a:rPr lang="de-DE" dirty="0" err="1"/>
              <a:t>entries</a:t>
            </a:r>
            <a:r>
              <a:rPr lang="de-DE" dirty="0"/>
              <a:t>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8C2A7-E326-2845-A20A-3C04B451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r>
              <a:rPr lang="de-DE" dirty="0"/>
              <a:t>	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F8FED-0301-1242-8A35-35BA5DCD0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0432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2761D-A099-5F48-816C-5D1A61F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C8B455-78DD-D945-8C38-059E50075B1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80" y="2141162"/>
            <a:ext cx="6367582" cy="106211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E7770C9C-ECBD-F546-B9B9-45FC34C6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0C7830-BE83-F444-9D9A-A74868AF6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33A641-2B88-524E-B653-6A279BC76027}"/>
              </a:ext>
            </a:extLst>
          </p:cNvPr>
          <p:cNvSpPr txBox="1"/>
          <p:nvPr/>
        </p:nvSpPr>
        <p:spPr>
          <a:xfrm>
            <a:off x="1885950" y="2714625"/>
            <a:ext cx="144105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Spark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itself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had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lot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issues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regarding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local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ip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When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setting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local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ip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explicit,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jupyter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wasn‘t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working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properly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on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other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side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kernel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crashed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solution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worked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us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so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far</a:t>
            </a:r>
            <a:endParaRPr lang="de-DE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Tx/>
              <a:buChar char="-"/>
            </a:pPr>
            <a:endParaRPr lang="de-DE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Because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of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this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,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testing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stream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(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which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worked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itself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)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with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b="1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our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data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wasn‘t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working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as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expected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.</a:t>
            </a:r>
            <a:endParaRPr lang="de-DE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85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159B90-D40D-534C-89F1-4D49FB4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A5AB37-95E0-BC44-A47B-7D9933E7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DC9B6E-F48B-E544-B5DD-4A3C14531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4D478F-FD06-8A4C-9BD5-A7DCB656A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9" y="2933157"/>
            <a:ext cx="16941800" cy="9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7036"/>
      </p:ext>
    </p:extLst>
  </p:cSld>
  <p:clrMapOvr>
    <a:masterClrMapping/>
  </p:clrMapOvr>
</p:sld>
</file>

<file path=ppt/theme/theme1.xml><?xml version="1.0" encoding="utf-8"?>
<a:theme xmlns:a="http://schemas.openxmlformats.org/drawingml/2006/main" name="GU-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-Design ohne Goethekopf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Macintosh PowerPoint</Application>
  <PresentationFormat>Benutzerdefiniert</PresentationFormat>
  <Paragraphs>63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Avenir Roman</vt:lpstr>
      <vt:lpstr>Georgia</vt:lpstr>
      <vt:lpstr>Wingdings</vt:lpstr>
      <vt:lpstr>GU-Design</vt:lpstr>
      <vt:lpstr>GU-Design ohne Goethekopf</vt:lpstr>
      <vt:lpstr>Project presentation Tip amount prediction</vt:lpstr>
      <vt:lpstr>Project idea</vt:lpstr>
      <vt:lpstr>Implemenation Idea &amp; achievements</vt:lpstr>
      <vt:lpstr>PowerPoint-Präsentation</vt:lpstr>
      <vt:lpstr>Static model achievements</vt:lpstr>
      <vt:lpstr>Static model achievements</vt:lpstr>
      <vt:lpstr>Static model achievements </vt:lpstr>
      <vt:lpstr>Fails</vt:lpstr>
      <vt:lpstr>Fails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Arkadij Schewtschenko</dc:creator>
  <cp:lastModifiedBy>Microsoft Office-Benutzer</cp:lastModifiedBy>
  <cp:revision>69</cp:revision>
  <dcterms:modified xsi:type="dcterms:W3CDTF">2018-02-04T20:22:51Z</dcterms:modified>
</cp:coreProperties>
</file>