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5B458-512A-4DCF-8815-D1D1ADE7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4C6AB1-396E-471F-A9BE-4136A3DB4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58281-5979-41AA-847A-37AEB00E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D3029A-B560-4501-BA74-DD42C4D8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B1268-0DA3-4328-A848-47151B7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1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39CD7-D930-40FF-9313-AB9F0728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80A009-B56F-4F92-A4E7-3651944B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52627-19FD-4143-8B3C-302B1C37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8296A9-6192-4D44-AA08-A0564EF1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256C9-6378-42B5-ABB7-41B09BC2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4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3EC8D0-74F3-4ACF-B7CA-D2D53839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8B705F-A6D0-416C-BCB1-FD65339FC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405D7-BB1F-4FD9-9A92-939FE1B4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E4344-C317-4EC4-9470-43C4B25F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1C9D7-84A4-4B4C-961C-657B2BD5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2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83874-1F8E-4CCE-98A0-3EABF30D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97326-3E36-404B-8E58-C0D3D73D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98AC4-25BE-4C04-B8E9-AF8D97D2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D2C278-2A5A-4DDC-B15F-578C5D69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CC7999-E0F2-4A9C-80A2-FEE3B921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41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51A11-7749-41A4-93C2-B407F59C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A3044B-52B2-4400-9BD0-053E227A3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3C243-7A32-4F4E-9278-0DFF19AD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B60BA-44F6-4DC0-B5DA-59C9B518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5E92B-02CF-423D-8B2B-FAB3EE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2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5DCD2-59F3-43DF-9FCA-C8218561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7FDA4-F2D9-40B8-B2A0-D0CD1252D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F943D3-F1DF-4058-8BDF-0CBBF2CD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8A2D1E-676D-448C-AAF1-2ACECEC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00D245-240B-4FF1-A9B3-F43C59AD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91E327-69EC-425C-A610-1FFC8195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0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5480C-D3FE-4818-B9DC-4FB859DE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7258A7-3958-46E3-A5D0-312AC9F0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BCDDA6-0F0A-4AF1-BC72-7B51CFF34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35A24E-97B1-45BC-A7E1-B064A3A6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8F6425-C089-4BB1-A39B-4D4DFB276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BE8C40-3BAD-4BD3-85B3-3510C1B0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61939A-8052-4841-8B18-40BA65F8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7F47DA-77ED-4287-93E0-951BD239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82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F1CC0-5AC4-4E6E-AD30-3DF5EC36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5BAF50-9D01-4035-B27F-279BF493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74B706-AD8A-47BB-81F7-C5386AE6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1415AB-A4FB-4405-A958-5A70E980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85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D71300-9105-40C3-B6E8-8E4FBFCE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037620-330C-41D5-90BA-DCAEE59E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533F4-EBAC-471C-894B-F235C55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9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86D12-607B-4E1B-A08A-4DD6A05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712DD-3253-4189-858C-03FDE353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B600D2-8DCB-45D1-9E6E-AB2B0FB49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14E47D-2BB4-42BC-844C-9A0991FE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DB01C-3F6C-40C0-AB98-7E7244F4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86CCCF-2FBC-4EA6-BCED-ECC1D3F3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1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175F7-C9C2-44A6-B00C-9E128D18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F25B5A-287C-437D-A467-D4AB1BC84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1516C1-46A7-43EE-BD98-AADD421A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6DB5C-E57E-40DC-B0EF-147618A1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B4845E-DF63-4C2B-B328-ABCE00DA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2925CE-4970-4A59-9F16-B86B0CF7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99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668283-46A4-4B8F-B1CA-CF3F5A90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90E34-E7D5-4486-8BEA-9B632DE7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B30BB-D841-4247-B1C7-F886B7F9A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BFAD-0334-40BF-9A23-D6A80894C63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47197-8AC6-445C-8932-6488932E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E9D31-6B5E-4AB0-880B-705E262D5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6CD98-768D-4795-8E9A-A8B5F4A1A6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23E104-29E8-4D9A-A5D0-563457C0BA49}"/>
              </a:ext>
            </a:extLst>
          </p:cNvPr>
          <p:cNvGrpSpPr/>
          <p:nvPr/>
        </p:nvGrpSpPr>
        <p:grpSpPr>
          <a:xfrm>
            <a:off x="94598" y="266841"/>
            <a:ext cx="12192000" cy="6854653"/>
            <a:chOff x="0" y="117647"/>
            <a:chExt cx="12192000" cy="6854653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3B82FCD-7732-448A-A9BB-30ED714911D7}"/>
                </a:ext>
              </a:extLst>
            </p:cNvPr>
            <p:cNvGrpSpPr/>
            <p:nvPr/>
          </p:nvGrpSpPr>
          <p:grpSpPr>
            <a:xfrm>
              <a:off x="0" y="117647"/>
              <a:ext cx="12192000" cy="6854653"/>
              <a:chOff x="0" y="3347"/>
              <a:chExt cx="12192000" cy="6854653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F55AC0BB-2180-45FE-9905-EA6722CB8074}"/>
                  </a:ext>
                </a:extLst>
              </p:cNvPr>
              <p:cNvGrpSpPr/>
              <p:nvPr/>
            </p:nvGrpSpPr>
            <p:grpSpPr>
              <a:xfrm>
                <a:off x="0" y="3347"/>
                <a:ext cx="12192000" cy="6854653"/>
                <a:chOff x="305628" y="3347"/>
                <a:chExt cx="12192000" cy="6854653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DB57AC7C-8766-4345-8B8F-A4DFC9AB1567}"/>
                    </a:ext>
                  </a:extLst>
                </p:cNvPr>
                <p:cNvGrpSpPr/>
                <p:nvPr/>
              </p:nvGrpSpPr>
              <p:grpSpPr>
                <a:xfrm>
                  <a:off x="305628" y="3347"/>
                  <a:ext cx="12192000" cy="6854653"/>
                  <a:chOff x="0" y="0"/>
                  <a:chExt cx="12192000" cy="6854653"/>
                </a:xfrm>
              </p:grpSpPr>
              <p:pic>
                <p:nvPicPr>
                  <p:cNvPr id="4" name="Image 3">
                    <a:extLst>
                      <a:ext uri="{FF2B5EF4-FFF2-40B4-BE49-F238E27FC236}">
                        <a16:creationId xmlns:a16="http://schemas.microsoft.com/office/drawing/2014/main" id="{1F17C69C-AD78-4239-AC3D-B134089E6D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0" y="0"/>
                    <a:ext cx="12192000" cy="6854653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 5">
                    <a:extLst>
                      <a:ext uri="{FF2B5EF4-FFF2-40B4-BE49-F238E27FC236}">
                        <a16:creationId xmlns:a16="http://schemas.microsoft.com/office/drawing/2014/main" id="{FA21EC6E-DC54-4EC2-956E-24E2548BE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7824" t="15962" r="32361" b="42795"/>
                  <a:stretch/>
                </p:blipFill>
                <p:spPr>
                  <a:xfrm>
                    <a:off x="7551634" y="4665079"/>
                    <a:ext cx="4640366" cy="21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881A3CB9-47A6-4856-A641-F400422097D4}"/>
                    </a:ext>
                  </a:extLst>
                </p:cNvPr>
                <p:cNvGrpSpPr/>
                <p:nvPr/>
              </p:nvGrpSpPr>
              <p:grpSpPr>
                <a:xfrm>
                  <a:off x="8113190" y="2141100"/>
                  <a:ext cx="2964440" cy="389573"/>
                  <a:chOff x="7784578" y="2137754"/>
                  <a:chExt cx="2964440" cy="389573"/>
                </a:xfrm>
              </p:grpSpPr>
              <p:grpSp>
                <p:nvGrpSpPr>
                  <p:cNvPr id="13" name="Groupe 12">
                    <a:extLst>
                      <a:ext uri="{FF2B5EF4-FFF2-40B4-BE49-F238E27FC236}">
                        <a16:creationId xmlns:a16="http://schemas.microsoft.com/office/drawing/2014/main" id="{37BC4A00-F5DD-4702-8777-27FACCBC703D}"/>
                      </a:ext>
                    </a:extLst>
                  </p:cNvPr>
                  <p:cNvGrpSpPr/>
                  <p:nvPr/>
                </p:nvGrpSpPr>
                <p:grpSpPr>
                  <a:xfrm>
                    <a:off x="7784578" y="2167327"/>
                    <a:ext cx="1458000" cy="360000"/>
                    <a:chOff x="7956028" y="2021759"/>
                    <a:chExt cx="1458000" cy="360000"/>
                  </a:xfrm>
                </p:grpSpPr>
                <p:pic>
                  <p:nvPicPr>
                    <p:cNvPr id="9" name="Image 8">
                      <a:extLst>
                        <a:ext uri="{FF2B5EF4-FFF2-40B4-BE49-F238E27FC236}">
                          <a16:creationId xmlns:a16="http://schemas.microsoft.com/office/drawing/2014/main" id="{D636E6A5-92AF-4A39-8395-3125FD816C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94028" y="2021759"/>
                      <a:ext cx="720000" cy="3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Image 10">
                      <a:extLst>
                        <a:ext uri="{FF2B5EF4-FFF2-40B4-BE49-F238E27FC236}">
                          <a16:creationId xmlns:a16="http://schemas.microsoft.com/office/drawing/2014/main" id="{975CBE61-7533-4F02-AA78-C40FFA865B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956028" y="2021759"/>
                      <a:ext cx="738000" cy="36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" name="Zone de texte 2">
                    <a:extLst>
                      <a:ext uri="{FF2B5EF4-FFF2-40B4-BE49-F238E27FC236}">
                        <a16:creationId xmlns:a16="http://schemas.microsoft.com/office/drawing/2014/main" id="{AA72D269-C399-4BBB-8007-091861B65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60578" y="2137754"/>
                    <a:ext cx="1488440" cy="389573"/>
                  </a:xfrm>
                  <a:prstGeom prst="rect">
                    <a:avLst/>
                  </a:prstGeom>
                  <a:solidFill>
                    <a:srgbClr val="7030A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fr-FR" sz="16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Pyramides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" name="Flèche : droite 14">
                <a:extLst>
                  <a:ext uri="{FF2B5EF4-FFF2-40B4-BE49-F238E27FC236}">
                    <a16:creationId xmlns:a16="http://schemas.microsoft.com/office/drawing/2014/main" id="{4B0B8ADE-956A-4018-90F7-D3E322E4F048}"/>
                  </a:ext>
                </a:extLst>
              </p:cNvPr>
              <p:cNvSpPr/>
              <p:nvPr/>
            </p:nvSpPr>
            <p:spPr>
              <a:xfrm>
                <a:off x="3025899" y="2938463"/>
                <a:ext cx="2757170" cy="752475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RESTOS DU COEUR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3E74799-8287-4678-AA1E-969C0147C995}"/>
                </a:ext>
              </a:extLst>
            </p:cNvPr>
            <p:cNvGrpSpPr/>
            <p:nvPr/>
          </p:nvGrpSpPr>
          <p:grpSpPr>
            <a:xfrm>
              <a:off x="2481261" y="5675080"/>
              <a:ext cx="1488440" cy="794440"/>
              <a:chOff x="2795586" y="5797800"/>
              <a:chExt cx="1488440" cy="794440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E4311A24-1EF2-46EA-B48A-23DE62D3F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9638" y="5797800"/>
                <a:ext cx="743791" cy="388800"/>
              </a:xfrm>
              <a:prstGeom prst="rect">
                <a:avLst/>
              </a:prstGeom>
            </p:spPr>
          </p:pic>
          <p:sp>
            <p:nvSpPr>
              <p:cNvPr id="18" name="Zone de texte 2">
                <a:extLst>
                  <a:ext uri="{FF2B5EF4-FFF2-40B4-BE49-F238E27FC236}">
                    <a16:creationId xmlns:a16="http://schemas.microsoft.com/office/drawing/2014/main" id="{0F490E39-F81C-4541-A126-0917523AC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5586" y="6202667"/>
                <a:ext cx="1488440" cy="389573"/>
              </a:xfrm>
              <a:prstGeom prst="rect">
                <a:avLst/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6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Tuileries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86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Marianne MAÎTRE</dc:creator>
  <cp:lastModifiedBy>Marianne MAÎTRE</cp:lastModifiedBy>
  <cp:revision>5</cp:revision>
  <dcterms:created xsi:type="dcterms:W3CDTF">2018-03-06T17:40:08Z</dcterms:created>
  <dcterms:modified xsi:type="dcterms:W3CDTF">2018-03-07T23:04:02Z</dcterms:modified>
</cp:coreProperties>
</file>