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30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60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266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8023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024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34465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601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42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0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8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5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7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4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6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6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7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7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verCoder1/readme-typing-svg" TargetMode="External"/><Relationship Id="rId2" Type="http://schemas.openxmlformats.org/officeDocument/2006/relationships/hyperlink" Target="https://readme-typing-svg.demolab.com/dem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uraghazra/github-readme-stats/blob/master/themes/README.md" TargetMode="External"/><Relationship Id="rId2" Type="http://schemas.openxmlformats.org/officeDocument/2006/relationships/hyperlink" Target="https://github.com/anuraghazra/github-readme-stats/blob/master/docs/readme_es.md#ocultar-estad%C3%ADsticas-individualment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hields.io/category/ver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5E082-CAEB-40B0-F8D5-F05272BE4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224" y="1298049"/>
            <a:ext cx="8001000" cy="848803"/>
          </a:xfrm>
        </p:spPr>
        <p:txBody>
          <a:bodyPr/>
          <a:lstStyle/>
          <a:p>
            <a:r>
              <a:rPr lang="es-CL" dirty="0">
                <a:solidFill>
                  <a:schemeClr val="bg2">
                    <a:lumMod val="75000"/>
                  </a:schemeClr>
                </a:solidFill>
              </a:rPr>
              <a:t>Mejora tu perfil de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60FEF63-D03C-3CB6-E1F1-323DEEE5FD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74" y="165072"/>
            <a:ext cx="1570391" cy="439228"/>
          </a:xfrm>
          <a:prstGeom prst="rect">
            <a:avLst/>
          </a:prstGeom>
        </p:spPr>
      </p:pic>
      <p:pic>
        <p:nvPicPr>
          <p:cNvPr id="3078" name="Picture 6" descr="GitHub Logos and Usage · GitHub">
            <a:extLst>
              <a:ext uri="{FF2B5EF4-FFF2-40B4-BE49-F238E27FC236}">
                <a16:creationId xmlns:a16="http://schemas.microsoft.com/office/drawing/2014/main" id="{B578346C-6F83-01AD-C51E-FC9FB07DC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02" y="2377402"/>
            <a:ext cx="5572540" cy="145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 Logo - Free social media icons">
            <a:extLst>
              <a:ext uri="{FF2B5EF4-FFF2-40B4-BE49-F238E27FC236}">
                <a16:creationId xmlns:a16="http://schemas.microsoft.com/office/drawing/2014/main" id="{FA0AE9C1-D8D0-0ADE-25A9-5AF549A15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330" y="4029985"/>
            <a:ext cx="1417983" cy="141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901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C41AA97-66E0-59E3-04F7-C4472F85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57" y="748568"/>
            <a:ext cx="10423998" cy="1507067"/>
          </a:xfrm>
        </p:spPr>
        <p:txBody>
          <a:bodyPr/>
          <a:lstStyle/>
          <a:p>
            <a:r>
              <a:rPr lang="es-ES" dirty="0"/>
              <a:t>Destaca tus repositorios más preciados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2C126E-09F1-9B92-4C2D-00B7DE35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57" y="1855321"/>
            <a:ext cx="7796540" cy="1573679"/>
          </a:xfrm>
        </p:spPr>
        <p:txBody>
          <a:bodyPr/>
          <a:lstStyle/>
          <a:p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práctica adicional, pero no menos importante para tener un buen perfil es destacar los repositorios (proyectos) más elaborados fuera del archivo .md</a:t>
            </a:r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AB42CB-6602-0C38-351D-01DA56345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43" y="2935869"/>
            <a:ext cx="8032276" cy="36753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97B0873-AB98-DB23-5D28-B7696FFF4B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47" y="379757"/>
            <a:ext cx="994410" cy="2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3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90FFC80-5DCF-11D5-1D49-53883971C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037" y="2441871"/>
            <a:ext cx="5430741" cy="151986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75531B-8E63-A9FD-391C-48D645844A9D}"/>
              </a:ext>
            </a:extLst>
          </p:cNvPr>
          <p:cNvSpPr txBox="1"/>
          <p:nvPr/>
        </p:nvSpPr>
        <p:spPr>
          <a:xfrm>
            <a:off x="4272835" y="4182383"/>
            <a:ext cx="385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2244A"/>
                </a:solidFill>
                <a:latin typeface="Consolas" panose="020B0609020204030204" pitchFamily="49" charset="0"/>
              </a:rPr>
              <a:t>Lean - Experience - Internet</a:t>
            </a:r>
          </a:p>
        </p:txBody>
      </p:sp>
    </p:spTree>
    <p:extLst>
      <p:ext uri="{BB962C8B-B14F-4D97-AF65-F5344CB8AC3E}">
        <p14:creationId xmlns:p14="http://schemas.microsoft.com/office/powerpoint/2010/main" val="386535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C48D2-6420-2039-DFEB-815A47F9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48" y="824865"/>
            <a:ext cx="9541166" cy="1507067"/>
          </a:xfrm>
        </p:spPr>
        <p:txBody>
          <a:bodyPr/>
          <a:lstStyle/>
          <a:p>
            <a:r>
              <a:rPr lang="es-ES" dirty="0">
                <a:latin typeface="Consolas" panose="020B0609020204030204" pitchFamily="49" charset="0"/>
              </a:rPr>
              <a:t>¿</a:t>
            </a:r>
            <a:r>
              <a:rPr lang="es-ES" dirty="0"/>
              <a:t>Por qué mejorar el perfil de GitHub</a:t>
            </a:r>
            <a:r>
              <a:rPr lang="es-ES" dirty="0">
                <a:latin typeface="Consolas" panose="020B0609020204030204" pitchFamily="49" charset="0"/>
              </a:rPr>
              <a:t>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9EAD53-AF67-EF33-9840-6AF8314F0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48" y="2154803"/>
            <a:ext cx="8534400" cy="2253459"/>
          </a:xfrm>
        </p:spPr>
        <p:txBody>
          <a:bodyPr/>
          <a:lstStyle/>
          <a:p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es la plataforma de repositorios mas grande del mundo, múltiples empresas internacionales de software alojan sus proyectos aquí, y sus reclutadores periódicamente buscan nuevos talentos para sumar a sus equipos de trabajo, debido a esto es importante mejorar tu perfil para incrementar la posibilidad de encontrar una buena oferta.</a:t>
            </a:r>
            <a:endParaRPr lang="es-CL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93245D-773D-40D4-3785-8C5AE8DF79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47" y="379757"/>
            <a:ext cx="994410" cy="2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851A7-9040-2BAB-F074-12FCA85B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94" y="1131881"/>
            <a:ext cx="8534400" cy="1507067"/>
          </a:xfrm>
        </p:spPr>
        <p:txBody>
          <a:bodyPr>
            <a:norm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¿</a:t>
            </a:r>
            <a:r>
              <a:rPr lang="es-CL" dirty="0"/>
              <a:t>Cómo mejorar el perfil</a:t>
            </a:r>
            <a:r>
              <a:rPr lang="es-ES" dirty="0">
                <a:latin typeface="Consolas" panose="020B0609020204030204" pitchFamily="49" charset="0"/>
              </a:rPr>
              <a:t>?</a:t>
            </a:r>
            <a:br>
              <a:rPr lang="es-CL" dirty="0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9444BE-1AA7-1DE9-1A5E-7761CDE6B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94" y="1410913"/>
            <a:ext cx="8534400" cy="3615267"/>
          </a:xfrm>
        </p:spPr>
        <p:txBody>
          <a:bodyPr/>
          <a:lstStyle/>
          <a:p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mejorar 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perfil de GitHub puedes agregar un archivo </a:t>
            </a:r>
            <a:r>
              <a:rPr lang="es-CL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readme.md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contendrá información detallada sobre ti, como tus conocimientos y habilidades, herramientas manejadas, estudios realizados, proyectos elaborados, estadísticas de lenguajes manejados entre otras cosas.</a:t>
            </a:r>
          </a:p>
          <a:p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D674F4C-7D28-0C73-4327-7C1533A0B7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47" y="379757"/>
            <a:ext cx="994410" cy="2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6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3EF76-A725-C997-B457-4AB4260D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935276"/>
            <a:ext cx="9401297" cy="1077229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Consolas" panose="020B0609020204030204" pitchFamily="49" charset="0"/>
              </a:rPr>
              <a:t>¿</a:t>
            </a:r>
            <a:r>
              <a:rPr lang="es-ES" dirty="0"/>
              <a:t>Cómo agregar un readme.md al perfil</a:t>
            </a:r>
            <a:r>
              <a:rPr lang="es-ES" dirty="0">
                <a:latin typeface="Consolas" panose="020B0609020204030204" pitchFamily="49" charset="0"/>
              </a:rPr>
              <a:t>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A622CE-65D0-A74F-E8C7-4545A1D3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666" y="2188597"/>
            <a:ext cx="8534400" cy="361526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añadir un archivo readme.md puedes seguir los siguientes pasos: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CL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Enlazar un correo principal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Agrega un correo principal y colócalo público.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CL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Personalizar el perfil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Dirígete a settings (Ajustes) y modifica la información básica, Agrega una buena foto personal, una breve biografía, información de contacto, ubicación, y redes sociales.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CL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un repositorio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Crea un nuevo repositorio (en GitHub Web) con el mismo nombre de usuario, este repositorio debe inicializarse con un readme.md y debe ser público.</a:t>
            </a:r>
            <a:b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L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Cuando hagas esto aparecerá un mensaje diciendo: “Descubriste un secreto, el repositorio nombreDeUsuario es un repositorio especial”.</a:t>
            </a:r>
          </a:p>
          <a:p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7142D57-A55E-FC1E-824C-E81B7DE32D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47" y="379757"/>
            <a:ext cx="994410" cy="2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2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D8C2B-A568-37E0-DD33-2AC8472F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93" y="824865"/>
            <a:ext cx="10423761" cy="1507067"/>
          </a:xfrm>
        </p:spPr>
        <p:txBody>
          <a:bodyPr/>
          <a:lstStyle/>
          <a:p>
            <a:r>
              <a:rPr lang="es-ES" dirty="0">
                <a:latin typeface="Consolas" panose="020B0609020204030204" pitchFamily="49" charset="0"/>
              </a:rPr>
              <a:t>¿</a:t>
            </a:r>
            <a:r>
              <a:rPr lang="es-ES" dirty="0"/>
              <a:t>Cómo editar un archivo readme.md</a:t>
            </a:r>
            <a:r>
              <a:rPr lang="es-ES" dirty="0">
                <a:latin typeface="Consolas" panose="020B0609020204030204" pitchFamily="49" charset="0"/>
              </a:rPr>
              <a:t>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D627BF-8D24-FC2C-2266-69F02E8D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93" y="1989999"/>
            <a:ext cx="8534400" cy="361526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editar este archivo sigue estos pasos: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CL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Markup language o HTML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Puedes editar un archivo readme utilizando “Markup language” o HTML. (si no te estas familiarizado con el Markup Lang. puedes usar HTML)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CL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 Herramientas de edición de textos online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Puedes agregar textos animados mediante el uso de diferentes herramientas, una de ella es: </a:t>
            </a:r>
            <a:b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L" sz="1800" u="sng" dirty="0">
                <a:solidFill>
                  <a:srgbClr val="0D2E4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Readme </a:t>
            </a:r>
            <a:r>
              <a:rPr lang="es-CL" sz="1800" u="sng" dirty="0" err="1">
                <a:solidFill>
                  <a:srgbClr val="0D2E4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Typing</a:t>
            </a:r>
            <a:r>
              <a:rPr lang="es-CL" sz="1800" u="sng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SVG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haz clic en el vinculo para ver la </a:t>
            </a:r>
            <a:r>
              <a:rPr lang="es-CL" sz="1800" u="sng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documentación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6B222D6-90A5-AA98-34AE-C954AFC65C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31" y="5313789"/>
            <a:ext cx="6181396" cy="81566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92E3146-5FD7-7498-32E4-987BBE96BD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47" y="379757"/>
            <a:ext cx="994410" cy="2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1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A58141-8D0D-91DC-3743-849291669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93" y="1049572"/>
            <a:ext cx="7796540" cy="4483537"/>
          </a:xfrm>
        </p:spPr>
        <p:txBody>
          <a:bodyPr>
            <a:normAutofit/>
          </a:bodyPr>
          <a:lstStyle/>
          <a:p>
            <a:r>
              <a:rPr lang="es-CL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 Estadísticas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Puedes agregar</a:t>
            </a:r>
            <a:r>
              <a:rPr lang="es-CL" sz="1800" u="sng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estadísticas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mostrar los lenguajes más usados, estas estadísticas son totalmente personalizables, haz clic en el vínculo para ver la configuración de </a:t>
            </a:r>
            <a:r>
              <a:rPr lang="es-CL" sz="1800" u="sng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colores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s-CL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8E281B-2126-6737-D45E-B3150DD01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65" y="3670037"/>
            <a:ext cx="6016871" cy="2221879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3EEA6E2-B2BF-C9B8-24CD-E4A01514D594}"/>
              </a:ext>
            </a:extLst>
          </p:cNvPr>
          <p:cNvSpPr txBox="1">
            <a:spLocks/>
          </p:cNvSpPr>
          <p:nvPr/>
        </p:nvSpPr>
        <p:spPr>
          <a:xfrm>
            <a:off x="572893" y="824865"/>
            <a:ext cx="10423761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latin typeface="Consolas" panose="020B0609020204030204" pitchFamily="49" charset="0"/>
              </a:rPr>
              <a:t>¿</a:t>
            </a:r>
            <a:r>
              <a:rPr lang="es-ES" dirty="0"/>
              <a:t>Cómo editar un archivo readme.md</a:t>
            </a:r>
            <a:r>
              <a:rPr lang="es-ES" dirty="0">
                <a:latin typeface="Consolas" panose="020B0609020204030204" pitchFamily="49" charset="0"/>
              </a:rPr>
              <a:t>?</a:t>
            </a:r>
            <a:endParaRPr lang="es-CL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0D0D275-4667-A05F-5B96-349130D05C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47" y="379757"/>
            <a:ext cx="994410" cy="2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D1DDF-BE7E-95B0-2C98-C2207446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93" y="2331932"/>
            <a:ext cx="8534400" cy="2383403"/>
          </a:xfrm>
        </p:spPr>
        <p:txBody>
          <a:bodyPr/>
          <a:lstStyle/>
          <a:p>
            <a:r>
              <a:rPr lang="es-CL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 imágenes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Puedes agregar imágenes sobre tus proyectos y dar una reseña sobre lo que es y los lenguajes y herramientas empleados para el desarrollo del mismo. </a:t>
            </a:r>
            <a:b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L" sz="1800" u="sng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Si deseas crear una cuadricula con estos elementos puedes usar la etiqueta &lt;table&gt; para definir la cuadricula, &lt;</a:t>
            </a:r>
            <a:r>
              <a:rPr lang="es-CL" sz="18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para las filas y &lt;</a:t>
            </a:r>
            <a:r>
              <a:rPr lang="es-CL" sz="18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para las columnas de la cuadricula en la fila insertada.</a:t>
            </a:r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6B0E38-ADCB-E80D-3D5D-DB9E1361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50" y="4760384"/>
            <a:ext cx="7426534" cy="1462018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DB22C35-3D2D-BCBD-ADD7-8B9304AC77B9}"/>
              </a:ext>
            </a:extLst>
          </p:cNvPr>
          <p:cNvSpPr txBox="1">
            <a:spLocks/>
          </p:cNvSpPr>
          <p:nvPr/>
        </p:nvSpPr>
        <p:spPr>
          <a:xfrm>
            <a:off x="572893" y="824865"/>
            <a:ext cx="10423761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>
                <a:latin typeface="Consolas" panose="020B0609020204030204" pitchFamily="49" charset="0"/>
              </a:rPr>
              <a:t>¿</a:t>
            </a:r>
            <a:r>
              <a:rPr lang="es-ES"/>
              <a:t>Cómo editar un archivo readme.md</a:t>
            </a:r>
            <a:r>
              <a:rPr lang="es-ES">
                <a:latin typeface="Consolas" panose="020B0609020204030204" pitchFamily="49" charset="0"/>
              </a:rPr>
              <a:t>?</a:t>
            </a:r>
            <a:endParaRPr lang="es-CL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6270660-D809-7CEE-7979-F8B55DF56A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47" y="379757"/>
            <a:ext cx="994410" cy="2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1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3CC271-3736-8754-79A9-5B85DE18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93" y="2293952"/>
            <a:ext cx="7796540" cy="211436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CL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Añade botones personalizados: 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hacer mas atractivo tu perfil utiliza imagen personalizadas para tus botones, también puedes usar un generados de botones personalizados como </a:t>
            </a:r>
            <a:r>
              <a:rPr lang="es-CL" sz="1800" u="sng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shields.io</a:t>
            </a:r>
            <a:endParaRPr lang="es-CL" sz="18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s-CL" sz="1800" b="1" u="sng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</a:t>
            </a:r>
            <a:r>
              <a:rPr lang="es-CL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ser un documento .md las propiedades de CSS son nulas, es por eso que se toman ciertos atajos para la organización y estilizado de este documento.</a:t>
            </a:r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752401-2585-C563-8FD3-5CCFB6FAE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13" y="4242213"/>
            <a:ext cx="6395498" cy="2422537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61B75ABE-2DB3-B28E-CC2C-F730A4767AAB}"/>
              </a:ext>
            </a:extLst>
          </p:cNvPr>
          <p:cNvSpPr txBox="1">
            <a:spLocks/>
          </p:cNvSpPr>
          <p:nvPr/>
        </p:nvSpPr>
        <p:spPr>
          <a:xfrm>
            <a:off x="572893" y="824865"/>
            <a:ext cx="10423761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>
                <a:latin typeface="Consolas" panose="020B0609020204030204" pitchFamily="49" charset="0"/>
              </a:rPr>
              <a:t>¿</a:t>
            </a:r>
            <a:r>
              <a:rPr lang="es-ES"/>
              <a:t>Cómo editar un archivo readme.md</a:t>
            </a:r>
            <a:r>
              <a:rPr lang="es-ES">
                <a:latin typeface="Consolas" panose="020B0609020204030204" pitchFamily="49" charset="0"/>
              </a:rPr>
              <a:t>?</a:t>
            </a:r>
            <a:endParaRPr lang="es-CL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4FB3BF2-C30E-26DF-E114-ECA5301F47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47" y="379757"/>
            <a:ext cx="994410" cy="2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8CBA4D-DB77-C951-7880-2CE6AC11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93" y="2083913"/>
            <a:ext cx="8534400" cy="3615267"/>
          </a:xfrm>
        </p:spPr>
        <p:txBody>
          <a:bodyPr/>
          <a:lstStyle/>
          <a:p>
            <a:pPr marL="457200">
              <a:lnSpc>
                <a:spcPct val="107000"/>
              </a:lnSpc>
            </a:pPr>
            <a:r>
              <a:rPr lang="es-CL" sz="1800" b="1" u="sng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</a:t>
            </a:r>
            <a:r>
              <a:rPr lang="es-CL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ser un documento .md las propiedades de CSS son nulas, es por eso que se toman ciertos atajos para la organización y estilizado de este documento.</a:t>
            </a:r>
          </a:p>
          <a:p>
            <a:pPr marL="79375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L" sz="16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Agrupar elementos: </a:t>
            </a:r>
            <a:r>
              <a:rPr lang="es-CL" sz="16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agrupar elementos utiliza la etiqueta &lt;p&gt; en lugar de &lt;</a:t>
            </a:r>
            <a:r>
              <a:rPr lang="es-CL" sz="16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L" sz="16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&gt;, ¿Por qué?, por la propiedad </a:t>
            </a:r>
            <a:r>
              <a:rPr lang="es-CL" sz="16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align</a:t>
            </a:r>
            <a:r>
              <a:rPr lang="es-CL" sz="16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poseen los elementos de cadenas de texto, esto te permitirá alinear (</a:t>
            </a:r>
            <a:r>
              <a:rPr lang="es-CL" sz="16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es-CL" sz="16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center, </a:t>
            </a:r>
            <a:r>
              <a:rPr lang="es-CL" sz="16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rigth</a:t>
            </a:r>
            <a:r>
              <a:rPr lang="es-CL" sz="16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el contenido en su interior como lo necesites (imágenes, texto).</a:t>
            </a:r>
          </a:p>
          <a:p>
            <a:pPr marL="79375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6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Anclas como botones:</a:t>
            </a:r>
            <a:r>
              <a:rPr lang="es-CL" sz="16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Utiliza anclas (&lt;a&gt;) para agregar las imágenes que desees mostrar como botones, recuerda que al ser un documento .md no se mostrara un botón como en un documento .</a:t>
            </a:r>
            <a:r>
              <a:rPr lang="es-CL" sz="16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L" sz="16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s-CL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77FB3EF-FA4C-3975-BD91-C87674DA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93" y="824865"/>
            <a:ext cx="10423761" cy="1507067"/>
          </a:xfrm>
        </p:spPr>
        <p:txBody>
          <a:bodyPr/>
          <a:lstStyle/>
          <a:p>
            <a:r>
              <a:rPr lang="es-ES" dirty="0">
                <a:latin typeface="Consolas" panose="020B0609020204030204" pitchFamily="49" charset="0"/>
              </a:rPr>
              <a:t>¿</a:t>
            </a:r>
            <a:r>
              <a:rPr lang="es-ES" dirty="0"/>
              <a:t>Cómo editar un archivo readme.md</a:t>
            </a:r>
            <a:r>
              <a:rPr lang="es-ES" dirty="0">
                <a:latin typeface="Consolas" panose="020B0609020204030204" pitchFamily="49" charset="0"/>
              </a:rPr>
              <a:t>?</a:t>
            </a:r>
            <a:endParaRPr lang="es-CL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F5F5015-C796-9A6F-228F-186182B2B4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47" y="379757"/>
            <a:ext cx="994410" cy="2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832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</TotalTime>
  <Words>705</Words>
  <Application>Microsoft Office PowerPoint</Application>
  <PresentationFormat>Panorámica</PresentationFormat>
  <Paragraphs>28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Calibri</vt:lpstr>
      <vt:lpstr>Century Gothic</vt:lpstr>
      <vt:lpstr>Consolas</vt:lpstr>
      <vt:lpstr>Symbol</vt:lpstr>
      <vt:lpstr>Wingdings 3</vt:lpstr>
      <vt:lpstr>Sector</vt:lpstr>
      <vt:lpstr>Mejora tu perfil de</vt:lpstr>
      <vt:lpstr>¿Por qué mejorar el perfil de GitHub?</vt:lpstr>
      <vt:lpstr>¿Cómo mejorar el perfil? </vt:lpstr>
      <vt:lpstr>¿Cómo agregar un readme.md al perfil?</vt:lpstr>
      <vt:lpstr>¿Cómo editar un archivo readme.md?</vt:lpstr>
      <vt:lpstr>Presentación de PowerPoint</vt:lpstr>
      <vt:lpstr>Presentación de PowerPoint</vt:lpstr>
      <vt:lpstr>Presentación de PowerPoint</vt:lpstr>
      <vt:lpstr>¿Cómo editar un archivo readme.md?</vt:lpstr>
      <vt:lpstr>Destaca tus repositorios más preciados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Mejora tu perfil de GitHub</dc:title>
  <dc:creator>Diego Rodríguez</dc:creator>
  <cp:lastModifiedBy>Diego Rodríguez</cp:lastModifiedBy>
  <cp:revision>5</cp:revision>
  <dcterms:created xsi:type="dcterms:W3CDTF">2023-03-02T17:00:06Z</dcterms:created>
  <dcterms:modified xsi:type="dcterms:W3CDTF">2023-03-05T04:56:30Z</dcterms:modified>
</cp:coreProperties>
</file>