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Languages in the World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>
                <a:solidFill>
                  <a:srgbClr val="FFFFFF"/>
                </a:solidFill>
              </a:rPr>
              <a:t>Groep B7</a:t>
            </a:r>
            <a:br>
              <a:rPr lang="nl">
                <a:solidFill>
                  <a:srgbClr val="FFFFFF"/>
                </a:solidFill>
              </a:rPr>
            </a:br>
            <a:r>
              <a:rPr lang="nl">
                <a:solidFill>
                  <a:srgbClr val="FFFFFF"/>
                </a:solidFill>
              </a:rPr>
              <a:t>Marty Star, Siyawash Estanekzay, Alrian Kamdhi, Muhammad Shuduyev, Britt Ruigrok, Lex Poon</a:t>
            </a:r>
            <a:br>
              <a:rPr lang="nl"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Teamwork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Voorbereidingsfase: Datasets zoeken, tutorials maken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Ontwikkelfase: Programmeren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Bedankt voor het luisteren!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Inleiding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Focus: Top 3 </a:t>
            </a:r>
            <a:r>
              <a:rPr i="1" lang="nl">
                <a:solidFill>
                  <a:srgbClr val="FFFFFF"/>
                </a:solidFill>
              </a:rPr>
              <a:t>verspreide</a:t>
            </a:r>
            <a:r>
              <a:rPr lang="nl">
                <a:solidFill>
                  <a:srgbClr val="FFFFFF"/>
                </a:solidFill>
              </a:rPr>
              <a:t> talen in de wereld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Bias: Inwonersaantal (wegnemen)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Dataset: The World Atlas of Language Structures (WALS)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Python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Functie visualisaties: Cognitie versterken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Visualisatie: Oorsprong van de taal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Heeft de locatie van oorsprong van een taal een relatie met de verspreiding van een taal?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Gerelateerd werk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Bubble Chart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Mercatorprojectie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951" y="2865649"/>
            <a:ext cx="2247072" cy="1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725" y="2865649"/>
            <a:ext cx="2495836" cy="176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825" y="2865650"/>
            <a:ext cx="1763500" cy="1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Onderzoek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nl" sz="1400">
                <a:solidFill>
                  <a:srgbClr val="FFFFFF"/>
                </a:solidFill>
              </a:rPr>
              <a:t>Engels &amp; Frans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nl" sz="1400">
                <a:solidFill>
                  <a:srgbClr val="FFFFFF"/>
                </a:solidFill>
              </a:rPr>
              <a:t>Arabisch: Afro-Azië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nl" sz="1400">
                <a:solidFill>
                  <a:srgbClr val="FFFFFF"/>
                </a:solidFill>
              </a:rPr>
              <a:t>Beleidsredenen verspreiden van een taal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nl" sz="1400">
                <a:solidFill>
                  <a:srgbClr val="FFFFFF"/>
                </a:solidFill>
              </a:rPr>
              <a:t>-	De communicatie te verhogen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-	Om een ideologie te verspreiden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-	Om economische banden te ontwikkelen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-	Om inkomsten uit taalstudies en producten te krijgen</a:t>
            </a:r>
            <a:br>
              <a:rPr lang="nl" sz="1400">
                <a:solidFill>
                  <a:srgbClr val="FFFFFF"/>
                </a:solidFill>
              </a:rPr>
            </a:br>
            <a:r>
              <a:rPr lang="nl" sz="1400">
                <a:solidFill>
                  <a:srgbClr val="FFFFFF"/>
                </a:solidFill>
              </a:rPr>
              <a:t>-	Om nationale identiteit en trots te behouden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nl" sz="1400">
                <a:solidFill>
                  <a:srgbClr val="FFFFFF"/>
                </a:solidFill>
              </a:rPr>
              <a:t>Koloniale expansie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nl" sz="1400">
                <a:solidFill>
                  <a:srgbClr val="FFFFFF"/>
                </a:solidFill>
              </a:rPr>
              <a:t>Islamitische verspreiding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nl" sz="1400">
                <a:solidFill>
                  <a:srgbClr val="FFFFFF"/>
                </a:solidFill>
              </a:rPr>
            </a:b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5" y="1807725"/>
            <a:ext cx="309099" cy="1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Conclusie onderzoek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Visualisaties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nl">
                <a:solidFill>
                  <a:srgbClr val="FFFFFF"/>
                </a:solidFill>
              </a:rPr>
              <a:t>Overview first, zoom and filter, then details-on-demand</a:t>
            </a:r>
          </a:p>
          <a:p>
            <a:pPr indent="-228600" lvl="0" marL="41148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Ben Schneiderman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Graduated Symbol Map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World Map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nl">
                <a:solidFill>
                  <a:srgbClr val="FFFFFF"/>
                </a:solidFill>
              </a:rPr>
              <a:t>Donut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Graduated Symbol Map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Grootte hangt af van hoeveelheid families/genera/talen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nl"/>
              <a:t>Equirectangular projectie</a:t>
            </a:r>
          </a:p>
        </p:txBody>
      </p:sp>
      <p:pic>
        <p:nvPicPr>
          <p:cNvPr descr="gsm2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674" y="2087650"/>
            <a:ext cx="5891625" cy="27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World Map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orld2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46" y="1563699"/>
            <a:ext cx="3342228" cy="2593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k.png"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68" y="1563699"/>
            <a:ext cx="3275280" cy="25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Donut Chart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nut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37" y="1354399"/>
            <a:ext cx="3339237" cy="301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nt1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01" y="1354400"/>
            <a:ext cx="2892562" cy="30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