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Rgg9W4GV97MO63oS1TDZ2UnKu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8a9ffbc58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8a9ffbc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8a9ffbc58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напрвляющий вектор к гиперплоскости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пороговая функция потерь</a:t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3liCbRZPrZA" TargetMode="External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714348" y="1857364"/>
            <a:ext cx="7772400" cy="1512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опорных векторов.</a:t>
            </a:r>
            <a:br>
              <a:rPr lang="ru-RU"/>
            </a:br>
            <a:r>
              <a:rPr i="1" lang="ru-RU"/>
              <a:t>SVM. Support Vector Machine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Метод опорных векторов (SVM) — Викиконспекты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488" y="3357562"/>
            <a:ext cx="28575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ru-RU" sz="3959"/>
              <a:t>Плюсы и минусы классического SVM: Плюсы.</a:t>
            </a:r>
            <a:endParaRPr sz="3959"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643049"/>
            <a:ext cx="9144000" cy="354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a9ffbc58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8a9ffbc58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visual demonstration of the kernel trick in SVM.&#10;&#10;This short video demonstrates how vectors of two classes that cannot be linearly separated in 2-D space, &#10;can become linearly separated by a transformation function into a higher&#10;dimensional space.&#10;&#10;The transformation used is:&#10;f([x y]) = [x y (x^2+y^2)]&#10;&#10;If you would like a stand-alone file with a high-res version of this movie for academic purposes please contact me.&#10;&#10;Visit my homepage https://www.udiprod.com/, or read about my latest book &quot;Zuto: The Adventures of a Computer Virus&quot;, http://www.zutopedia.com" id="167" name="Google Shape;167;ga8a9ffbc58_0_7" title="SVM with polynomial kernel visual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575" y="1068950"/>
            <a:ext cx="6293450" cy="47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ru-RU" sz="3959"/>
              <a:t>Плюсы и минусы классического SVM: Минусы.</a:t>
            </a:r>
            <a:endParaRPr sz="3959"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57424"/>
            <a:ext cx="9144000" cy="291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Применение SVM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descr="Что такое нейронная сеть простыми словами - ВикиНаука: интересно о сложном  кратко простыми словами" id="181" name="Google Shape;181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Что такое нейронная сеть простыми словами - ВикиНаука: интересно о сложном  кратко простыми словами" id="182" name="Google Shape;182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612"/>
            <a:ext cx="9144000" cy="332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Модификации МОВ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643050"/>
            <a:ext cx="8501122" cy="326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ru-RU" sz="3959"/>
              <a:t>Дополнительные источники на тему SVM</a:t>
            </a:r>
            <a:endParaRPr sz="3959"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57200" y="1214422"/>
            <a:ext cx="8229600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1. Лекции и текстовые материалы Воронцова К. В.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SVM. Объяснение с нуля и реализация на python.</a:t>
            </a:r>
            <a:endParaRPr sz="224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2. Подробный разбор метода опорных векторов: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https://habr.com/ru/company/ods/blog/484148/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3. Краткий обзор алгоритма машинного обучения</a:t>
            </a:r>
            <a:endParaRPr sz="224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Метод Опорных Векторов (SVM)</a:t>
            </a:r>
            <a:endParaRPr sz="224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https://habr.com/ru/post/428503/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4. Презентация расширенная ШАД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http://www.machinelearning.ru/wiki/images/a/a0/Voron</a:t>
            </a:r>
            <a:endParaRPr sz="224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ML-Lin-SVM.pdf</a:t>
            </a:r>
            <a:endParaRPr sz="224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5. SVM: Feature Selection and Kernels – TowardDataScience</a:t>
            </a:r>
            <a:endParaRPr sz="224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https://towardsdatascience.com/svm-feature-selection-and-kernels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840781cc1a6c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6. Learning: Support Vector Machines - MIT OpenCourseWare 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ru-RU" sz="2240">
                <a:latin typeface="Calibri"/>
                <a:ea typeface="Calibri"/>
                <a:cs typeface="Calibri"/>
                <a:sym typeface="Calibri"/>
              </a:rPr>
              <a:t>https://www.youtube.com/watch?v=_PwhiWxHK8o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Постановка задачи</a:t>
            </a:r>
            <a:endParaRPr sz="3959"/>
          </a:p>
        </p:txBody>
      </p:sp>
      <p:sp>
        <p:nvSpPr>
          <p:cNvPr id="97" name="Google Shape;97;p2"/>
          <p:cNvSpPr/>
          <p:nvPr/>
        </p:nvSpPr>
        <p:spPr>
          <a:xfrm flipH="1">
            <a:off x="3786182" y="3244334"/>
            <a:ext cx="667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1214422"/>
            <a:ext cx="7839078" cy="505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Постановка задачи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1285860"/>
            <a:ext cx="8215370" cy="51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0" y="571480"/>
            <a:ext cx="5043494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Идея метода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0"/>
            <a:ext cx="4434574" cy="394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929066"/>
            <a:ext cx="9144000" cy="264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Идея метода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46" y="1857364"/>
            <a:ext cx="4676795" cy="4162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Идея метода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46" y="1643050"/>
            <a:ext cx="52482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Математическое обоснование идеи метода</a:t>
            </a:r>
            <a:endParaRPr sz="3959"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1285860"/>
            <a:ext cx="8143932" cy="525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0" y="274638"/>
            <a:ext cx="5143504" cy="1939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Линейно неразделимые данные</a:t>
            </a:r>
            <a:endParaRPr sz="3959"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457200" y="3857628"/>
            <a:ext cx="8229600" cy="2268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Случаи, когда данные можно разделить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гиперплоскостью, или, как еще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говорят, </a:t>
            </a:r>
            <a:r>
              <a:rPr i="1" lang="ru-RU"/>
              <a:t>линейно</a:t>
            </a:r>
            <a:r>
              <a:rPr lang="ru-RU"/>
              <a:t>, довольно редки.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942" y="285728"/>
            <a:ext cx="37528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Ядра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428596" y="16430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794" y="1428736"/>
            <a:ext cx="9183794" cy="266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24" y="4214818"/>
            <a:ext cx="5214974" cy="210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2020-11-04T09:25:47Z</dcterms:created>
  <dc:creator>Александр Саленко</dc:creator>
</cp:coreProperties>
</file>