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B1430-AD3C-43FB-9220-357132B35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C41DA-1AE7-4C71-9C2D-6B70295C8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0FA2A-F7FB-4E4F-8EAB-7ABC64E5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11A0-B06E-4084-BD64-51BE85CA3FCA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3B9A7-5F5B-4554-9EA1-5B0C5850E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1201D-EBA0-4E0C-BC5D-36C09B1F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015AE-36B5-4C7C-8133-92C7A7F01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CCE2-92EA-4605-ADBC-1094F75EA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0F379-C31B-43EE-B6D7-E27A9EF15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6C8F3-1347-43EC-90B9-5B8E03D5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11A0-B06E-4084-BD64-51BE85CA3FCA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442DE-6832-43C5-BFF0-1518857EE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F9613-2F0A-4700-B5AD-0755FDCE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015AE-36B5-4C7C-8133-92C7A7F01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3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805AAF-E833-4614-8105-A57E5E9CC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3C4EE-8B69-4458-9E6D-11959AEC2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1E468-F815-4CDA-A9EC-5CF68006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11A0-B06E-4084-BD64-51BE85CA3FCA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7AE5C-4DB0-4D1F-95BD-16593DDC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24B80-ABE5-4320-9A40-736CBCF2D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015AE-36B5-4C7C-8133-92C7A7F01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8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285B-4F11-414B-A008-02A84540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96F79-1749-4F11-9F8B-C4019C451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50E4D-E1C5-419C-8F81-A36F66BE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11A0-B06E-4084-BD64-51BE85CA3FCA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34422-3395-4678-8A61-E04534F8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28F0B-B56F-4A89-8E32-8823EE03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015AE-36B5-4C7C-8133-92C7A7F01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7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1F10-16DE-44FC-B2DC-E2B93EB6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C293F-ACA8-4D5C-9973-8D4D1BD75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35B63-A4C7-4B3F-BF38-5CC6BC8B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11A0-B06E-4084-BD64-51BE85CA3FCA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D85AA-AD89-404F-92AF-39F46E62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A8178-B14D-4652-BC44-97D22023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015AE-36B5-4C7C-8133-92C7A7F01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C49F-2AC9-410B-B5D2-9339A7E8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CF046-1268-4598-94D8-68CB9C0FB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067C5-F1A6-44A9-91BB-48E34E760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359A0-317B-45D0-80B4-4F902A7F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11A0-B06E-4084-BD64-51BE85CA3FCA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4996D-2D12-45D2-AA92-252F9213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58DC1-A10D-45CC-B214-8E4F603B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015AE-36B5-4C7C-8133-92C7A7F01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7873-BE5D-48DB-894A-8A4EBD9B4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D9665-F8A0-4E7B-B4AD-97C30B7AE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93872-4C8E-474B-B3A8-6B06FD10B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2EE92-D73F-4E7E-A9A9-3C505E957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CFD0D1-1875-4BFE-A10C-2C5985A02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A8924B-73AD-422E-8DAD-98AE1E24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11A0-B06E-4084-BD64-51BE85CA3FCA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2D7EC-6F3E-4157-A8DA-9BB8D805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4254F2-DE77-4389-96D4-B9119A0D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015AE-36B5-4C7C-8133-92C7A7F01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1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AA13-F230-4673-9B97-5FDD6B47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B17B8-28BA-42BF-A57F-538AAA89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11A0-B06E-4084-BD64-51BE85CA3FCA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9611F-267D-47EA-9268-492BC216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C1AE7-A1FC-4694-936A-EDC14013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015AE-36B5-4C7C-8133-92C7A7F01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A8EE1E-C649-4E12-B311-871FF545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11A0-B06E-4084-BD64-51BE85CA3FCA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72AB06-8C13-4CCA-B0BD-420624916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D416A-FB2D-45FF-A142-6AA6F31E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015AE-36B5-4C7C-8133-92C7A7F01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5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FBCE-8C47-46C6-9BEE-FCB671575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B86C6-C630-48BD-A7C4-D3BF750F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DFEE6-4C92-4F2B-B997-E11F24309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9E8FF-BBDB-424B-BD12-2BF133E6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11A0-B06E-4084-BD64-51BE85CA3FCA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A5FFD-E563-4A68-B66C-5C202582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74E0A-27A7-4411-A95E-F3E6590D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015AE-36B5-4C7C-8133-92C7A7F01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6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1BBB-045F-42F0-80F3-E056A3D1A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ED758-75AE-4D43-966A-529EF1BC7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7C001-0197-45CD-A452-2E835185D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2FA9D-D08E-4247-8CFB-B1C2C8F4A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11A0-B06E-4084-BD64-51BE85CA3FCA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FE027-950D-4806-AA69-65E3E758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5262D-4975-43EB-B3BA-37DCD403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015AE-36B5-4C7C-8133-92C7A7F01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0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E9A85B-69EA-4905-B4E7-35B2A977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0151C-B375-458D-B47E-6F85763F2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54AF3-D8B7-4C70-B961-7739005AF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811A0-B06E-4084-BD64-51BE85CA3FCA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B86FC-60E1-47C9-ACD6-79D532E7B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E1AD1-D1A8-454D-811A-8151FFB6E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015AE-36B5-4C7C-8133-92C7A7F01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6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A21B-6E2C-4439-B655-76F16B0287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w1</a:t>
            </a:r>
            <a:br>
              <a:rPr lang="en-US" dirty="0"/>
            </a:br>
            <a:r>
              <a:rPr lang="en-US" dirty="0"/>
              <a:t>chp2 Constructors, Destructors, and Assignment Operators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2230F-4131-49E6-802B-76978904FC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item 5</a:t>
            </a:r>
          </a:p>
        </p:txBody>
      </p:sp>
    </p:spTree>
    <p:extLst>
      <p:ext uri="{BB962C8B-B14F-4D97-AF65-F5344CB8AC3E}">
        <p14:creationId xmlns:p14="http://schemas.microsoft.com/office/powerpoint/2010/main" val="1135426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FA52-F4BA-4FAA-A360-C18B3981C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  <a:r>
              <a:rPr lang="ko-KR" altLang="en-US" dirty="0"/>
              <a:t>를 사용하고 싶을 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F1944-1163-4038-85BA-E1D9DEE8E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반드시 </a:t>
            </a:r>
            <a:r>
              <a:rPr lang="en-US" altLang="ko-KR" dirty="0"/>
              <a:t>pure virtual destructor</a:t>
            </a:r>
            <a:r>
              <a:rPr lang="ko-KR" altLang="en-US" dirty="0"/>
              <a:t>를 사용</a:t>
            </a:r>
            <a:r>
              <a:rPr lang="en-US" altLang="ko-KR" dirty="0"/>
              <a:t>!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560949-3CFA-4009-987D-9C85E8DDD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73" y="2503600"/>
            <a:ext cx="4968671" cy="723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CEFBC2-2DA8-4972-9DDC-8ABCE31DB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73" y="3394364"/>
            <a:ext cx="4961050" cy="2972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30D8AA-976D-44A8-B8F1-F1DEBD3C9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73" y="4267694"/>
            <a:ext cx="5265876" cy="12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8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0702-1BB6-4ECB-AB44-07EB11E5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11 : Handle assignment to self in operator=.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C87582-2F0A-49EB-8560-D28B27E4E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55" y="1980614"/>
            <a:ext cx="4138019" cy="9373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2F890C-674B-4A60-BF63-6AB1A187F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21" y="2999933"/>
            <a:ext cx="5037257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8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5953-5FF6-4A04-AC4B-AB76B062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Item5 : Know what functions C++ silently writes and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51D21-567E-41EE-9877-B974CF201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copy constructor, copy assignment operator, destructor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구현하지 않으면 컴파일러가 알아서 자동으로 작성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en-US" sz="2400" dirty="0"/>
              <a:t>constructor</a:t>
            </a:r>
            <a:r>
              <a:rPr lang="ko-KR" altLang="en-US" sz="2400" dirty="0"/>
              <a:t>가 하나도 없으면 </a:t>
            </a:r>
            <a:r>
              <a:rPr lang="en-US" altLang="ko-KR" sz="2400" dirty="0"/>
              <a:t>default constructor</a:t>
            </a:r>
            <a:r>
              <a:rPr lang="ko-KR" altLang="en-US" sz="2400" dirty="0"/>
              <a:t>를 작성한다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(</a:t>
            </a:r>
            <a:r>
              <a:rPr lang="en-US" altLang="ko-KR" sz="2400" dirty="0" err="1"/>
              <a:t>arg</a:t>
            </a:r>
            <a:r>
              <a:rPr lang="ko-KR" altLang="en-US" sz="2400" dirty="0"/>
              <a:t>를 받는 </a:t>
            </a:r>
            <a:r>
              <a:rPr lang="en-US" altLang="ko-KR" sz="2400" dirty="0"/>
              <a:t>constructor</a:t>
            </a:r>
            <a:r>
              <a:rPr lang="ko-KR" altLang="en-US" sz="2400" dirty="0"/>
              <a:t>가 하나라도 있으면 </a:t>
            </a:r>
            <a:r>
              <a:rPr lang="en-US" altLang="ko-KR" sz="2400" dirty="0"/>
              <a:t>default constructor</a:t>
            </a:r>
            <a:r>
              <a:rPr lang="ko-KR" altLang="en-US" sz="2400" dirty="0"/>
              <a:t>는 없음</a:t>
            </a:r>
            <a:r>
              <a:rPr lang="en-US" altLang="ko-KR" sz="2400" dirty="0"/>
              <a:t>)</a:t>
            </a:r>
          </a:p>
          <a:p>
            <a:pPr>
              <a:buFontTx/>
              <a:buChar char="-"/>
            </a:pPr>
            <a:r>
              <a:rPr lang="ko-KR" altLang="en-US" sz="2400" dirty="0"/>
              <a:t>모두 </a:t>
            </a:r>
            <a:r>
              <a:rPr lang="en-US" altLang="ko-KR" sz="2400" dirty="0"/>
              <a:t>public, inline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B2FD4-7352-46E4-BB42-C09C2CB63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135" y="4001294"/>
            <a:ext cx="5281118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3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5953-5FF6-4A04-AC4B-AB76B062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Item5 : Know what functions C++ silently writes and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51D21-567E-41EE-9877-B974CF201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컴파일러가 무조건 작성하는 것은 아니고 필요한 경우에만 생긴다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ko-KR" altLang="en-US" sz="2400" dirty="0"/>
              <a:t>그래서 어떻게 구현되나</a:t>
            </a:r>
            <a:r>
              <a:rPr lang="en-US" altLang="ko-KR" sz="2400" dirty="0"/>
              <a:t>?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1A942F-0763-4BE8-8EF8-AF89A4BC2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30" y="2471215"/>
            <a:ext cx="5044877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2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F313-3E0A-4FE4-9832-D48825996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&amp; Destructor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DCCFC-D4E2-4372-99D1-692BDE593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기본적으로는 </a:t>
            </a:r>
            <a:r>
              <a:rPr lang="en-US" altLang="ko-KR" dirty="0"/>
              <a:t>base class</a:t>
            </a:r>
            <a:r>
              <a:rPr lang="ko-KR" altLang="en-US" dirty="0"/>
              <a:t>들의 </a:t>
            </a:r>
            <a:r>
              <a:rPr lang="en-US" altLang="ko-KR" dirty="0"/>
              <a:t>constructor</a:t>
            </a:r>
            <a:r>
              <a:rPr lang="ko-KR" altLang="en-US" dirty="0"/>
              <a:t>와 </a:t>
            </a:r>
            <a:r>
              <a:rPr lang="en-US" altLang="ko-KR" dirty="0"/>
              <a:t>destructor</a:t>
            </a:r>
            <a:r>
              <a:rPr lang="ko-KR" altLang="en-US" dirty="0"/>
              <a:t>를 부르고</a:t>
            </a:r>
            <a:br>
              <a:rPr lang="en-US" altLang="ko-KR" dirty="0"/>
            </a:br>
            <a:r>
              <a:rPr lang="en-US" altLang="ko-KR" dirty="0"/>
              <a:t>non-static</a:t>
            </a:r>
            <a:r>
              <a:rPr lang="ko-KR" altLang="en-US" dirty="0"/>
              <a:t> 변수들의 </a:t>
            </a:r>
            <a:r>
              <a:rPr lang="en-US" altLang="ko-KR" dirty="0"/>
              <a:t>constructor</a:t>
            </a:r>
            <a:r>
              <a:rPr lang="ko-KR" altLang="en-US" dirty="0"/>
              <a:t>와 </a:t>
            </a:r>
            <a:r>
              <a:rPr lang="en-US" altLang="ko-KR" dirty="0"/>
              <a:t>destructor</a:t>
            </a:r>
            <a:r>
              <a:rPr lang="ko-KR" altLang="en-US" dirty="0"/>
              <a:t>를 부른다</a:t>
            </a:r>
            <a:r>
              <a:rPr lang="en-US" altLang="ko-KR" dirty="0"/>
              <a:t>.</a:t>
            </a:r>
          </a:p>
          <a:p>
            <a:r>
              <a:rPr lang="en-US" dirty="0"/>
              <a:t>default destructor</a:t>
            </a:r>
            <a:r>
              <a:rPr lang="ko-KR" altLang="en-US" dirty="0"/>
              <a:t>는 물려받은 게 </a:t>
            </a:r>
            <a:r>
              <a:rPr lang="en-US" altLang="ko-KR" dirty="0"/>
              <a:t>virtual</a:t>
            </a:r>
            <a:r>
              <a:rPr lang="ko-KR" altLang="en-US" dirty="0"/>
              <a:t>이 아니라면 </a:t>
            </a:r>
            <a:r>
              <a:rPr lang="en-US" altLang="ko-KR" dirty="0"/>
              <a:t>non-virtual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65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D99B-8338-4C5B-BFFF-44E0DA0E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 &amp; Copy assignment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49CE0-D94A-4BFF-A70A-C6C26EFDF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기본적으로 </a:t>
            </a:r>
            <a:r>
              <a:rPr lang="en-US" altLang="ko-KR" dirty="0"/>
              <a:t>non-static</a:t>
            </a:r>
            <a:r>
              <a:rPr lang="ko-KR" altLang="en-US" dirty="0"/>
              <a:t>을 그냥 복사함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built-in type</a:t>
            </a:r>
            <a:r>
              <a:rPr lang="ko-KR" altLang="en-US" dirty="0"/>
              <a:t>은 그냥 복사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이외의 </a:t>
            </a:r>
            <a:r>
              <a:rPr lang="en-US" altLang="ko-KR" dirty="0"/>
              <a:t>object</a:t>
            </a:r>
            <a:r>
              <a:rPr lang="ko-KR" altLang="en-US" dirty="0"/>
              <a:t>는 </a:t>
            </a:r>
            <a:r>
              <a:rPr lang="en-US" altLang="ko-KR" dirty="0"/>
              <a:t>copy constructor or copy assignment operator </a:t>
            </a:r>
            <a:r>
              <a:rPr lang="ko-KR" altLang="en-US" dirty="0"/>
              <a:t>사용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다만 </a:t>
            </a:r>
            <a:r>
              <a:rPr lang="ko-KR" altLang="en-US" dirty="0" err="1"/>
              <a:t>이런식의</a:t>
            </a:r>
            <a:r>
              <a:rPr lang="ko-KR" altLang="en-US" dirty="0"/>
              <a:t> 생성이 </a:t>
            </a:r>
            <a:r>
              <a:rPr lang="en-US" altLang="ko-KR" dirty="0"/>
              <a:t>legal</a:t>
            </a:r>
            <a:r>
              <a:rPr lang="ko-KR" altLang="en-US" dirty="0"/>
              <a:t> </a:t>
            </a:r>
            <a:r>
              <a:rPr lang="ko-KR" altLang="en-US" dirty="0" err="1"/>
              <a:t>해야한다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 err="1"/>
              <a:t>안그러면</a:t>
            </a:r>
            <a:r>
              <a:rPr lang="ko-KR" altLang="en-US" dirty="0"/>
              <a:t> 컴파일러가 </a:t>
            </a:r>
            <a:r>
              <a:rPr lang="en-US" altLang="ko-KR" dirty="0"/>
              <a:t> operator= </a:t>
            </a:r>
            <a:r>
              <a:rPr lang="ko-KR" altLang="en-US" dirty="0"/>
              <a:t>생성을 거부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374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D99B-8338-4C5B-BFFF-44E0DA0E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 &amp; Copy assignment operator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B4BA68-18F5-42E6-8B25-2FE1916C00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35" t="60105" b="8372"/>
          <a:stretch/>
        </p:blipFill>
        <p:spPr>
          <a:xfrm>
            <a:off x="1118600" y="5629729"/>
            <a:ext cx="3901741" cy="10474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79B52-3C0D-4559-B7EC-61CDF3101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600" y="2063260"/>
            <a:ext cx="3581710" cy="35664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94E4DB-49C3-4874-B46B-4C416738F115}"/>
              </a:ext>
            </a:extLst>
          </p:cNvPr>
          <p:cNvSpPr txBox="1"/>
          <p:nvPr/>
        </p:nvSpPr>
        <p:spPr>
          <a:xfrm>
            <a:off x="9030811" y="1424050"/>
            <a:ext cx="1298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Persephone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4D293F-B2E4-4C87-9F7F-E8D02BF7CDC4}"/>
              </a:ext>
            </a:extLst>
          </p:cNvPr>
          <p:cNvSpPr txBox="1"/>
          <p:nvPr/>
        </p:nvSpPr>
        <p:spPr>
          <a:xfrm>
            <a:off x="8866909" y="2982912"/>
            <a:ext cx="69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3BD608-4D22-458A-B769-70AE0EEF98BA}"/>
              </a:ext>
            </a:extLst>
          </p:cNvPr>
          <p:cNvSpPr txBox="1"/>
          <p:nvPr/>
        </p:nvSpPr>
        <p:spPr>
          <a:xfrm>
            <a:off x="6197600" y="2521466"/>
            <a:ext cx="401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AE8F19-A1DD-4B3A-BFD4-765569686D3B}"/>
              </a:ext>
            </a:extLst>
          </p:cNvPr>
          <p:cNvSpPr/>
          <p:nvPr/>
        </p:nvSpPr>
        <p:spPr>
          <a:xfrm>
            <a:off x="5560277" y="2307891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3E7EEA-3F59-4197-BB24-A447F6D6F632}"/>
              </a:ext>
            </a:extLst>
          </p:cNvPr>
          <p:cNvSpPr/>
          <p:nvPr/>
        </p:nvSpPr>
        <p:spPr>
          <a:xfrm>
            <a:off x="5560277" y="4289091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D217F9-0ADB-41C4-90C5-8709D32FE340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 flipV="1">
            <a:off x="6652884" y="1608716"/>
            <a:ext cx="2377927" cy="20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21CCEE-5ACB-4737-8352-8123FE1CBF36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6599208" y="2706132"/>
            <a:ext cx="2267701" cy="46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FCBB09A-639C-41C5-A9DA-BCDB953E5DA6}"/>
              </a:ext>
            </a:extLst>
          </p:cNvPr>
          <p:cNvSpPr txBox="1"/>
          <p:nvPr/>
        </p:nvSpPr>
        <p:spPr>
          <a:xfrm>
            <a:off x="6251276" y="1629957"/>
            <a:ext cx="401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C3EDC4-2D26-40B6-A120-187770C183A0}"/>
              </a:ext>
            </a:extLst>
          </p:cNvPr>
          <p:cNvSpPr/>
          <p:nvPr/>
        </p:nvSpPr>
        <p:spPr>
          <a:xfrm>
            <a:off x="5193189" y="1565736"/>
            <a:ext cx="9028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기존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992E15-839B-4146-8ABA-4BA1CC844018}"/>
              </a:ext>
            </a:extLst>
          </p:cNvPr>
          <p:cNvSpPr txBox="1"/>
          <p:nvPr/>
        </p:nvSpPr>
        <p:spPr>
          <a:xfrm>
            <a:off x="9056830" y="1788677"/>
            <a:ext cx="69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0A9E51-AC64-48C0-B76D-B88EAE270AC2}"/>
              </a:ext>
            </a:extLst>
          </p:cNvPr>
          <p:cNvSpPr txBox="1"/>
          <p:nvPr/>
        </p:nvSpPr>
        <p:spPr>
          <a:xfrm>
            <a:off x="8866909" y="2515591"/>
            <a:ext cx="1298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Persephone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E4FADB-F9DB-41A9-9CA4-F05BF5208155}"/>
              </a:ext>
            </a:extLst>
          </p:cNvPr>
          <p:cNvSpPr txBox="1"/>
          <p:nvPr/>
        </p:nvSpPr>
        <p:spPr>
          <a:xfrm>
            <a:off x="6197600" y="4414343"/>
            <a:ext cx="401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53AD37-1C61-4947-8DA4-5B8FE7EDC316}"/>
              </a:ext>
            </a:extLst>
          </p:cNvPr>
          <p:cNvSpPr txBox="1"/>
          <p:nvPr/>
        </p:nvSpPr>
        <p:spPr>
          <a:xfrm>
            <a:off x="8754087" y="4229677"/>
            <a:ext cx="2147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Persephone,=&gt; </a:t>
            </a:r>
            <a:r>
              <a:rPr lang="en-US" dirty="0"/>
              <a:t>Satch</a:t>
            </a:r>
          </a:p>
          <a:p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893345-31BF-4A2E-A864-B28BBA922308}"/>
              </a:ext>
            </a:extLst>
          </p:cNvPr>
          <p:cNvCxnSpPr>
            <a:cxnSpLocks/>
          </p:cNvCxnSpPr>
          <p:nvPr/>
        </p:nvCxnSpPr>
        <p:spPr>
          <a:xfrm flipV="1">
            <a:off x="6452080" y="4378699"/>
            <a:ext cx="2377927" cy="20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180FFA4-79DF-4B3C-97B9-4A802A42B73E}"/>
              </a:ext>
            </a:extLst>
          </p:cNvPr>
          <p:cNvSpPr txBox="1"/>
          <p:nvPr/>
        </p:nvSpPr>
        <p:spPr>
          <a:xfrm>
            <a:off x="5699047" y="3566700"/>
            <a:ext cx="565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c++</a:t>
            </a:r>
            <a:r>
              <a:rPr lang="ko-KR" altLang="en-US" dirty="0"/>
              <a:t>에는 </a:t>
            </a:r>
            <a:r>
              <a:rPr lang="en-US" altLang="ko-KR" dirty="0"/>
              <a:t>reference</a:t>
            </a:r>
            <a:r>
              <a:rPr lang="ko-KR" altLang="en-US" dirty="0"/>
              <a:t>가 가리키는 대상이 바뀌는 것은 없음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A3D128-CBC1-4E65-B7D1-1648EF1E16CA}"/>
              </a:ext>
            </a:extLst>
          </p:cNvPr>
          <p:cNvSpPr txBox="1"/>
          <p:nvPr/>
        </p:nvSpPr>
        <p:spPr>
          <a:xfrm>
            <a:off x="5560277" y="5196148"/>
            <a:ext cx="621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이렇게 하면 저 </a:t>
            </a:r>
            <a:r>
              <a:rPr lang="en-US" altLang="ko-KR" dirty="0"/>
              <a:t>string</a:t>
            </a:r>
            <a:r>
              <a:rPr lang="ko-KR" altLang="en-US" dirty="0"/>
              <a:t>을 가리키는 다른 </a:t>
            </a:r>
            <a:r>
              <a:rPr lang="ko-KR" altLang="en-US" dirty="0" err="1"/>
              <a:t>변수들에도</a:t>
            </a:r>
            <a:r>
              <a:rPr lang="ko-KR" altLang="en-US" dirty="0"/>
              <a:t> 영향을 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FF9287-8F41-45E7-922A-3602F908DBA5}"/>
              </a:ext>
            </a:extLst>
          </p:cNvPr>
          <p:cNvSpPr txBox="1"/>
          <p:nvPr/>
        </p:nvSpPr>
        <p:spPr>
          <a:xfrm>
            <a:off x="5644594" y="6012611"/>
            <a:ext cx="396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그래서 그냥 이런 코드 자체를 금지함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3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D99B-8338-4C5B-BFFF-44E0DA0E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 &amp; Copy assignment operator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FD6D8-89C2-4E63-9514-75FCE60B6FD2}"/>
              </a:ext>
            </a:extLst>
          </p:cNvPr>
          <p:cNvSpPr txBox="1"/>
          <p:nvPr/>
        </p:nvSpPr>
        <p:spPr>
          <a:xfrm>
            <a:off x="1026543" y="2363638"/>
            <a:ext cx="53592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member</a:t>
            </a:r>
            <a:r>
              <a:rPr lang="ko-KR" altLang="en-US" dirty="0"/>
              <a:t>에 대해서도 비슷하게 된다</a:t>
            </a:r>
            <a:r>
              <a:rPr lang="en-US" altLang="ko-KR" dirty="0"/>
              <a:t>. </a:t>
            </a:r>
          </a:p>
          <a:p>
            <a:r>
              <a:rPr lang="en-US" dirty="0"/>
              <a:t>const member</a:t>
            </a:r>
            <a:r>
              <a:rPr lang="ko-KR" altLang="en-US" dirty="0"/>
              <a:t>를 수정할 수 없기 때문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base class</a:t>
            </a:r>
            <a:r>
              <a:rPr lang="ko-KR" altLang="en-US" dirty="0"/>
              <a:t>의 </a:t>
            </a:r>
            <a:r>
              <a:rPr lang="en-US" altLang="ko-KR" dirty="0"/>
              <a:t>copy assign</a:t>
            </a:r>
            <a:r>
              <a:rPr lang="ko-KR" altLang="en-US" dirty="0"/>
              <a:t>이 </a:t>
            </a:r>
            <a:r>
              <a:rPr lang="en-US" altLang="ko-KR" dirty="0"/>
              <a:t>private</a:t>
            </a:r>
            <a:r>
              <a:rPr lang="ko-KR" altLang="en-US" dirty="0"/>
              <a:t>인 경우에는</a:t>
            </a:r>
            <a:endParaRPr lang="en-US" altLang="ko-KR" dirty="0"/>
          </a:p>
          <a:p>
            <a:r>
              <a:rPr lang="en-US" dirty="0"/>
              <a:t>compiler</a:t>
            </a:r>
            <a:r>
              <a:rPr lang="ko-KR" altLang="en-US" dirty="0"/>
              <a:t>가 자동으로 만들어 주지 않음</a:t>
            </a:r>
            <a:r>
              <a:rPr lang="en-US" altLang="ko-KR" dirty="0"/>
              <a:t>. </a:t>
            </a:r>
            <a:r>
              <a:rPr lang="ko-KR" altLang="en-US" dirty="0"/>
              <a:t>그냥 </a:t>
            </a:r>
            <a:r>
              <a:rPr lang="en-US" altLang="ko-KR" dirty="0"/>
              <a:t>base</a:t>
            </a:r>
            <a:r>
              <a:rPr lang="ko-KR" altLang="en-US" dirty="0"/>
              <a:t>의 </a:t>
            </a:r>
            <a:endParaRPr lang="en-US" altLang="ko-KR" dirty="0"/>
          </a:p>
          <a:p>
            <a:r>
              <a:rPr lang="ko-KR" altLang="en-US" dirty="0"/>
              <a:t>경우가 </a:t>
            </a:r>
            <a:r>
              <a:rPr lang="ko-KR" altLang="en-US" dirty="0" err="1"/>
              <a:t>돌아감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3858A0-CBC7-4CDE-BC2E-9F43FBBB9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86" y="4529501"/>
            <a:ext cx="7815107" cy="118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4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0702-1BB6-4ECB-AB44-07EB11E5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Item7 : Declare destructors virtual in polymorphic base classes.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772E01-B01D-4A6E-9E13-FFA480406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4454"/>
            <a:ext cx="4961050" cy="8611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5E280A-7E33-45A7-AC93-40F75927C1B1}"/>
              </a:ext>
            </a:extLst>
          </p:cNvPr>
          <p:cNvSpPr txBox="1"/>
          <p:nvPr/>
        </p:nvSpPr>
        <p:spPr>
          <a:xfrm>
            <a:off x="838200" y="3214255"/>
            <a:ext cx="62083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도대체 </a:t>
            </a:r>
            <a:r>
              <a:rPr lang="en-US" altLang="ko-KR" dirty="0" err="1"/>
              <a:t>ptk</a:t>
            </a:r>
            <a:r>
              <a:rPr lang="ko-KR" altLang="en-US" dirty="0"/>
              <a:t>가 가지고 있는 </a:t>
            </a:r>
            <a:r>
              <a:rPr lang="en-US" altLang="ko-KR" dirty="0"/>
              <a:t>class</a:t>
            </a:r>
            <a:r>
              <a:rPr lang="ko-KR" altLang="en-US" dirty="0"/>
              <a:t>가 </a:t>
            </a:r>
            <a:r>
              <a:rPr lang="ko-KR" altLang="en-US" dirty="0" err="1"/>
              <a:t>뭔지</a:t>
            </a:r>
            <a:r>
              <a:rPr lang="ko-KR" altLang="en-US" dirty="0"/>
              <a:t> 찾아내서</a:t>
            </a:r>
            <a:endParaRPr lang="en-US" altLang="ko-KR" dirty="0"/>
          </a:p>
          <a:p>
            <a:r>
              <a:rPr lang="en-US" dirty="0"/>
              <a:t>delete</a:t>
            </a:r>
            <a:r>
              <a:rPr lang="ko-KR" altLang="en-US" dirty="0"/>
              <a:t>할 수가 없음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base</a:t>
            </a:r>
            <a:r>
              <a:rPr lang="ko-KR" altLang="en-US" dirty="0"/>
              <a:t>의 </a:t>
            </a:r>
            <a:r>
              <a:rPr lang="en-US" altLang="ko-KR" dirty="0"/>
              <a:t>destructor</a:t>
            </a:r>
            <a:r>
              <a:rPr lang="ko-KR" altLang="en-US" dirty="0"/>
              <a:t>만 실행하면</a:t>
            </a:r>
            <a:r>
              <a:rPr lang="en-US" altLang="ko-KR" dirty="0"/>
              <a:t>, memory leak</a:t>
            </a:r>
            <a:r>
              <a:rPr lang="ko-KR" altLang="en-US" dirty="0"/>
              <a:t>이 생긴다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en-US" altLang="ko-KR" dirty="0"/>
              <a:t>base</a:t>
            </a:r>
            <a:r>
              <a:rPr lang="ko-KR" altLang="en-US" dirty="0"/>
              <a:t>에 </a:t>
            </a:r>
            <a:r>
              <a:rPr lang="en-US" altLang="ko-KR" dirty="0"/>
              <a:t>destructor</a:t>
            </a:r>
            <a:r>
              <a:rPr lang="ko-KR" altLang="en-US" dirty="0"/>
              <a:t>를 </a:t>
            </a:r>
            <a:r>
              <a:rPr lang="en-US" altLang="ko-KR" dirty="0"/>
              <a:t>virtual</a:t>
            </a:r>
            <a:r>
              <a:rPr lang="ko-KR" altLang="en-US" dirty="0"/>
              <a:t>로 하면 해결된다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/>
              <a:t>virtual</a:t>
            </a:r>
            <a:r>
              <a:rPr lang="ko-KR" altLang="en-US" dirty="0"/>
              <a:t>을 하면 손해인 경우는</a:t>
            </a:r>
            <a:r>
              <a:rPr lang="en-US" altLang="ko-KR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377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EBCA-9826-4458-BE61-42C44EAA3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</a:t>
            </a:r>
            <a:r>
              <a:rPr lang="ko-KR" altLang="en-US" dirty="0"/>
              <a:t>이 손해인 경우</a:t>
            </a:r>
            <a:r>
              <a:rPr lang="en-US" altLang="ko-KR" dirty="0"/>
              <a:t>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4F498-A85C-4B13-A60C-27D8424D8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" y="2075806"/>
            <a:ext cx="4069433" cy="15241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DC90B1-FF29-400E-8B09-B9FCC3D60A19}"/>
              </a:ext>
            </a:extLst>
          </p:cNvPr>
          <p:cNvSpPr txBox="1"/>
          <p:nvPr/>
        </p:nvSpPr>
        <p:spPr>
          <a:xfrm>
            <a:off x="838200" y="3599938"/>
            <a:ext cx="96711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개로 </a:t>
            </a:r>
            <a:r>
              <a:rPr lang="en-US" altLang="ko-KR" dirty="0"/>
              <a:t>64bit</a:t>
            </a:r>
            <a:r>
              <a:rPr lang="ko-KR" altLang="en-US" dirty="0"/>
              <a:t>에 딱 맞는데</a:t>
            </a:r>
            <a:r>
              <a:rPr lang="en-US" altLang="ko-KR" dirty="0"/>
              <a:t>, virtual</a:t>
            </a:r>
            <a:r>
              <a:rPr lang="ko-KR" altLang="en-US" dirty="0"/>
              <a:t>이 되면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/>
              <a:t>virtual</a:t>
            </a:r>
            <a:r>
              <a:rPr lang="ko-KR" altLang="en-US" dirty="0"/>
              <a:t>을 만들기 위해서 </a:t>
            </a:r>
            <a:r>
              <a:rPr lang="en-US" altLang="ko-KR" dirty="0"/>
              <a:t>virtual table</a:t>
            </a:r>
            <a:r>
              <a:rPr lang="ko-KR" altLang="en-US" dirty="0"/>
              <a:t>을 만들고</a:t>
            </a:r>
            <a:endParaRPr lang="en-US" altLang="ko-KR" dirty="0"/>
          </a:p>
          <a:p>
            <a:r>
              <a:rPr lang="ko-KR" altLang="en-US" dirty="0"/>
              <a:t>여기에 접근하기 위한 </a:t>
            </a:r>
            <a:r>
              <a:rPr lang="en-US" altLang="ko-KR" dirty="0" err="1"/>
              <a:t>vptr</a:t>
            </a:r>
            <a:r>
              <a:rPr lang="ko-KR" altLang="en-US" dirty="0"/>
              <a:t>을 만들어야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 </a:t>
            </a:r>
            <a:r>
              <a:rPr lang="en-US" altLang="ko-KR" dirty="0"/>
              <a:t>virtual function</a:t>
            </a:r>
            <a:r>
              <a:rPr lang="ko-KR" altLang="en-US" dirty="0"/>
              <a:t>이 불리면 여기서 </a:t>
            </a:r>
            <a:r>
              <a:rPr lang="en-US" altLang="ko-KR" dirty="0"/>
              <a:t>look up</a:t>
            </a:r>
            <a:r>
              <a:rPr lang="ko-KR" altLang="en-US" dirty="0"/>
              <a:t>해야함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결국 시간적 공간적 </a:t>
            </a:r>
            <a:r>
              <a:rPr lang="en-US" altLang="ko-KR" dirty="0"/>
              <a:t>overhead</a:t>
            </a:r>
            <a:r>
              <a:rPr lang="ko-KR" altLang="en-US" dirty="0"/>
              <a:t>가 생기게 된다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c</a:t>
            </a:r>
            <a:r>
              <a:rPr lang="ko-KR" altLang="en-US" dirty="0"/>
              <a:t>나 </a:t>
            </a:r>
            <a:r>
              <a:rPr lang="en-US" altLang="ko-KR" dirty="0" err="1"/>
              <a:t>fortran</a:t>
            </a:r>
            <a:r>
              <a:rPr lang="ko-KR" altLang="en-US" dirty="0"/>
              <a:t>같은 언어에 바로 넘기기 어렵다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8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393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w1 chp2 Constructors, Destructors, and Assignment Operators</vt:lpstr>
      <vt:lpstr>Item5 : Know what functions C++ silently writes and calls</vt:lpstr>
      <vt:lpstr>Item5 : Know what functions C++ silently writes and calls</vt:lpstr>
      <vt:lpstr>Constructor &amp; Destructor</vt:lpstr>
      <vt:lpstr>Copy constructor &amp; Copy assignment operator</vt:lpstr>
      <vt:lpstr>Copy constructor &amp; Copy assignment operator</vt:lpstr>
      <vt:lpstr>Copy constructor &amp; Copy assignment operator</vt:lpstr>
      <vt:lpstr>Item7 : Declare destructors virtual in polymorphic base classes.</vt:lpstr>
      <vt:lpstr>virtual이 손해인 경우?</vt:lpstr>
      <vt:lpstr>abstract class를 사용하고 싶을 때</vt:lpstr>
      <vt:lpstr>Item 11 : Handle assignment to self in operator=.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w1 chp2 Constructors, Destructors, and Assignment Operators</dc:title>
  <dc:creator>park minjun</dc:creator>
  <cp:lastModifiedBy>park minjun</cp:lastModifiedBy>
  <cp:revision>19</cp:revision>
  <dcterms:created xsi:type="dcterms:W3CDTF">2022-01-01T18:42:38Z</dcterms:created>
  <dcterms:modified xsi:type="dcterms:W3CDTF">2022-01-06T11:18:27Z</dcterms:modified>
</cp:coreProperties>
</file>