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88D9-DF38-4844-A59E-A1F7D1341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4B902-5B6B-4910-AA70-08A12C74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3492-38AA-481E-B3A5-8AD4A0A8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986F-ABB5-42E9-86B8-B1359E7A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9719-50AD-4761-B4E2-0D79AC78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A52D-57FB-46C5-8CCB-5CAD8E10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12829-90C8-412A-AED9-2666380F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8C7F-5DDB-42A6-8624-9FB025CE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8A2F-53CF-4319-AD52-432BFB0C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F3BD-3959-4BAC-8EEF-511581D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41BE-F83B-4E19-8D96-3E5576CFB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876B8-297C-4B4B-9AB9-9A8C0F2F5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9E97-904B-47ED-A71A-A331549D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E830-E680-420E-AF99-8C927A14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2EAE-53EF-4287-9F28-1A66E133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19B2-1BEA-4168-A997-7E2F7513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FCEB-348A-46E6-8E89-2598D3F4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A045-A885-41E8-9897-8442E52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136B-0CC8-4354-B97B-999CDC26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2E4F-B7D1-4660-94F6-E742866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1CD7-0B8D-4AFD-88A0-8F2568C0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980DC-CF03-4106-8B6E-593D4BCA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5263-963B-4B7A-8AB3-B59871EA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7D82-3CF7-4390-97E9-183090AE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E231-368A-4B8C-B7AA-AE41753E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D99E-3441-4401-BF05-10D3EBEB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F82C-3572-44DC-B8E8-82225175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6ABF2-8788-4A38-BD1C-A5A4A15DD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3ADF-37EF-4E19-B71E-79D6E9B2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C996-84B0-4EBC-98E5-CE281ED7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BCB-440E-4542-839B-C75F3731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3EFE-1222-4C91-BABD-DD79FB28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D9436-059B-4E6E-9336-15DDFDBB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60C7-63E2-4E32-80D9-C56F8D08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36567-F1E0-4400-8379-CB1A125D1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70F44-656A-45B4-BC3B-E5F61AB4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FFBC7-A5B6-45A4-A910-B6459A4C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904FF-32DE-477B-A827-15D38E85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DEE46-2EF2-4605-B7F2-58A15AA0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F314-4204-4941-AF1C-7C7AF32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60A39-0ACB-49F6-AACE-B649D5D4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A1995-AC62-4FB1-929E-0F546B44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B4B59-1D67-458C-8D84-D6AEB775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2474C-F273-43FB-98F8-CBD949C6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D637C-2729-46F8-B784-317FBCEF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AA01-EEC9-41FF-8E3F-FF828593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F441-8FD7-47CD-9D2F-0E19F43C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8B7B-D0FD-4023-A9B2-F48AD5D9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FF7AE-03B5-4632-885E-EA256344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0B206-FED4-4961-B75F-5B37CF8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44C5C-6D26-4B4E-B6A8-FA994A93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03C36-8D57-4D1B-B9B3-3A1FF65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8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7845-9698-4D49-9D6C-0C4BF1F8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9E993-1602-4755-9FDF-809A52AAC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3343-65BF-47EE-A234-69B302E8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9A1C-FF9C-44F7-B6FB-48ADFEC2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B27B-7E2C-43B2-91C3-5F45447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6694-5F6B-4089-8ABB-5131A94E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9571F-C3AE-4F58-9A55-B1F98A33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A8BF-D2FE-4C35-A614-1EFC0E2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31C1-C7B6-4B67-9178-2A123C62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BBCB-D174-4A44-8C25-1D1BB5B61B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EBA0-7337-4016-A474-265C38B7C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87EB-4605-41F0-A63D-F1928CD9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AFAB-8649-4C97-939C-2A8D44FF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AC9F-CEAC-4A0D-9F7C-DB8541768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3F16-86A4-4A6D-9F92-033E89234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30C2-63D2-41EB-A672-9C583D57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  <a:r>
              <a:rPr lang="ko-KR" altLang="en-US" dirty="0"/>
              <a:t>에다가 만드는 경우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92116-B829-4DAD-AA1F-BE4B5291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203"/>
            <a:ext cx="6309168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06221-496D-4F2F-BF52-522097E08784}"/>
              </a:ext>
            </a:extLst>
          </p:cNvPr>
          <p:cNvSpPr txBox="1"/>
          <p:nvPr/>
        </p:nvSpPr>
        <p:spPr>
          <a:xfrm>
            <a:off x="1017037" y="3610947"/>
            <a:ext cx="23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누가 </a:t>
            </a:r>
            <a:r>
              <a:rPr lang="en-US" altLang="ko-KR" dirty="0"/>
              <a:t>delete </a:t>
            </a:r>
            <a:r>
              <a:rPr lang="ko-KR" altLang="en-US" dirty="0" err="1"/>
              <a:t>할거냐</a:t>
            </a:r>
            <a:r>
              <a:rPr lang="en-US" altLang="ko-KR" dirty="0"/>
              <a:t>???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3D364-8D1F-406F-9621-F2E8A036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7" y="4284169"/>
            <a:ext cx="8611998" cy="735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1EE5-AD8E-41EC-9D6E-8E9346D487B2}"/>
              </a:ext>
            </a:extLst>
          </p:cNvPr>
          <p:cNvSpPr txBox="1"/>
          <p:nvPr/>
        </p:nvSpPr>
        <p:spPr>
          <a:xfrm>
            <a:off x="905069" y="5495731"/>
            <a:ext cx="740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배정된 놈을 이용해서 지운다고 해도 이렇게 여러 개 겹치면 답이 없어짐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0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3183-F347-4704-A102-5F19DEFA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ko-KR" altLang="en-US" dirty="0"/>
              <a:t>으로 만들어서 하나를 돌려쓰면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07429-7B82-4A50-9ED0-32FEE3B5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6" y="1471062"/>
            <a:ext cx="6337514" cy="2083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81404-944E-48CB-A0EE-198B4375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6" y="3680570"/>
            <a:ext cx="5278617" cy="2216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25B01-69FF-4BF4-98C6-2E2725C4C88B}"/>
              </a:ext>
            </a:extLst>
          </p:cNvPr>
          <p:cNvSpPr txBox="1"/>
          <p:nvPr/>
        </p:nvSpPr>
        <p:spPr>
          <a:xfrm>
            <a:off x="6096000" y="3680570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(a*b) == (c*d)</a:t>
            </a:r>
            <a:r>
              <a:rPr lang="ko-KR" altLang="en-US" dirty="0"/>
              <a:t>는 항상 </a:t>
            </a:r>
            <a:r>
              <a:rPr lang="en-US" altLang="ko-KR" dirty="0"/>
              <a:t>true</a:t>
            </a:r>
            <a:r>
              <a:rPr lang="ko-KR" altLang="en-US" dirty="0"/>
              <a:t>인 대참사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7B1187-66D9-4E9C-BD71-B292DF12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68" y="4175508"/>
            <a:ext cx="4687680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B7A4F-4BD9-4845-8B65-77273D0273C7}"/>
              </a:ext>
            </a:extLst>
          </p:cNvPr>
          <p:cNvSpPr txBox="1"/>
          <p:nvPr/>
        </p:nvSpPr>
        <p:spPr>
          <a:xfrm>
            <a:off x="6096000" y="4788758"/>
            <a:ext cx="481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둘 다 </a:t>
            </a:r>
            <a:r>
              <a:rPr lang="en-US" altLang="ko-KR" dirty="0"/>
              <a:t>static Rational result</a:t>
            </a:r>
            <a:r>
              <a:rPr lang="ko-KR" altLang="en-US" dirty="0"/>
              <a:t>를 가리키는 </a:t>
            </a:r>
            <a:r>
              <a:rPr lang="en-US" altLang="ko-KR" dirty="0"/>
              <a:t>reference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3E287-7BC2-4A8B-BAEE-016981A2303A}"/>
              </a:ext>
            </a:extLst>
          </p:cNvPr>
          <p:cNvSpPr txBox="1"/>
          <p:nvPr/>
        </p:nvSpPr>
        <p:spPr>
          <a:xfrm>
            <a:off x="3060441" y="622351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그러면 어떻게 작성해야 하나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3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5E76-4C8F-4B98-9DFB-880B6BE9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ko-KR" altLang="en-US" dirty="0"/>
              <a:t>을 이용하고 </a:t>
            </a:r>
            <a:r>
              <a:rPr lang="en-US" altLang="ko-KR" dirty="0"/>
              <a:t>reference</a:t>
            </a:r>
            <a:r>
              <a:rPr lang="ko-KR" altLang="en-US" dirty="0"/>
              <a:t>를 쓰지 않고 처리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95485-EE29-4877-99E5-BA038E85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7" y="1690688"/>
            <a:ext cx="7411028" cy="1019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BBA23F-7263-4DE1-AD62-299BC09E5316}"/>
              </a:ext>
            </a:extLst>
          </p:cNvPr>
          <p:cNvSpPr txBox="1"/>
          <p:nvPr/>
        </p:nvSpPr>
        <p:spPr>
          <a:xfrm>
            <a:off x="914400" y="3429000"/>
            <a:ext cx="8516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  <a:r>
              <a:rPr lang="ko-KR" altLang="en-US" dirty="0"/>
              <a:t>를 쓰려는 이유가 </a:t>
            </a:r>
            <a:r>
              <a:rPr lang="en-US" altLang="ko-KR" dirty="0"/>
              <a:t>constructor call</a:t>
            </a:r>
            <a:r>
              <a:rPr lang="ko-KR" altLang="en-US" dirty="0"/>
              <a:t>을 줄이기 </a:t>
            </a:r>
            <a:r>
              <a:rPr lang="ko-KR" altLang="en-US" dirty="0" err="1"/>
              <a:t>위함이었는데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 예시에서 어차피 </a:t>
            </a:r>
            <a:r>
              <a:rPr lang="en-US" altLang="ko-KR" dirty="0"/>
              <a:t>1</a:t>
            </a:r>
            <a:r>
              <a:rPr lang="ko-KR" altLang="en-US" dirty="0"/>
              <a:t>번은 피할 수 없음을 알았기 때문에</a:t>
            </a:r>
            <a:r>
              <a:rPr lang="en-US" altLang="ko-KR" dirty="0"/>
              <a:t>, </a:t>
            </a:r>
            <a:r>
              <a:rPr lang="ko-KR" altLang="en-US" dirty="0"/>
              <a:t>그냥 포기해도 </a:t>
            </a:r>
            <a:r>
              <a:rPr lang="ko-KR" altLang="en-US" dirty="0" err="1"/>
              <a:t>되는것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그리고 이렇게 쓰면 컴파일러가 똑똑하게 최적화해줘서 오히려 총 </a:t>
            </a:r>
            <a:r>
              <a:rPr lang="en-US" altLang="ko-KR" dirty="0"/>
              <a:t>constructor call</a:t>
            </a:r>
            <a:r>
              <a:rPr lang="ko-KR" altLang="en-US" dirty="0"/>
              <a:t>이</a:t>
            </a:r>
            <a:endParaRPr lang="en-US" altLang="ko-KR" dirty="0"/>
          </a:p>
          <a:p>
            <a:r>
              <a:rPr lang="ko-KR" altLang="en-US" dirty="0"/>
              <a:t>줄어들 수도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F3C72-660A-40C1-83CC-0683C1E5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3885"/>
            <a:ext cx="5354439" cy="15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8593-F374-4B3F-94D6-350D7DAB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Declare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members private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A0715-DD6C-418D-9323-9F98B52A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5" y="2103438"/>
            <a:ext cx="5669326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9FDB4-18DF-4543-86E7-310D51FB22BF}"/>
              </a:ext>
            </a:extLst>
          </p:cNvPr>
          <p:cNvSpPr txBox="1"/>
          <p:nvPr/>
        </p:nvSpPr>
        <p:spPr>
          <a:xfrm>
            <a:off x="981075" y="4133850"/>
            <a:ext cx="7095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member</a:t>
            </a:r>
            <a:r>
              <a:rPr lang="ko-KR" altLang="en-US" dirty="0"/>
              <a:t>들을 </a:t>
            </a:r>
            <a:r>
              <a:rPr lang="en-US" altLang="ko-KR" dirty="0"/>
              <a:t>private</a:t>
            </a:r>
            <a:r>
              <a:rPr lang="ko-KR" altLang="en-US" dirty="0"/>
              <a:t>으로 해야 나중에 세부적인 부분을 수정할 때</a:t>
            </a:r>
            <a:endParaRPr lang="en-US" altLang="ko-KR" dirty="0"/>
          </a:p>
          <a:p>
            <a:r>
              <a:rPr lang="ko-KR" altLang="en-US" dirty="0"/>
              <a:t>훨씬 자유롭다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protected</a:t>
            </a:r>
            <a:r>
              <a:rPr lang="ko-KR" altLang="en-US" dirty="0"/>
              <a:t>는 </a:t>
            </a:r>
            <a:r>
              <a:rPr lang="en-US" altLang="ko-KR" dirty="0"/>
              <a:t>public</a:t>
            </a:r>
            <a:r>
              <a:rPr lang="ko-KR" altLang="en-US" dirty="0"/>
              <a:t>보다 나을 것도 없다</a:t>
            </a:r>
            <a:r>
              <a:rPr lang="en-US" altLang="ko-KR" dirty="0"/>
              <a:t>.  </a:t>
            </a:r>
            <a:r>
              <a:rPr lang="ko-KR" altLang="en-US" dirty="0"/>
              <a:t>왜냐면 어차피 직접 접근해서</a:t>
            </a:r>
            <a:endParaRPr lang="en-US" altLang="ko-KR" dirty="0"/>
          </a:p>
          <a:p>
            <a:r>
              <a:rPr lang="ko-KR" altLang="en-US" dirty="0"/>
              <a:t>사용하는 코드가 있을 것이기 때문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1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E3-FF0C-4AB4-8D25-828E640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public?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F936-7F6C-4F71-94E4-61583041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전부 </a:t>
            </a:r>
            <a:r>
              <a:rPr lang="en-US" altLang="ko-KR" dirty="0"/>
              <a:t>private</a:t>
            </a:r>
            <a:r>
              <a:rPr lang="ko-KR" altLang="en-US" dirty="0"/>
              <a:t>으로 하면</a:t>
            </a:r>
            <a:endParaRPr lang="en-US" dirty="0"/>
          </a:p>
          <a:p>
            <a:r>
              <a:rPr lang="en-US" dirty="0"/>
              <a:t>data member</a:t>
            </a:r>
            <a:r>
              <a:rPr lang="ko-KR" altLang="en-US" dirty="0"/>
              <a:t>를 사용할 때 전부 함수로 되어있으니 함수를 쓸지 직접 접근할지 고민할 필요가 없다</a:t>
            </a:r>
            <a:r>
              <a:rPr lang="en-US" altLang="ko-KR" dirty="0"/>
              <a:t>.</a:t>
            </a:r>
          </a:p>
          <a:p>
            <a:r>
              <a:rPr lang="en-US" dirty="0"/>
              <a:t>access control </a:t>
            </a:r>
            <a:r>
              <a:rPr lang="ko-KR" altLang="en-US" dirty="0"/>
              <a:t>을 확실하게 할 수 있다</a:t>
            </a:r>
            <a:r>
              <a:rPr lang="en-US" altLang="ko-KR" dirty="0"/>
              <a:t>. getter setter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en-US" altLang="ko-KR" dirty="0" err="1"/>
              <a:t>ro</a:t>
            </a:r>
            <a:r>
              <a:rPr lang="en-US" altLang="ko-KR" dirty="0"/>
              <a:t>, </a:t>
            </a:r>
            <a:r>
              <a:rPr lang="en-US" altLang="ko-KR" dirty="0" err="1"/>
              <a:t>rw</a:t>
            </a:r>
            <a:r>
              <a:rPr lang="en-US" altLang="ko-KR" dirty="0"/>
              <a:t>, wo, no access </a:t>
            </a:r>
            <a:r>
              <a:rPr lang="ko-KR" altLang="en-US" dirty="0"/>
              <a:t>등등</a:t>
            </a:r>
            <a:r>
              <a:rPr lang="en-US" altLang="ko-KR" dirty="0"/>
              <a:t>,,,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022-13AD-4083-9008-E1354203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FBAC-40F8-4DF6-BB7C-73B179E5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means unencapsulated, and practically speaking, unencapsulated means unchangeable.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CF073-4642-439F-BD57-7807C9C71852}"/>
              </a:ext>
            </a:extLst>
          </p:cNvPr>
          <p:cNvSpPr txBox="1"/>
          <p:nvPr/>
        </p:nvSpPr>
        <p:spPr>
          <a:xfrm>
            <a:off x="4973216" y="3429000"/>
            <a:ext cx="175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vs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44B6E-641A-4A24-AE6C-AB3143A4F075}"/>
              </a:ext>
            </a:extLst>
          </p:cNvPr>
          <p:cNvSpPr txBox="1"/>
          <p:nvPr/>
        </p:nvSpPr>
        <p:spPr>
          <a:xfrm>
            <a:off x="2295331" y="4590662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impl1, memory 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111CB-51FA-4384-8AE0-FAE5D56C774E}"/>
              </a:ext>
            </a:extLst>
          </p:cNvPr>
          <p:cNvSpPr txBox="1"/>
          <p:nvPr/>
        </p:nvSpPr>
        <p:spPr>
          <a:xfrm>
            <a:off x="7691535" y="4674637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impl2, time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D2D35-A3B4-447F-946B-F05C41178BB0}"/>
              </a:ext>
            </a:extLst>
          </p:cNvPr>
          <p:cNvSpPr txBox="1"/>
          <p:nvPr/>
        </p:nvSpPr>
        <p:spPr>
          <a:xfrm>
            <a:off x="4689163" y="3852818"/>
            <a:ext cx="232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same client codes</a:t>
            </a:r>
          </a:p>
        </p:txBody>
      </p:sp>
    </p:spTree>
    <p:extLst>
      <p:ext uri="{BB962C8B-B14F-4D97-AF65-F5344CB8AC3E}">
        <p14:creationId xmlns:p14="http://schemas.microsoft.com/office/powerpoint/2010/main" val="326154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2DC-749E-427D-AF86-11EEB357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</a:t>
            </a:r>
            <a:r>
              <a:rPr lang="ko-KR" altLang="en-US" dirty="0"/>
              <a:t>는 </a:t>
            </a:r>
            <a:r>
              <a:rPr lang="en-US" altLang="ko-KR" dirty="0"/>
              <a:t>public</a:t>
            </a:r>
            <a:r>
              <a:rPr lang="ko-KR" altLang="en-US" dirty="0"/>
              <a:t>과 별 차이가 없다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112D-797C-40D5-BB8A-E6511B24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code</a:t>
            </a:r>
            <a:r>
              <a:rPr lang="ko-KR" altLang="en-US" dirty="0"/>
              <a:t>에서 한 번이라도 접근되면 무의미하다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절대 접근되지 않는다는 보장이 있는 </a:t>
            </a:r>
            <a:r>
              <a:rPr lang="en-US" altLang="ko-KR" dirty="0"/>
              <a:t>private</a:t>
            </a:r>
            <a:r>
              <a:rPr lang="ko-KR" altLang="en-US" dirty="0"/>
              <a:t>외에는</a:t>
            </a:r>
            <a:endParaRPr lang="en-US" altLang="ko-KR" dirty="0"/>
          </a:p>
          <a:p>
            <a:r>
              <a:rPr lang="ko-KR" altLang="en-US" dirty="0"/>
              <a:t>딱히 의미가 없다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75BEE-32B8-4FA2-8C7D-63484D73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71" y="3933352"/>
            <a:ext cx="7082815" cy="17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EDD9-BF7D-4AD9-AA3B-DF21484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11 : Handle assignment to self in operator=.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F381-C576-42AA-8455-1C0D7931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en-US" altLang="ko-KR" dirty="0"/>
              <a:t>operator=</a:t>
            </a:r>
            <a:r>
              <a:rPr lang="ko-KR" altLang="en-US" dirty="0"/>
              <a:t>를 </a:t>
            </a:r>
            <a:r>
              <a:rPr lang="ko-KR" altLang="en-US" dirty="0" err="1"/>
              <a:t>쓰다보면</a:t>
            </a:r>
            <a:r>
              <a:rPr lang="ko-KR" altLang="en-US" dirty="0"/>
              <a:t> 본인을 만나는 경우가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일종의 </a:t>
            </a:r>
            <a:r>
              <a:rPr lang="en-US" altLang="ko-KR" dirty="0"/>
              <a:t>corner case</a:t>
            </a:r>
            <a:r>
              <a:rPr lang="ko-KR" altLang="en-US" dirty="0"/>
              <a:t>를 잘 처리해야 한다는 것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C8E40-F7A1-4016-AA0A-79A49509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6" y="3147912"/>
            <a:ext cx="7373804" cy="1233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1E728-F65C-4639-9147-A99FCD7753A8}"/>
              </a:ext>
            </a:extLst>
          </p:cNvPr>
          <p:cNvSpPr txBox="1"/>
          <p:nvPr/>
        </p:nvSpPr>
        <p:spPr>
          <a:xfrm>
            <a:off x="1000125" y="5229225"/>
            <a:ext cx="68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</a:t>
            </a:r>
            <a:r>
              <a:rPr lang="en-US" altLang="ko-KR" dirty="0"/>
              <a:t>object</a:t>
            </a:r>
            <a:r>
              <a:rPr lang="ko-KR" altLang="en-US" dirty="0"/>
              <a:t>에 </a:t>
            </a:r>
            <a:r>
              <a:rPr lang="en-US" altLang="ko-KR" dirty="0"/>
              <a:t>refer</a:t>
            </a:r>
            <a:r>
              <a:rPr lang="ko-KR" altLang="en-US" dirty="0"/>
              <a:t>하는 방법이 여러 개인 </a:t>
            </a:r>
            <a:r>
              <a:rPr lang="en-US" altLang="ko-KR" dirty="0"/>
              <a:t>aliasing </a:t>
            </a:r>
            <a:r>
              <a:rPr lang="ko-KR" altLang="en-US" dirty="0"/>
              <a:t>때문에 생길 수 있음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00FE-A5EF-4644-B20B-249B7A00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문제가 되는 예시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D4CCD-2D53-4D7A-A812-E55D85C9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0" y="1761731"/>
            <a:ext cx="3833192" cy="2812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33946-09D7-4ECF-BFCE-0E74B1BE81E4}"/>
              </a:ext>
            </a:extLst>
          </p:cNvPr>
          <p:cNvSpPr txBox="1"/>
          <p:nvPr/>
        </p:nvSpPr>
        <p:spPr>
          <a:xfrm>
            <a:off x="5309118" y="1761731"/>
            <a:ext cx="4861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rhs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r>
              <a:rPr lang="ko-KR" altLang="en-US" dirty="0"/>
              <a:t>가 다르면 별 문제가 없음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하지만 같다면</a:t>
            </a:r>
            <a:r>
              <a:rPr lang="en-US" altLang="ko-KR" dirty="0"/>
              <a:t>? </a:t>
            </a:r>
            <a:endParaRPr lang="en-US" dirty="0"/>
          </a:p>
          <a:p>
            <a:r>
              <a:rPr lang="en-US" dirty="0" err="1"/>
              <a:t>rhs.pb</a:t>
            </a:r>
            <a:r>
              <a:rPr lang="ko-KR" altLang="en-US" dirty="0"/>
              <a:t>가 이미 삭제된 상태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pb = new Bitmap(*</a:t>
            </a:r>
            <a:r>
              <a:rPr lang="en-US" altLang="ko-KR" dirty="0" err="1"/>
              <a:t>rhs.pb</a:t>
            </a:r>
            <a:r>
              <a:rPr lang="en-US" altLang="ko-KR" dirty="0"/>
              <a:t>)</a:t>
            </a:r>
            <a:r>
              <a:rPr lang="ko-KR" altLang="en-US" dirty="0"/>
              <a:t>를 해도 삭제된</a:t>
            </a:r>
            <a:endParaRPr lang="en-US" altLang="ko-KR" dirty="0"/>
          </a:p>
          <a:p>
            <a:r>
              <a:rPr lang="ko-KR" altLang="en-US" dirty="0"/>
              <a:t>포인터로 만들어지기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=</a:t>
            </a:r>
            <a:r>
              <a:rPr lang="ko-KR" altLang="en-US" dirty="0"/>
              <a:t>를 썼더니 원래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pb</a:t>
            </a:r>
            <a:r>
              <a:rPr lang="ko-KR" altLang="en-US" dirty="0"/>
              <a:t>가 삭제되어 버렸음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781E-32CD-4626-AA67-EA9D797A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차적인 해결책</a:t>
            </a:r>
            <a:r>
              <a:rPr lang="en-US" altLang="ko-KR" dirty="0"/>
              <a:t>, identity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7ED1-B00E-45E7-BD10-4D2DAD15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케이스를 그냥 </a:t>
            </a:r>
            <a:r>
              <a:rPr lang="en-US" altLang="ko-KR" dirty="0"/>
              <a:t>if</a:t>
            </a:r>
            <a:r>
              <a:rPr lang="ko-KR" altLang="en-US" dirty="0"/>
              <a:t>문으로 잡아서 처리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F6FDA-3D8A-4ED4-90E2-BBF9364D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95" y="2480415"/>
            <a:ext cx="5628496" cy="1625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85D78-1487-4BD8-AEE2-058B797FB184}"/>
              </a:ext>
            </a:extLst>
          </p:cNvPr>
          <p:cNvSpPr txBox="1"/>
          <p:nvPr/>
        </p:nvSpPr>
        <p:spPr>
          <a:xfrm>
            <a:off x="1024095" y="4805265"/>
            <a:ext cx="993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그런데 만약</a:t>
            </a:r>
            <a:r>
              <a:rPr lang="en-US" altLang="ko-KR" dirty="0"/>
              <a:t>, new</a:t>
            </a:r>
            <a:r>
              <a:rPr lang="ko-KR" altLang="en-US" dirty="0"/>
              <a:t>에서 </a:t>
            </a:r>
            <a:r>
              <a:rPr lang="en-US" altLang="ko-KR" dirty="0"/>
              <a:t>exception</a:t>
            </a:r>
            <a:r>
              <a:rPr lang="ko-KR" altLang="en-US" dirty="0"/>
              <a:t>이 나온다면</a:t>
            </a:r>
            <a:r>
              <a:rPr lang="en-US" altLang="ko-KR" dirty="0"/>
              <a:t>? pb</a:t>
            </a:r>
            <a:r>
              <a:rPr lang="ko-KR" altLang="en-US" dirty="0"/>
              <a:t>는 삭제된 상태로 새로운 객체를 가지지 </a:t>
            </a:r>
            <a:r>
              <a:rPr lang="ko-KR" altLang="en-US" dirty="0" err="1"/>
              <a:t>못하게됨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안전하게 </a:t>
            </a:r>
            <a:r>
              <a:rPr lang="en-US" altLang="ko-KR" dirty="0"/>
              <a:t>delete</a:t>
            </a:r>
            <a:r>
              <a:rPr lang="ko-KR" altLang="en-US" dirty="0"/>
              <a:t>하는 방법은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5EB8-BDFA-4BC7-A6ED-425FA5EB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순서를 바꿔서 안전하게 삭제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193B-FC3C-4BBC-959F-D34C02CA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ko-KR" altLang="en-US" dirty="0"/>
              <a:t>먼저 </a:t>
            </a:r>
            <a:r>
              <a:rPr lang="ko-KR" altLang="en-US" dirty="0" err="1"/>
              <a:t>기존거를</a:t>
            </a:r>
            <a:r>
              <a:rPr lang="ko-KR" altLang="en-US" dirty="0"/>
              <a:t> 복사해둔 다음에 </a:t>
            </a:r>
            <a:r>
              <a:rPr lang="en-US" altLang="ko-KR" dirty="0"/>
              <a:t>new</a:t>
            </a:r>
            <a:r>
              <a:rPr lang="ko-KR" altLang="en-US" dirty="0"/>
              <a:t>를 시도하고 </a:t>
            </a:r>
            <a:r>
              <a:rPr lang="en-US" altLang="ko-KR" dirty="0"/>
              <a:t>delete</a:t>
            </a:r>
          </a:p>
          <a:p>
            <a:pPr>
              <a:buFontTx/>
              <a:buChar char="-"/>
            </a:pPr>
            <a:r>
              <a:rPr lang="ko-KR" altLang="en-US" dirty="0"/>
              <a:t>그러면 </a:t>
            </a:r>
            <a:r>
              <a:rPr lang="en-US" altLang="ko-KR" dirty="0"/>
              <a:t>new</a:t>
            </a:r>
            <a:r>
              <a:rPr lang="ko-KR" altLang="en-US" dirty="0"/>
              <a:t>에서 문제가 생겨도</a:t>
            </a:r>
            <a:r>
              <a:rPr lang="en-US" altLang="ko-KR" dirty="0"/>
              <a:t>, pb</a:t>
            </a:r>
            <a:r>
              <a:rPr lang="ko-KR" altLang="en-US" dirty="0"/>
              <a:t>는 그대로가 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8F3C1-A30C-4371-9426-11BE63B6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09" y="2504620"/>
            <a:ext cx="6066066" cy="14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0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3AF6-DD2F-4FF6-B85F-3122182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248907"/>
            <a:ext cx="10515600" cy="1325563"/>
          </a:xfrm>
        </p:spPr>
        <p:txBody>
          <a:bodyPr/>
          <a:lstStyle/>
          <a:p>
            <a:r>
              <a:rPr lang="en-US" dirty="0"/>
              <a:t>Copy and Swap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4BBF-2974-4BE1-B2CA-684D8FD4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1" y="1415849"/>
            <a:ext cx="5620315" cy="2269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F5229-1EBD-4B1B-A6BD-B7021430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82" y="1837994"/>
            <a:ext cx="5440806" cy="1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ED207-E35F-4ED6-8A9C-0030DF616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98"/>
          <a:stretch/>
        </p:blipFill>
        <p:spPr>
          <a:xfrm>
            <a:off x="430897" y="4385387"/>
            <a:ext cx="5859395" cy="15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2097-2479-4814-B069-FDD0534D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21 : Don’t try to return a reference when you must return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49534-2B17-4615-A85A-D8CABB98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568"/>
            <a:ext cx="7230590" cy="2051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C9175-C2C1-41CF-BFB1-1769D31F834F}"/>
              </a:ext>
            </a:extLst>
          </p:cNvPr>
          <p:cNvSpPr txBox="1"/>
          <p:nvPr/>
        </p:nvSpPr>
        <p:spPr>
          <a:xfrm>
            <a:off x="951722" y="4590661"/>
            <a:ext cx="7971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  <a:r>
              <a:rPr lang="ko-KR" altLang="en-US" dirty="0"/>
              <a:t>를 </a:t>
            </a:r>
            <a:r>
              <a:rPr lang="ko-KR" altLang="en-US" dirty="0" err="1"/>
              <a:t>리턴하는게</a:t>
            </a:r>
            <a:r>
              <a:rPr lang="ko-KR" altLang="en-US" dirty="0"/>
              <a:t> 좋은 점이 있지만</a:t>
            </a:r>
            <a:r>
              <a:rPr lang="en-US" altLang="ko-KR" dirty="0"/>
              <a:t>, stack</a:t>
            </a:r>
            <a:r>
              <a:rPr lang="ko-KR" altLang="en-US" dirty="0"/>
              <a:t>에 있는 </a:t>
            </a:r>
            <a:r>
              <a:rPr lang="en-US" altLang="ko-KR" dirty="0"/>
              <a:t>object</a:t>
            </a:r>
            <a:r>
              <a:rPr lang="ko-KR" altLang="en-US" dirty="0"/>
              <a:t>거나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object</a:t>
            </a:r>
            <a:r>
              <a:rPr lang="ko-KR" altLang="en-US" dirty="0"/>
              <a:t>가 꼬일 가능성이 있을 때는 </a:t>
            </a:r>
            <a:r>
              <a:rPr lang="en-US" altLang="ko-KR" dirty="0"/>
              <a:t>reference</a:t>
            </a:r>
            <a:r>
              <a:rPr lang="ko-KR" altLang="en-US" dirty="0"/>
              <a:t>를 쓰지 않는게 이득이다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18B-965A-4D00-A46E-B473C2AF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유리수를 곱한 결과를 </a:t>
            </a:r>
            <a:r>
              <a:rPr lang="ko-KR" altLang="en-US" dirty="0" err="1"/>
              <a:t>리턴하는</a:t>
            </a:r>
            <a:r>
              <a:rPr lang="ko-KR" altLang="en-US" dirty="0"/>
              <a:t> 경우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0180A-0F58-4E7F-87BA-657AFCA1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1" y="1900934"/>
            <a:ext cx="4454749" cy="1051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94497-D8D0-49AB-9E59-197AE98E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9683"/>
            <a:ext cx="5148316" cy="804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6A309B-9AF9-48B5-9D44-BDC1C3B91805}"/>
              </a:ext>
            </a:extLst>
          </p:cNvPr>
          <p:cNvSpPr txBox="1"/>
          <p:nvPr/>
        </p:nvSpPr>
        <p:spPr>
          <a:xfrm>
            <a:off x="838200" y="4781550"/>
            <a:ext cx="74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리턴값을</a:t>
            </a:r>
            <a:r>
              <a:rPr lang="ko-KR" altLang="en-US" dirty="0"/>
              <a:t> 만들어 내는 방법은</a:t>
            </a:r>
            <a:r>
              <a:rPr lang="en-US" altLang="ko-KR" dirty="0"/>
              <a:t>, stack</a:t>
            </a:r>
            <a:r>
              <a:rPr lang="ko-KR" altLang="en-US" dirty="0"/>
              <a:t>에 만들거나</a:t>
            </a:r>
            <a:r>
              <a:rPr lang="en-US" altLang="ko-KR" dirty="0"/>
              <a:t>, heap</a:t>
            </a:r>
            <a:r>
              <a:rPr lang="ko-KR" altLang="en-US" dirty="0"/>
              <a:t>에 만들거나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D083-1A31-4196-BAEB-8D5D25F8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r>
              <a:rPr lang="ko-KR" altLang="en-US" dirty="0"/>
              <a:t>의 값을 넘기는 경우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C37E-D3BB-4C39-B27E-02897EFE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stack</a:t>
            </a:r>
            <a:r>
              <a:rPr lang="ko-KR" altLang="en-US" dirty="0"/>
              <a:t>에 </a:t>
            </a:r>
            <a:r>
              <a:rPr lang="ko-KR" altLang="en-US" dirty="0" err="1"/>
              <a:t>있는거는</a:t>
            </a:r>
            <a:r>
              <a:rPr lang="ko-KR" altLang="en-US" dirty="0"/>
              <a:t>  </a:t>
            </a:r>
            <a:r>
              <a:rPr lang="en-US" altLang="ko-KR" dirty="0"/>
              <a:t>scope</a:t>
            </a:r>
            <a:r>
              <a:rPr lang="ko-KR" altLang="en-US" dirty="0"/>
              <a:t>를 벗어나면서 사라지기 때문에 </a:t>
            </a:r>
            <a:r>
              <a:rPr lang="en-US" altLang="ko-KR" dirty="0"/>
              <a:t>reference</a:t>
            </a:r>
            <a:r>
              <a:rPr lang="ko-KR" altLang="en-US" dirty="0"/>
              <a:t>로 </a:t>
            </a:r>
            <a:r>
              <a:rPr lang="ko-KR" altLang="en-US" dirty="0" err="1"/>
              <a:t>리턴하면</a:t>
            </a:r>
            <a:r>
              <a:rPr lang="ko-KR" altLang="en-US" dirty="0"/>
              <a:t> 안됨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4871-D8BA-479F-B18B-D78B2E27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167969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8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w2</vt:lpstr>
      <vt:lpstr>item 11 : Handle assignment to self in operator=.</vt:lpstr>
      <vt:lpstr>문제가 되는 예시</vt:lpstr>
      <vt:lpstr>1차적인 해결책, identity test</vt:lpstr>
      <vt:lpstr>순서를 바꿔서 안전하게 삭제</vt:lpstr>
      <vt:lpstr>Copy and Swap</vt:lpstr>
      <vt:lpstr>item 21 : Don’t try to return a reference when you must return an object</vt:lpstr>
      <vt:lpstr>두 유리수를 곱한 결과를 리턴하는 경우</vt:lpstr>
      <vt:lpstr>stack의 값을 넘기는 경우</vt:lpstr>
      <vt:lpstr>heap에다가 만드는 경우</vt:lpstr>
      <vt:lpstr>static으로 만들어서 하나를 돌려쓰면?</vt:lpstr>
      <vt:lpstr>inline을 이용하고 reference를 쓰지 않고 처리</vt:lpstr>
      <vt:lpstr>item 22 : Declare data members private</vt:lpstr>
      <vt:lpstr>Why not public?</vt:lpstr>
      <vt:lpstr>Encapsulation</vt:lpstr>
      <vt:lpstr>protected는 public과 별 차이가 없다.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</dc:title>
  <dc:creator>park minjun</dc:creator>
  <cp:lastModifiedBy>park minjun</cp:lastModifiedBy>
  <cp:revision>29</cp:revision>
  <dcterms:created xsi:type="dcterms:W3CDTF">2022-01-12T07:45:59Z</dcterms:created>
  <dcterms:modified xsi:type="dcterms:W3CDTF">2022-01-12T09:19:28Z</dcterms:modified>
</cp:coreProperties>
</file>