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66" r:id="rId10"/>
    <p:sldId id="265" r:id="rId11"/>
    <p:sldId id="267" r:id="rId12"/>
    <p:sldId id="268" r:id="rId13"/>
    <p:sldId id="259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BB46-319B-468A-8696-CA57FC46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EB04A-62A1-4DE8-B9D8-D4A6C04BA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ADED-3A41-47AF-A841-E562B353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0F13-0A5B-4D93-B4B4-2260A272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23FC-084C-4137-A64F-1F7FD9B3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EF92-893D-4DF3-96F5-2E31A626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FDD8F-AE66-4DF7-B4F0-6E182CAA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DB54-5A2C-4F2C-9014-C4B37BEA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6413-35D3-40E3-AB83-2468C94A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E2CE-C4EE-496A-8145-C819495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62B2D-F5B7-4374-9C82-3D251FF31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F4FDB-C48C-43F5-954C-E4BBBCE3E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1D06-9342-4A89-8493-80A265D8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4088-BDCC-4629-A3BC-C9DCC0A7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D585-77C9-4C55-979F-2EF9B4FC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25F9-A1FA-4EBB-A184-14B24518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6973-5F77-46D3-A35C-10F77276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B9BE-DD2E-4C39-8DCC-80D5BBA1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46F7-A8B5-4832-BF68-0440596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6219-C611-4FBB-91B8-56E59A98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6154-EB9C-48E3-95B8-7CE91FC7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BF9E5-BDB5-4931-9950-70444101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986D-39A6-499E-A018-6AD03398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84BC-14DD-46ED-81CA-E2CF5722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4E8F-6EFD-4D74-B0CB-53F6C59C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1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11C4-1945-4706-8038-B2ED45A0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4C71-C102-4003-8DB7-A88089807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047F7-F7E0-41F6-BE59-24BDFCC9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AB8EE-5966-43B0-8088-2FC2CC86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E865-B23F-424F-82FF-FD18E0CF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636E5-E32F-4D0B-AA80-CA1E74B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02E-3D74-49CC-9747-B579447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256E-CF46-45D9-A121-AB36AA96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1F33-3A7F-40D4-84C0-51A0399CD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A40D-4E2A-42AE-BE32-36745CE30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27E0E-E5E4-40FC-BEAD-D170CEB60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9DD5F-6D9C-45FD-97A7-79042752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3A6AC-8D9F-4CD0-B7F8-ACA1472F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13CCF-D038-44FA-88CF-E8E694A3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F6DA-7310-4C9D-80BB-026D0A7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E65A4-34B9-4C4B-AF4F-A2E128DE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C5604-2875-4245-B130-613235BA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AD6B1-9F81-4E2D-99D3-6C5E4CD3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795B1-0130-4618-886D-2CBD655B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F708F-D6DA-43A8-84C7-DD3F2A0E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4DC8-AF16-4DF5-B645-D96003DF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50E4-D785-4DA1-B2A8-18BCAC09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5D2D-7024-4732-ADFC-5A03B258D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62076-02B0-476D-87EA-8CB699BAF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A9EE-128C-494C-A869-800C90D3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A997-F330-406D-9BD6-284E6FD5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9E504-DDA3-4CC6-82BE-6E7ABABB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56E8-E587-4511-BA21-6F91D7AA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EEBB5-3005-4495-ACA6-7F27E1F4B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96E7-FEE9-4022-8C95-1D0DB2A9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7511-25A8-46DC-BD52-3F2EBFFD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1A34-F33C-4E16-861E-71CAF737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75C7-DC3D-4E4C-93FC-C3CC1CBB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0A3D8-0576-40EC-8CA3-B1AFDE09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0F7FD-6849-43C0-8CAE-AD8C8F4F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91CA-B94D-41AF-9FD2-865529F80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A2C5-451B-4212-9776-679F4C34D065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DA82-C299-48AA-985B-3B53C8407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09EF-80D6-4419-AA5B-3D428EB6A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55520-67E7-49D9-9C77-5E33D6B5B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C232-9BBC-4C2A-AE18-F2F37CB63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w4</a:t>
            </a:r>
            <a:br>
              <a:rPr lang="en-US" dirty="0"/>
            </a:br>
            <a:r>
              <a:rPr lang="en-US" dirty="0"/>
              <a:t>item 37, 41, 42</a:t>
            </a:r>
          </a:p>
        </p:txBody>
      </p:sp>
    </p:spTree>
    <p:extLst>
      <p:ext uri="{BB962C8B-B14F-4D97-AF65-F5344CB8AC3E}">
        <p14:creationId xmlns:p14="http://schemas.microsoft.com/office/powerpoint/2010/main" val="406089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FCEF-7BA4-4A4E-8498-49574AD0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 vs </a:t>
            </a:r>
            <a:r>
              <a:rPr lang="en-US" dirty="0" err="1"/>
              <a:t>compiletime</a:t>
            </a:r>
            <a:r>
              <a:rPr lang="en-US" dirty="0"/>
              <a:t>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0247-2246-4B7C-8457-8249047DF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function</a:t>
            </a:r>
            <a:r>
              <a:rPr lang="ko-KR" altLang="en-US" dirty="0"/>
              <a:t>은 </a:t>
            </a:r>
            <a:r>
              <a:rPr lang="en-US" altLang="ko-KR" dirty="0"/>
              <a:t>runtime</a:t>
            </a:r>
            <a:r>
              <a:rPr lang="ko-KR" altLang="en-US" dirty="0"/>
              <a:t>에 무엇을 실행할지 결정되지만</a:t>
            </a:r>
            <a:endParaRPr lang="en-US" altLang="ko-KR" dirty="0"/>
          </a:p>
          <a:p>
            <a:r>
              <a:rPr lang="en-US" dirty="0"/>
              <a:t>template</a:t>
            </a:r>
            <a:r>
              <a:rPr lang="ko-KR" altLang="en-US" dirty="0"/>
              <a:t>에 있는 함수는 </a:t>
            </a:r>
            <a:r>
              <a:rPr lang="en-US" altLang="ko-KR" dirty="0"/>
              <a:t>compile</a:t>
            </a:r>
            <a:r>
              <a:rPr lang="ko-KR" altLang="en-US" dirty="0"/>
              <a:t>할 때 </a:t>
            </a:r>
            <a:r>
              <a:rPr lang="en-US" altLang="ko-KR" dirty="0"/>
              <a:t>type</a:t>
            </a:r>
            <a:r>
              <a:rPr lang="ko-KR" altLang="en-US" dirty="0"/>
              <a:t>을 보고 어떤 함수를 실행시킬지 미리 정한다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39DA-0B80-4158-BB38-2A133973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interface</a:t>
            </a:r>
            <a:r>
              <a:rPr lang="ko-KR" altLang="en-US" dirty="0"/>
              <a:t>의 복잡함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35C0-8722-4514-8FF3-DA685120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</a:t>
            </a:r>
            <a:r>
              <a:rPr lang="ko-KR" altLang="en-US" dirty="0"/>
              <a:t>은 그냥 </a:t>
            </a:r>
            <a:r>
              <a:rPr lang="en-US" altLang="ko-KR" dirty="0"/>
              <a:t>signature</a:t>
            </a:r>
            <a:r>
              <a:rPr lang="ko-KR" altLang="en-US" dirty="0"/>
              <a:t>를 보면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아래와 같은 </a:t>
            </a:r>
            <a:r>
              <a:rPr lang="en-US" altLang="ko-KR" dirty="0"/>
              <a:t>expression</a:t>
            </a:r>
            <a:r>
              <a:rPr lang="ko-KR" altLang="en-US" dirty="0"/>
              <a:t>이 있다면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</a:t>
            </a:r>
            <a:r>
              <a:rPr lang="ko-KR" altLang="en-US" dirty="0"/>
              <a:t>는 일단 </a:t>
            </a:r>
            <a:r>
              <a:rPr lang="en-US" altLang="ko-KR" dirty="0"/>
              <a:t>size</a:t>
            </a:r>
            <a:r>
              <a:rPr lang="ko-KR" altLang="en-US" dirty="0"/>
              <a:t>는 있어야 한다</a:t>
            </a:r>
            <a:r>
              <a:rPr lang="en-US" altLang="ko-KR" dirty="0"/>
              <a:t>. </a:t>
            </a:r>
            <a:r>
              <a:rPr lang="ko-KR" altLang="en-US" dirty="0"/>
              <a:t>그런데 그 </a:t>
            </a:r>
            <a:r>
              <a:rPr lang="en-US" altLang="ko-KR" dirty="0"/>
              <a:t>size</a:t>
            </a:r>
            <a:r>
              <a:rPr lang="ko-KR" altLang="en-US" dirty="0"/>
              <a:t>에 대한 제한이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꼭 </a:t>
            </a:r>
            <a:r>
              <a:rPr lang="en-US" altLang="ko-KR" dirty="0"/>
              <a:t>int</a:t>
            </a:r>
            <a:r>
              <a:rPr lang="ko-KR" altLang="en-US" dirty="0"/>
              <a:t>를 반환할 필요는 없다</a:t>
            </a:r>
            <a:r>
              <a:rPr lang="en-US" altLang="ko-KR" dirty="0"/>
              <a:t>. int</a:t>
            </a:r>
            <a:r>
              <a:rPr lang="ko-KR" altLang="en-US" dirty="0"/>
              <a:t>랑 </a:t>
            </a:r>
            <a:r>
              <a:rPr lang="en-US" altLang="ko-KR" dirty="0"/>
              <a:t>&lt; </a:t>
            </a:r>
            <a:r>
              <a:rPr lang="ko-KR" altLang="en-US" dirty="0"/>
              <a:t>가 가능한 </a:t>
            </a:r>
            <a:r>
              <a:rPr lang="en-US" altLang="ko-KR" dirty="0"/>
              <a:t>type</a:t>
            </a:r>
            <a:r>
              <a:rPr lang="ko-KR" altLang="en-US" dirty="0"/>
              <a:t>이면 된다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X</a:t>
            </a:r>
            <a:r>
              <a:rPr lang="ko-KR" altLang="en-US" dirty="0"/>
              <a:t>라 하면</a:t>
            </a:r>
            <a:endParaRPr lang="en-US" altLang="ko-KR" dirty="0"/>
          </a:p>
          <a:p>
            <a:r>
              <a:rPr lang="en-US" dirty="0"/>
              <a:t>operator&gt;</a:t>
            </a:r>
            <a:r>
              <a:rPr lang="ko-KR" altLang="en-US" dirty="0"/>
              <a:t>는 꼭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ko-KR" altLang="en-US" dirty="0" err="1"/>
              <a:t>안받아도</a:t>
            </a:r>
            <a:r>
              <a:rPr lang="ko-KR" altLang="en-US" dirty="0"/>
              <a:t> 된다</a:t>
            </a:r>
            <a:r>
              <a:rPr lang="en-US" altLang="ko-KR" dirty="0"/>
              <a:t>. X</a:t>
            </a:r>
            <a:r>
              <a:rPr lang="ko-KR" altLang="en-US" dirty="0"/>
              <a:t>가 </a:t>
            </a:r>
            <a:r>
              <a:rPr lang="en-US" altLang="ko-KR" dirty="0"/>
              <a:t>implicit</a:t>
            </a:r>
            <a:r>
              <a:rPr lang="ko-KR" altLang="en-US" dirty="0"/>
              <a:t>하게 변환되는 </a:t>
            </a:r>
            <a:r>
              <a:rPr lang="en-US" altLang="ko-KR" dirty="0"/>
              <a:t>Y</a:t>
            </a:r>
            <a:r>
              <a:rPr lang="ko-KR" altLang="en-US" dirty="0"/>
              <a:t>여도 된다</a:t>
            </a:r>
            <a:r>
              <a:rPr lang="en-US" altLang="ko-KR" dirty="0"/>
              <a:t>. ,,,,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CC652-3E19-4937-8B28-BB40D0D9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898605"/>
            <a:ext cx="4715908" cy="5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1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1B59-F668-4EE4-A100-F966B0E5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41 : Understand implicit interfaces and compile-time 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E1B1-7C83-4B8A-A661-34936234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</a:t>
            </a:r>
            <a:r>
              <a:rPr lang="ko-KR" altLang="en-US" dirty="0"/>
              <a:t>은 </a:t>
            </a:r>
            <a:r>
              <a:rPr lang="en-US" altLang="ko-KR" dirty="0"/>
              <a:t>compile time</a:t>
            </a:r>
            <a:r>
              <a:rPr lang="ko-KR" altLang="en-US" dirty="0"/>
              <a:t>에 정해지고 </a:t>
            </a:r>
            <a:r>
              <a:rPr lang="en-US" altLang="ko-KR" dirty="0"/>
              <a:t>interface</a:t>
            </a:r>
            <a:r>
              <a:rPr lang="ko-KR" altLang="en-US" dirty="0"/>
              <a:t>가 </a:t>
            </a:r>
            <a:r>
              <a:rPr lang="en-US" altLang="ko-KR" dirty="0"/>
              <a:t>implicit</a:t>
            </a:r>
            <a:r>
              <a:rPr lang="ko-KR" altLang="en-US" dirty="0"/>
              <a:t>함을 조심하자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CE7BE-8362-4472-93E8-F3CE53C9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26" y="4614728"/>
            <a:ext cx="539542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8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8824-31FA-4DFC-84F0-7B7130B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42 : Understand the two meanings of </a:t>
            </a:r>
            <a:r>
              <a:rPr lang="en-US" dirty="0" err="1"/>
              <a:t>typename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5CA9-A63A-4CCC-AD4A-07E4235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typename</a:t>
            </a:r>
            <a:r>
              <a:rPr lang="ko-KR" altLang="en-US" dirty="0"/>
              <a:t>이 </a:t>
            </a:r>
            <a:r>
              <a:rPr lang="en-US" altLang="ko-KR" dirty="0"/>
              <a:t>template</a:t>
            </a:r>
            <a:r>
              <a:rPr lang="ko-KR" altLang="en-US" dirty="0" err="1"/>
              <a:t>선언말고</a:t>
            </a:r>
            <a:r>
              <a:rPr lang="en-US" altLang="ko-KR" dirty="0"/>
              <a:t>, </a:t>
            </a:r>
            <a:r>
              <a:rPr lang="ko-KR" altLang="en-US" dirty="0"/>
              <a:t>그게 </a:t>
            </a:r>
            <a:r>
              <a:rPr lang="en-US" altLang="ko-KR" dirty="0"/>
              <a:t>type</a:t>
            </a:r>
            <a:r>
              <a:rPr lang="ko-KR" altLang="en-US" dirty="0"/>
              <a:t>이라는 것을 명시적으로 나타낼 때도 사용된다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524A5-BDC7-4B7A-90AC-9A09CE22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51" y="3429000"/>
            <a:ext cx="5273497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B562-67F7-40C2-91C4-1AF791C3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</a:t>
            </a:r>
            <a:r>
              <a:rPr lang="en-US" dirty="0" err="1"/>
              <a:t>typename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6C38-ECDF-4799-A37B-896D35AA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declaration</a:t>
            </a:r>
            <a:r>
              <a:rPr lang="ko-KR" altLang="en-US" dirty="0"/>
              <a:t>에서의 차이는</a:t>
            </a:r>
            <a:r>
              <a:rPr lang="en-US" altLang="ko-KR" dirty="0"/>
              <a:t>?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쓰는 사람의 철학 차이만 존재 </a:t>
            </a:r>
            <a:r>
              <a:rPr lang="en-US" altLang="ko-KR" dirty="0"/>
              <a:t>: typing</a:t>
            </a:r>
            <a:r>
              <a:rPr lang="ko-KR" altLang="en-US" dirty="0"/>
              <a:t>하기 쉬운 </a:t>
            </a:r>
            <a:r>
              <a:rPr lang="en-US" altLang="ko-KR" dirty="0"/>
              <a:t>class, </a:t>
            </a:r>
            <a:r>
              <a:rPr lang="ko-KR" altLang="en-US" dirty="0"/>
              <a:t>꼭 </a:t>
            </a:r>
            <a:r>
              <a:rPr lang="en-US" altLang="ko-KR" dirty="0"/>
              <a:t>class</a:t>
            </a:r>
            <a:r>
              <a:rPr lang="ko-KR" altLang="en-US" dirty="0"/>
              <a:t>는 아니니까 </a:t>
            </a:r>
            <a:r>
              <a:rPr lang="en-US" altLang="ko-KR" dirty="0" err="1"/>
              <a:t>typename</a:t>
            </a:r>
            <a:r>
              <a:rPr lang="en-US" altLang="ko-KR" dirty="0"/>
              <a:t>, class</a:t>
            </a:r>
            <a:r>
              <a:rPr lang="ko-KR" altLang="en-US" dirty="0"/>
              <a:t>는 </a:t>
            </a:r>
            <a:r>
              <a:rPr lang="en-US" altLang="ko-KR" dirty="0"/>
              <a:t>user-defined</a:t>
            </a:r>
            <a:r>
              <a:rPr lang="ko-KR" altLang="en-US" dirty="0"/>
              <a:t>에만 쓰고 </a:t>
            </a:r>
            <a:r>
              <a:rPr lang="en-US" altLang="ko-KR" dirty="0" err="1"/>
              <a:t>typename</a:t>
            </a:r>
            <a:r>
              <a:rPr lang="ko-KR" altLang="en-US" dirty="0"/>
              <a:t>은 </a:t>
            </a:r>
            <a:r>
              <a:rPr lang="en-US" altLang="ko-KR" dirty="0"/>
              <a:t>else ,,,</a:t>
            </a:r>
          </a:p>
          <a:p>
            <a:r>
              <a:rPr lang="ko-KR" altLang="en-US" dirty="0"/>
              <a:t>근데 꼭 의미가 </a:t>
            </a:r>
            <a:r>
              <a:rPr lang="ko-KR" altLang="en-US" dirty="0" err="1"/>
              <a:t>같은건</a:t>
            </a:r>
            <a:r>
              <a:rPr lang="ko-KR" altLang="en-US" dirty="0"/>
              <a:t> 아니고 다르게 사용되는 맥락이 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13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E050-46A9-4CC7-939A-3B4AB90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dependent type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BFC41-3DD4-468B-B844-603B4FA5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83" b="-1"/>
          <a:stretch/>
        </p:blipFill>
        <p:spPr>
          <a:xfrm>
            <a:off x="1318199" y="2262909"/>
            <a:ext cx="5174428" cy="16791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D75F6-A280-41F4-8418-01412F4E478C}"/>
              </a:ext>
            </a:extLst>
          </p:cNvPr>
          <p:cNvSpPr txBox="1"/>
          <p:nvPr/>
        </p:nvSpPr>
        <p:spPr>
          <a:xfrm>
            <a:off x="960581" y="3942032"/>
            <a:ext cx="80994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const_iterator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에 </a:t>
            </a:r>
            <a:r>
              <a:rPr lang="en-US" altLang="ko-KR" dirty="0"/>
              <a:t>dependent</a:t>
            </a:r>
            <a:r>
              <a:rPr lang="ko-KR" altLang="en-US" dirty="0"/>
              <a:t>한 이름이다</a:t>
            </a:r>
            <a:r>
              <a:rPr lang="en-US" altLang="ko-KR" dirty="0"/>
              <a:t>. </a:t>
            </a:r>
            <a:r>
              <a:rPr lang="ko-KR" altLang="en-US" dirty="0"/>
              <a:t>근데 </a:t>
            </a:r>
            <a:r>
              <a:rPr lang="en-US" altLang="ko-KR" dirty="0"/>
              <a:t>class </a:t>
            </a:r>
            <a:r>
              <a:rPr lang="ko-KR" altLang="en-US" dirty="0"/>
              <a:t>안에 </a:t>
            </a:r>
            <a:r>
              <a:rPr lang="en-US" altLang="ko-KR" dirty="0"/>
              <a:t>nested</a:t>
            </a:r>
            <a:r>
              <a:rPr lang="ko-KR" altLang="en-US" dirty="0"/>
              <a:t>고 </a:t>
            </a:r>
            <a:r>
              <a:rPr lang="en-US" altLang="ko-KR" dirty="0"/>
              <a:t>type</a:t>
            </a:r>
            <a:r>
              <a:rPr lang="ko-KR" altLang="en-US" dirty="0"/>
              <a:t>이니까</a:t>
            </a:r>
            <a:endParaRPr lang="en-US" altLang="ko-KR" dirty="0"/>
          </a:p>
          <a:p>
            <a:r>
              <a:rPr lang="en-US" dirty="0"/>
              <a:t>nested dependent type name</a:t>
            </a:r>
          </a:p>
          <a:p>
            <a:endParaRPr lang="en-US" dirty="0"/>
          </a:p>
          <a:p>
            <a:r>
              <a:rPr lang="ko-KR" altLang="en-US" dirty="0"/>
              <a:t>반면에 </a:t>
            </a:r>
            <a:r>
              <a:rPr lang="en-US" altLang="ko-KR" dirty="0"/>
              <a:t>int</a:t>
            </a:r>
            <a:r>
              <a:rPr lang="ko-KR" altLang="en-US" dirty="0"/>
              <a:t>은 </a:t>
            </a:r>
            <a:r>
              <a:rPr lang="en-US" altLang="ko-KR" dirty="0"/>
              <a:t>non-dependent name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이런 </a:t>
            </a:r>
            <a:r>
              <a:rPr lang="en-US" altLang="ko-KR" dirty="0"/>
              <a:t>nested</a:t>
            </a:r>
            <a:r>
              <a:rPr lang="ko-KR" altLang="en-US" dirty="0"/>
              <a:t>들이 </a:t>
            </a:r>
            <a:r>
              <a:rPr lang="en-US" altLang="ko-KR" dirty="0"/>
              <a:t>compiler</a:t>
            </a:r>
            <a:r>
              <a:rPr lang="ko-KR" altLang="en-US" dirty="0"/>
              <a:t>가 </a:t>
            </a:r>
            <a:r>
              <a:rPr lang="en-US" altLang="ko-KR" dirty="0"/>
              <a:t>parsing</a:t>
            </a:r>
            <a:r>
              <a:rPr lang="ko-KR" altLang="en-US" dirty="0"/>
              <a:t>할 때 문제를 일으킨다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8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E778-6134-4572-A27E-CDDC1768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  <a:r>
              <a:rPr lang="ko-KR" altLang="en-US" dirty="0"/>
              <a:t>의 추론 규칙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D410A-5CC9-4963-A1F6-6E663012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18" y="1831109"/>
            <a:ext cx="3669145" cy="1486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90D98-F2AE-47DD-BD0F-AD8D5ADDC723}"/>
              </a:ext>
            </a:extLst>
          </p:cNvPr>
          <p:cNvSpPr txBox="1"/>
          <p:nvPr/>
        </p:nvSpPr>
        <p:spPr>
          <a:xfrm>
            <a:off x="588818" y="3540785"/>
            <a:ext cx="7223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*</a:t>
            </a:r>
            <a:r>
              <a:rPr lang="ko-KR" altLang="en-US" dirty="0"/>
              <a:t>가 곱하기인지</a:t>
            </a:r>
            <a:r>
              <a:rPr lang="en-US" altLang="ko-KR" dirty="0"/>
              <a:t>, </a:t>
            </a:r>
            <a:r>
              <a:rPr lang="ko-KR" altLang="en-US" dirty="0"/>
              <a:t>포인터 표시인지 </a:t>
            </a:r>
            <a:r>
              <a:rPr lang="en-US" altLang="ko-KR" dirty="0"/>
              <a:t>compiler</a:t>
            </a:r>
            <a:r>
              <a:rPr lang="ko-KR" altLang="en-US" dirty="0"/>
              <a:t>가 어떻게 아나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결국에</a:t>
            </a:r>
            <a:r>
              <a:rPr lang="en-US" altLang="ko-KR" dirty="0"/>
              <a:t>, </a:t>
            </a:r>
            <a:r>
              <a:rPr lang="en-US" altLang="ko-KR" dirty="0" err="1"/>
              <a:t>const_iterator</a:t>
            </a:r>
            <a:r>
              <a:rPr lang="ko-KR" altLang="en-US" dirty="0"/>
              <a:t>가 </a:t>
            </a:r>
            <a:r>
              <a:rPr lang="en-US" altLang="ko-KR" dirty="0"/>
              <a:t>type</a:t>
            </a:r>
            <a:r>
              <a:rPr lang="ko-KR" altLang="en-US" dirty="0"/>
              <a:t>인지 어떤 </a:t>
            </a:r>
            <a:r>
              <a:rPr lang="en-US" altLang="ko-KR" dirty="0"/>
              <a:t>data member</a:t>
            </a:r>
            <a:r>
              <a:rPr lang="ko-KR" altLang="en-US" dirty="0"/>
              <a:t>인지 어떻게 아나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compiler </a:t>
            </a:r>
            <a:r>
              <a:rPr lang="ko-KR" altLang="en-US" dirty="0"/>
              <a:t>규칙은</a:t>
            </a:r>
            <a:r>
              <a:rPr lang="en-US" altLang="ko-KR" dirty="0"/>
              <a:t>, </a:t>
            </a:r>
            <a:r>
              <a:rPr lang="ko-KR" altLang="en-US" dirty="0"/>
              <a:t>애매하면 일단 </a:t>
            </a:r>
            <a:r>
              <a:rPr lang="en-US" altLang="ko-KR" dirty="0"/>
              <a:t>type</a:t>
            </a:r>
            <a:r>
              <a:rPr lang="ko-KR" altLang="en-US" dirty="0"/>
              <a:t>이 아니라고 추론해버린다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07041-88F2-45E1-8112-B2062E58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6" y="5153992"/>
            <a:ext cx="5575252" cy="112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E4098-6022-419C-8F20-91603069732E}"/>
              </a:ext>
            </a:extLst>
          </p:cNvPr>
          <p:cNvSpPr txBox="1"/>
          <p:nvPr/>
        </p:nvSpPr>
        <p:spPr>
          <a:xfrm>
            <a:off x="6308436" y="5394036"/>
            <a:ext cx="2679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그래서 이게 </a:t>
            </a:r>
            <a:r>
              <a:rPr lang="en-US" altLang="ko-KR" dirty="0"/>
              <a:t>invalid </a:t>
            </a:r>
            <a:r>
              <a:rPr lang="ko-KR" altLang="en-US" dirty="0"/>
              <a:t>한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해결법은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0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83B4-7EA2-49F3-AEBE-789506DC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typename</a:t>
            </a:r>
            <a:r>
              <a:rPr lang="en-US" dirty="0"/>
              <a:t> to the rescue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9C118-2FDF-43DB-A266-11451456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507" y="1837496"/>
            <a:ext cx="4709568" cy="15012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F00CC-02CF-4607-8902-D8AB964A80F8}"/>
              </a:ext>
            </a:extLst>
          </p:cNvPr>
          <p:cNvSpPr txBox="1"/>
          <p:nvPr/>
        </p:nvSpPr>
        <p:spPr>
          <a:xfrm>
            <a:off x="6096000" y="2124364"/>
            <a:ext cx="5196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그냥 앞에 </a:t>
            </a:r>
            <a:r>
              <a:rPr lang="en-US" altLang="ko-KR" dirty="0" err="1"/>
              <a:t>typename</a:t>
            </a:r>
            <a:r>
              <a:rPr lang="ko-KR" altLang="en-US" dirty="0"/>
              <a:t>이라고 쓰면 </a:t>
            </a:r>
            <a:r>
              <a:rPr lang="en-US" altLang="ko-KR" dirty="0"/>
              <a:t>type</a:t>
            </a:r>
            <a:r>
              <a:rPr lang="ko-KR" altLang="en-US" dirty="0"/>
              <a:t>이라고</a:t>
            </a:r>
            <a:endParaRPr lang="en-US" altLang="ko-KR" dirty="0"/>
          </a:p>
          <a:p>
            <a:r>
              <a:rPr lang="ko-KR" altLang="en-US" dirty="0"/>
              <a:t>추론해버린다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그러니까 </a:t>
            </a:r>
            <a:r>
              <a:rPr lang="en-US" altLang="ko-KR" dirty="0"/>
              <a:t>nested dependent type name</a:t>
            </a:r>
            <a:r>
              <a:rPr lang="ko-KR" altLang="en-US" dirty="0"/>
              <a:t>을 사용하면 </a:t>
            </a:r>
            <a:endParaRPr lang="en-US" altLang="ko-KR" dirty="0"/>
          </a:p>
          <a:p>
            <a:r>
              <a:rPr lang="ko-KR" altLang="en-US" dirty="0"/>
              <a:t>그냥 </a:t>
            </a:r>
            <a:r>
              <a:rPr lang="en-US" altLang="ko-KR" dirty="0" err="1"/>
              <a:t>typename</a:t>
            </a:r>
            <a:r>
              <a:rPr lang="ko-KR" altLang="en-US" dirty="0"/>
              <a:t>을 사용해라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다른 경우에는 사용 불가능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404FD7-3C4B-4F99-8659-09FE284E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73" y="4688929"/>
            <a:ext cx="6035941" cy="7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5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9522-266B-4A6C-B590-A1F1CFAD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약간의 예외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EA9E-6E59-44B5-BFA8-7FFBCA73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typename</a:t>
            </a:r>
            <a:r>
              <a:rPr lang="ko-KR" altLang="en-US" dirty="0"/>
              <a:t>을 </a:t>
            </a:r>
            <a:r>
              <a:rPr lang="en-US" altLang="ko-KR" dirty="0"/>
              <a:t>mem </a:t>
            </a:r>
            <a:r>
              <a:rPr lang="en-US" altLang="ko-KR" dirty="0" err="1"/>
              <a:t>init</a:t>
            </a:r>
            <a:r>
              <a:rPr lang="en-US" altLang="ko-KR" dirty="0"/>
              <a:t> list</a:t>
            </a:r>
            <a:r>
              <a:rPr lang="ko-KR" altLang="en-US" dirty="0"/>
              <a:t>에서는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쓸 수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ko-KR" altLang="en-US" dirty="0"/>
              <a:t>이름이 너무 길면 </a:t>
            </a:r>
            <a:r>
              <a:rPr lang="en-US" altLang="ko-KR" dirty="0"/>
              <a:t>typedef </a:t>
            </a:r>
            <a:r>
              <a:rPr lang="ko-KR" altLang="en-US" dirty="0"/>
              <a:t>써라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1B0EB-3F2E-4BA9-A8AE-60A8D5A2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1" y="1465407"/>
            <a:ext cx="5098222" cy="208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F5693-AC25-434D-B0FA-CA91B82E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05" y="4112322"/>
            <a:ext cx="5014395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1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8824-31FA-4DFC-84F0-7B7130B0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42 : Understand the two meanings of </a:t>
            </a:r>
            <a:r>
              <a:rPr lang="en-US" dirty="0" err="1"/>
              <a:t>typename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524A5-BDC7-4B7A-90AC-9A09CE22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51" y="3429000"/>
            <a:ext cx="5273497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5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7F8-6B58-41E1-8858-63FEB924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37 : Never redefine a function’s inherited default parameter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98D4-ADFE-4A8F-A953-A8A26DC1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value</a:t>
            </a:r>
            <a:r>
              <a:rPr lang="ko-KR" altLang="en-US" dirty="0"/>
              <a:t>는 </a:t>
            </a:r>
            <a:r>
              <a:rPr lang="en-US" altLang="ko-KR" dirty="0"/>
              <a:t>static binding</a:t>
            </a:r>
            <a:r>
              <a:rPr lang="ko-KR" altLang="en-US" dirty="0"/>
              <a:t>이라서 </a:t>
            </a:r>
            <a:r>
              <a:rPr lang="en-US" altLang="ko-KR" dirty="0"/>
              <a:t>dynamic binding</a:t>
            </a:r>
            <a:r>
              <a:rPr lang="ko-KR" altLang="en-US" dirty="0"/>
              <a:t>하는 </a:t>
            </a:r>
            <a:r>
              <a:rPr lang="en-US" altLang="ko-KR" dirty="0"/>
              <a:t>virtual</a:t>
            </a:r>
            <a:r>
              <a:rPr lang="ko-KR" altLang="en-US" dirty="0"/>
              <a:t>이랑 쓰면 꼬인다</a:t>
            </a:r>
            <a:r>
              <a:rPr lang="en-US" altLang="ko-KR" dirty="0"/>
              <a:t>. default</a:t>
            </a:r>
            <a:r>
              <a:rPr lang="ko-KR" altLang="en-US" dirty="0"/>
              <a:t>값 바꾸지 말아라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84B76-E9C6-47EA-B985-518AF80A2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49"/>
          <a:stretch/>
        </p:blipFill>
        <p:spPr>
          <a:xfrm>
            <a:off x="1288455" y="4227264"/>
            <a:ext cx="8468022" cy="15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0311-F861-46AC-927F-03C68ED9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 are dynamically bound, but</a:t>
            </a:r>
            <a:br>
              <a:rPr lang="en-US" dirty="0"/>
            </a:br>
            <a:r>
              <a:rPr lang="en-US" dirty="0"/>
              <a:t>default parameter values are statically bound.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AEFC-5315-49DD-8F2E-DD984F77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non-virtual</a:t>
            </a:r>
            <a:r>
              <a:rPr lang="ko-KR" altLang="en-US" dirty="0"/>
              <a:t>은 </a:t>
            </a:r>
            <a:r>
              <a:rPr lang="en-US" altLang="ko-KR" dirty="0"/>
              <a:t>redefine</a:t>
            </a:r>
            <a:r>
              <a:rPr lang="ko-KR" altLang="en-US" dirty="0"/>
              <a:t>하지 않기로 약속했으니까 </a:t>
            </a:r>
            <a:r>
              <a:rPr lang="en-US" altLang="ko-KR" dirty="0"/>
              <a:t>virtual</a:t>
            </a:r>
            <a:r>
              <a:rPr lang="ko-KR" altLang="en-US" dirty="0"/>
              <a:t>만 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static binding : early binding, dynamic binding : late binding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static binding, </a:t>
            </a:r>
            <a:r>
              <a:rPr lang="ko-KR" altLang="en-US" dirty="0"/>
              <a:t>왜냐면 그래야 </a:t>
            </a:r>
            <a:r>
              <a:rPr lang="en-US" altLang="ko-KR" dirty="0"/>
              <a:t>runtime</a:t>
            </a:r>
            <a:r>
              <a:rPr lang="ko-KR" altLang="en-US" dirty="0"/>
              <a:t>에 </a:t>
            </a:r>
            <a:r>
              <a:rPr lang="en-US" altLang="ko-KR" dirty="0"/>
              <a:t>matching</a:t>
            </a:r>
            <a:r>
              <a:rPr lang="ko-KR" altLang="en-US" dirty="0"/>
              <a:t>을 하는 시간이 없어서 더 </a:t>
            </a:r>
            <a:r>
              <a:rPr lang="en-US" altLang="ko-KR" dirty="0"/>
              <a:t>efficient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0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398C-686B-4BC9-90EC-4A3737C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ko-KR" altLang="en-US" dirty="0"/>
              <a:t>문제 예시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FA603-2E96-4D6B-99D3-15112D588FCE}"/>
              </a:ext>
            </a:extLst>
          </p:cNvPr>
          <p:cNvSpPr txBox="1"/>
          <p:nvPr/>
        </p:nvSpPr>
        <p:spPr>
          <a:xfrm>
            <a:off x="4779034" y="3933645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</a:t>
            </a:r>
            <a:r>
              <a:rPr lang="ko-KR" altLang="en-US" dirty="0"/>
              <a:t>값을 변경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7446B-F5D9-4AB8-81C9-888F878DF42B}"/>
              </a:ext>
            </a:extLst>
          </p:cNvPr>
          <p:cNvSpPr txBox="1"/>
          <p:nvPr/>
        </p:nvSpPr>
        <p:spPr>
          <a:xfrm>
            <a:off x="4572000" y="5374257"/>
            <a:ext cx="3294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그래도 </a:t>
            </a:r>
            <a:r>
              <a:rPr lang="en-US" altLang="ko-KR" dirty="0"/>
              <a:t>Base</a:t>
            </a:r>
            <a:r>
              <a:rPr lang="ko-KR" altLang="en-US" dirty="0"/>
              <a:t>의 </a:t>
            </a:r>
            <a:r>
              <a:rPr lang="en-US" altLang="ko-KR" dirty="0"/>
              <a:t>default</a:t>
            </a:r>
            <a:r>
              <a:rPr lang="ko-KR" altLang="en-US" dirty="0"/>
              <a:t>값이 나옴</a:t>
            </a:r>
            <a:endParaRPr lang="en-US" altLang="ko-KR" dirty="0"/>
          </a:p>
          <a:p>
            <a:r>
              <a:rPr lang="ko-KR" altLang="en-US" dirty="0"/>
              <a:t>구현은 </a:t>
            </a:r>
            <a:r>
              <a:rPr lang="en-US" altLang="ko-KR" dirty="0"/>
              <a:t>Derived</a:t>
            </a:r>
            <a:r>
              <a:rPr lang="ko-KR" altLang="en-US" dirty="0"/>
              <a:t>의 구현이 나옴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3AAEE7-8D49-4830-AF75-D4535157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34" y="1355811"/>
            <a:ext cx="3434751" cy="51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85B0-6EF5-4414-B052-C601A96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그러면 안전하게 구현하려면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114-6E20-4496-B135-C1B872E9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매번 </a:t>
            </a:r>
            <a:r>
              <a:rPr lang="en-US" altLang="ko-KR" dirty="0"/>
              <a:t>default</a:t>
            </a:r>
            <a:r>
              <a:rPr lang="ko-KR" altLang="en-US" dirty="0"/>
              <a:t>값을 똑같게 써준다</a:t>
            </a:r>
            <a:r>
              <a:rPr lang="en-US" altLang="ko-KR" dirty="0"/>
              <a:t>. (code duplication, dependency)</a:t>
            </a:r>
          </a:p>
          <a:p>
            <a:r>
              <a:rPr lang="en-US" dirty="0"/>
              <a:t>2.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87DFD-D5A2-4F87-BB36-46B9A8F40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2"/>
          <a:stretch/>
        </p:blipFill>
        <p:spPr>
          <a:xfrm>
            <a:off x="1496830" y="2383953"/>
            <a:ext cx="5906012" cy="32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136ECD-C2E6-4922-B23A-D86CF76F0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49"/>
          <a:stretch/>
        </p:blipFill>
        <p:spPr>
          <a:xfrm>
            <a:off x="1236696" y="1449558"/>
            <a:ext cx="8468022" cy="151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7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1B59-F668-4EE4-A100-F966B0E5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41 : Understand implicit interfaces and compile-time 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E1B1-7C83-4B8A-A661-34936234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chp7 : Templates and Generic Programming</a:t>
            </a:r>
          </a:p>
          <a:p>
            <a:r>
              <a:rPr lang="en-US" dirty="0"/>
              <a:t>template</a:t>
            </a:r>
            <a:r>
              <a:rPr lang="ko-KR" altLang="en-US" dirty="0"/>
              <a:t>은 처음에 </a:t>
            </a:r>
            <a:r>
              <a:rPr lang="en-US" altLang="ko-KR" dirty="0"/>
              <a:t>type-safe container </a:t>
            </a:r>
            <a:r>
              <a:rPr lang="ko-KR" altLang="en-US" dirty="0"/>
              <a:t>용으로 만들었는데 </a:t>
            </a:r>
            <a:r>
              <a:rPr lang="en-US" altLang="ko-KR" dirty="0"/>
              <a:t>generic programming, template meta programming</a:t>
            </a:r>
            <a:r>
              <a:rPr lang="ko-KR" altLang="en-US" dirty="0"/>
              <a:t>이 </a:t>
            </a:r>
            <a:r>
              <a:rPr lang="ko-KR" altLang="en-US" dirty="0" err="1"/>
              <a:t>진짜더라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template</a:t>
            </a:r>
            <a:r>
              <a:rPr lang="ko-KR" altLang="en-US" dirty="0"/>
              <a:t>은 그 자체로 </a:t>
            </a:r>
            <a:r>
              <a:rPr lang="en-US" altLang="ko-KR" dirty="0"/>
              <a:t>Turing-complete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CE7BE-8362-4472-93E8-F3CE53C9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26" y="4614728"/>
            <a:ext cx="5395428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4873-D70A-4820-81CD-B054F95C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vs implicit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6EBB-EAE6-4840-862F-8A18773F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oop</a:t>
            </a:r>
            <a:r>
              <a:rPr lang="ko-KR" altLang="en-US" dirty="0"/>
              <a:t>는 </a:t>
            </a:r>
            <a:r>
              <a:rPr lang="en-US" altLang="ko-KR" dirty="0"/>
              <a:t>explicit interface</a:t>
            </a:r>
            <a:r>
              <a:rPr lang="ko-KR" altLang="en-US" dirty="0"/>
              <a:t>와 </a:t>
            </a:r>
            <a:r>
              <a:rPr lang="en-US" altLang="ko-KR" dirty="0"/>
              <a:t>runtime polymorphism</a:t>
            </a:r>
            <a:r>
              <a:rPr lang="ko-KR" altLang="en-US" dirty="0"/>
              <a:t>에 기반한다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707C9-21E3-4651-ABE9-655B0EE0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13" y="3162547"/>
            <a:ext cx="1699407" cy="92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D66BE-0690-43C5-86DB-2297F682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5" y="3930027"/>
            <a:ext cx="2507197" cy="10668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61B156-5C27-4C47-8866-183C6A071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5" y="5086160"/>
            <a:ext cx="3650296" cy="1356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B2522F-4190-476B-BF27-30A0288E32F6}"/>
              </a:ext>
            </a:extLst>
          </p:cNvPr>
          <p:cNvSpPr txBox="1"/>
          <p:nvPr/>
        </p:nvSpPr>
        <p:spPr>
          <a:xfrm>
            <a:off x="5504873" y="3429000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</a:t>
            </a:r>
            <a:r>
              <a:rPr lang="ko-KR" altLang="en-US" dirty="0"/>
              <a:t> </a:t>
            </a:r>
            <a:r>
              <a:rPr lang="en-US" altLang="ko-KR" dirty="0" err="1"/>
              <a:t>doProcessing</a:t>
            </a:r>
            <a:r>
              <a:rPr lang="ko-KR" altLang="en-US" dirty="0"/>
              <a:t>에서 </a:t>
            </a:r>
            <a:r>
              <a:rPr lang="en-US" altLang="ko-KR" dirty="0"/>
              <a:t>w</a:t>
            </a:r>
            <a:r>
              <a:rPr lang="ko-KR" altLang="en-US" dirty="0"/>
              <a:t>가 </a:t>
            </a:r>
            <a:r>
              <a:rPr lang="en-US" altLang="ko-KR" dirty="0"/>
              <a:t>Widget</a:t>
            </a:r>
            <a:r>
              <a:rPr lang="ko-KR" altLang="en-US" dirty="0"/>
              <a:t>으로 선언되었기 때문에</a:t>
            </a:r>
            <a:endParaRPr lang="en-US" altLang="ko-KR" dirty="0"/>
          </a:p>
          <a:p>
            <a:r>
              <a:rPr lang="en-US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Widget</a:t>
            </a:r>
            <a:r>
              <a:rPr lang="ko-KR" altLang="en-US" dirty="0"/>
              <a:t>의 </a:t>
            </a:r>
            <a:r>
              <a:rPr lang="en-US" altLang="ko-KR" dirty="0"/>
              <a:t>interface</a:t>
            </a:r>
            <a:r>
              <a:rPr lang="ko-KR" altLang="en-US" dirty="0"/>
              <a:t>를 전부 지원해야한다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</a:t>
            </a:r>
            <a:r>
              <a:rPr lang="en-US" altLang="ko-KR" dirty="0"/>
              <a:t>interface</a:t>
            </a:r>
            <a:r>
              <a:rPr lang="ko-KR" altLang="en-US" dirty="0"/>
              <a:t>는 </a:t>
            </a:r>
            <a:r>
              <a:rPr lang="en-US" altLang="ko-KR" dirty="0"/>
              <a:t>source code</a:t>
            </a:r>
            <a:r>
              <a:rPr lang="ko-KR" altLang="en-US" dirty="0"/>
              <a:t>상에 </a:t>
            </a:r>
            <a:r>
              <a:rPr lang="en-US" altLang="ko-KR" dirty="0"/>
              <a:t>explicit</a:t>
            </a:r>
            <a:r>
              <a:rPr lang="ko-KR" altLang="en-US" dirty="0"/>
              <a:t>하게 나와있다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이런거를</a:t>
            </a:r>
            <a:r>
              <a:rPr lang="ko-KR" altLang="en-US" dirty="0"/>
              <a:t> </a:t>
            </a:r>
            <a:r>
              <a:rPr lang="en-US" altLang="ko-KR" dirty="0"/>
              <a:t>explicit interface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1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4873-D70A-4820-81CD-B054F95C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vs implicit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6EBB-EAE6-4840-862F-8A18773F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and generic programming</a:t>
            </a:r>
            <a:r>
              <a:rPr lang="ko-KR" altLang="en-US" dirty="0"/>
              <a:t>은 </a:t>
            </a:r>
            <a:r>
              <a:rPr lang="en-US" altLang="ko-KR" dirty="0"/>
              <a:t>implicit interface</a:t>
            </a:r>
            <a:r>
              <a:rPr lang="ko-KR" altLang="en-US" dirty="0"/>
              <a:t>와 </a:t>
            </a:r>
            <a:r>
              <a:rPr lang="en-US" altLang="ko-KR" dirty="0"/>
              <a:t>compile-time polymorphism</a:t>
            </a:r>
            <a:r>
              <a:rPr lang="ko-KR" altLang="en-US" dirty="0"/>
              <a:t>에 기반한다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2522F-4190-476B-BF27-30A0288E32F6}"/>
              </a:ext>
            </a:extLst>
          </p:cNvPr>
          <p:cNvSpPr txBox="1"/>
          <p:nvPr/>
        </p:nvSpPr>
        <p:spPr>
          <a:xfrm>
            <a:off x="5504873" y="3429000"/>
            <a:ext cx="6589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en-US" altLang="ko-KR" dirty="0"/>
              <a:t>T</a:t>
            </a:r>
            <a:r>
              <a:rPr lang="ko-KR" altLang="en-US" dirty="0"/>
              <a:t>는 함수 구현을 보면</a:t>
            </a:r>
            <a:r>
              <a:rPr lang="en-US" altLang="ko-KR" dirty="0"/>
              <a:t>, </a:t>
            </a:r>
            <a:r>
              <a:rPr lang="ko-KR" altLang="en-US" dirty="0"/>
              <a:t>다음과 </a:t>
            </a:r>
            <a:r>
              <a:rPr lang="ko-KR" altLang="en-US" dirty="0" err="1"/>
              <a:t>같은것을</a:t>
            </a:r>
            <a:r>
              <a:rPr lang="ko-KR" altLang="en-US" dirty="0"/>
              <a:t> 지원해야한다</a:t>
            </a:r>
            <a:r>
              <a:rPr lang="en-US" altLang="ko-KR" dirty="0"/>
              <a:t>.</a:t>
            </a:r>
          </a:p>
          <a:p>
            <a:r>
              <a:rPr lang="en-US" dirty="0"/>
              <a:t>size, normalize, swap member function</a:t>
            </a:r>
          </a:p>
          <a:p>
            <a:r>
              <a:rPr lang="en-US" dirty="0"/>
              <a:t>copy constructor, &lt; </a:t>
            </a:r>
            <a:r>
              <a:rPr lang="ko-KR" altLang="en-US" dirty="0"/>
              <a:t>연산</a:t>
            </a:r>
            <a:endParaRPr lang="en-US" dirty="0"/>
          </a:p>
          <a:p>
            <a:r>
              <a:rPr lang="ko-KR" altLang="en-US" dirty="0"/>
              <a:t>이렇게 </a:t>
            </a:r>
            <a:r>
              <a:rPr lang="en-US" altLang="ko-KR" dirty="0"/>
              <a:t>source code</a:t>
            </a:r>
            <a:r>
              <a:rPr lang="ko-KR" altLang="en-US" dirty="0"/>
              <a:t>로 딱 나와있기보다는 사용된 구현을 보고서</a:t>
            </a:r>
            <a:endParaRPr lang="en-US" altLang="ko-KR" dirty="0"/>
          </a:p>
          <a:p>
            <a:r>
              <a:rPr lang="ko-KR" altLang="en-US" dirty="0"/>
              <a:t>유추하기 때문에 </a:t>
            </a:r>
            <a:r>
              <a:rPr lang="en-US" altLang="ko-KR" dirty="0"/>
              <a:t>implicit interface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expression</a:t>
            </a:r>
            <a:r>
              <a:rPr lang="ko-KR" altLang="en-US" dirty="0"/>
              <a:t>을 </a:t>
            </a:r>
            <a:r>
              <a:rPr lang="en-US" altLang="ko-KR" dirty="0"/>
              <a:t>valid</a:t>
            </a:r>
            <a:r>
              <a:rPr lang="ko-KR" altLang="en-US" dirty="0"/>
              <a:t>하게 만드는 것이 </a:t>
            </a:r>
            <a:r>
              <a:rPr lang="en-US" altLang="ko-KR" dirty="0"/>
              <a:t>implicit interface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C7FC-2B33-406F-83E3-0459A4AE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8" y="3429000"/>
            <a:ext cx="358933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623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w4 item 37, 41, 42</vt:lpstr>
      <vt:lpstr>item 37 : Never redefine a function’s inherited default parameter value</vt:lpstr>
      <vt:lpstr>virtual functions are dynamically bound, but default parameter values are statically bound.</vt:lpstr>
      <vt:lpstr>default 문제 예시</vt:lpstr>
      <vt:lpstr>그러면 안전하게 구현하려면?</vt:lpstr>
      <vt:lpstr>PowerPoint Presentation</vt:lpstr>
      <vt:lpstr>item 41 : Understand implicit interfaces and compile-time polymorphism </vt:lpstr>
      <vt:lpstr>explicit interface vs implicit interface</vt:lpstr>
      <vt:lpstr>explicit interface vs implicit interface</vt:lpstr>
      <vt:lpstr>runtime polymorphism vs compiletime polymorphism</vt:lpstr>
      <vt:lpstr>implicit interface의 복잡함</vt:lpstr>
      <vt:lpstr>item 41 : Understand implicit interfaces and compile-time polymorphism </vt:lpstr>
      <vt:lpstr>item 42 : Understand the two meanings of typename</vt:lpstr>
      <vt:lpstr>class vs typename</vt:lpstr>
      <vt:lpstr>nested dependent type name</vt:lpstr>
      <vt:lpstr>compiler의 추론 규칙</vt:lpstr>
      <vt:lpstr>typename to the rescue</vt:lpstr>
      <vt:lpstr>약간의 예외</vt:lpstr>
      <vt:lpstr>item 42 : Understand the two meanings of typename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w4</dc:title>
  <dc:creator>park minjun</dc:creator>
  <cp:lastModifiedBy>park minjun</cp:lastModifiedBy>
  <cp:revision>49</cp:revision>
  <dcterms:created xsi:type="dcterms:W3CDTF">2022-01-27T13:03:43Z</dcterms:created>
  <dcterms:modified xsi:type="dcterms:W3CDTF">2022-02-07T02:29:26Z</dcterms:modified>
</cp:coreProperties>
</file>