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5"/>
  </p:notesMasterIdLst>
  <p:sldIdLst>
    <p:sldId id="256" r:id="rId2"/>
    <p:sldId id="312" r:id="rId3"/>
    <p:sldId id="313" r:id="rId4"/>
    <p:sldId id="314" r:id="rId5"/>
    <p:sldId id="315" r:id="rId6"/>
    <p:sldId id="317" r:id="rId7"/>
    <p:sldId id="316" r:id="rId8"/>
    <p:sldId id="318" r:id="rId9"/>
    <p:sldId id="319" r:id="rId10"/>
    <p:sldId id="322" r:id="rId11"/>
    <p:sldId id="323" r:id="rId12"/>
    <p:sldId id="320" r:id="rId13"/>
    <p:sldId id="321" r:id="rId1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DE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01CD00-C79A-43EF-825D-C2D66DD1ED33}" v="11" dt="2022-01-10T12:41:47.1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46" d="100"/>
          <a:sy n="146" d="100"/>
        </p:scale>
        <p:origin x="114" y="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규연" userId="a67c6243-94a0-4fb1-ace6-d9fbeb66d0b3" providerId="ADAL" clId="{FD01CD00-C79A-43EF-825D-C2D66DD1ED33}"/>
    <pc:docChg chg="undo redo custSel addSld delSld modSld">
      <pc:chgData name="김규연" userId="a67c6243-94a0-4fb1-ace6-d9fbeb66d0b3" providerId="ADAL" clId="{FD01CD00-C79A-43EF-825D-C2D66DD1ED33}" dt="2022-01-10T12:41:47.103" v="1079"/>
      <pc:docMkLst>
        <pc:docMk/>
      </pc:docMkLst>
      <pc:sldChg chg="modSp mod">
        <pc:chgData name="김규연" userId="a67c6243-94a0-4fb1-ace6-d9fbeb66d0b3" providerId="ADAL" clId="{FD01CD00-C79A-43EF-825D-C2D66DD1ED33}" dt="2022-01-10T04:11:17.569" v="230" actId="20577"/>
        <pc:sldMkLst>
          <pc:docMk/>
          <pc:sldMk cId="3859137718" sldId="312"/>
        </pc:sldMkLst>
        <pc:spChg chg="mod">
          <ac:chgData name="김규연" userId="a67c6243-94a0-4fb1-ace6-d9fbeb66d0b3" providerId="ADAL" clId="{FD01CD00-C79A-43EF-825D-C2D66DD1ED33}" dt="2022-01-10T04:11:17.569" v="230" actId="20577"/>
          <ac:spMkLst>
            <pc:docMk/>
            <pc:sldMk cId="3859137718" sldId="312"/>
            <ac:spMk id="6" creationId="{1594D780-5108-47EE-A2CD-76A116E304A3}"/>
          </ac:spMkLst>
        </pc:spChg>
      </pc:sldChg>
      <pc:sldChg chg="modSp mod">
        <pc:chgData name="김규연" userId="a67c6243-94a0-4fb1-ace6-d9fbeb66d0b3" providerId="ADAL" clId="{FD01CD00-C79A-43EF-825D-C2D66DD1ED33}" dt="2022-01-10T05:31:00.954" v="397" actId="20577"/>
        <pc:sldMkLst>
          <pc:docMk/>
          <pc:sldMk cId="357467739" sldId="314"/>
        </pc:sldMkLst>
        <pc:spChg chg="mod">
          <ac:chgData name="김규연" userId="a67c6243-94a0-4fb1-ace6-d9fbeb66d0b3" providerId="ADAL" clId="{FD01CD00-C79A-43EF-825D-C2D66DD1ED33}" dt="2022-01-10T05:31:00.954" v="397" actId="20577"/>
          <ac:spMkLst>
            <pc:docMk/>
            <pc:sldMk cId="357467739" sldId="314"/>
            <ac:spMk id="12" creationId="{982A911F-958E-4736-B0DD-FA381CCBC676}"/>
          </ac:spMkLst>
        </pc:spChg>
      </pc:sldChg>
      <pc:sldChg chg="addSp delSp modSp mod">
        <pc:chgData name="김규연" userId="a67c6243-94a0-4fb1-ace6-d9fbeb66d0b3" providerId="ADAL" clId="{FD01CD00-C79A-43EF-825D-C2D66DD1ED33}" dt="2022-01-10T05:27:39.634" v="254" actId="1076"/>
        <pc:sldMkLst>
          <pc:docMk/>
          <pc:sldMk cId="2776301837" sldId="315"/>
        </pc:sldMkLst>
        <pc:spChg chg="mod">
          <ac:chgData name="김규연" userId="a67c6243-94a0-4fb1-ace6-d9fbeb66d0b3" providerId="ADAL" clId="{FD01CD00-C79A-43EF-825D-C2D66DD1ED33}" dt="2022-01-10T05:27:37.590" v="250" actId="1076"/>
          <ac:spMkLst>
            <pc:docMk/>
            <pc:sldMk cId="2776301837" sldId="315"/>
            <ac:spMk id="6" creationId="{1594D780-5108-47EE-A2CD-76A116E304A3}"/>
          </ac:spMkLst>
        </pc:spChg>
        <pc:spChg chg="mod">
          <ac:chgData name="김규연" userId="a67c6243-94a0-4fb1-ace6-d9fbeb66d0b3" providerId="ADAL" clId="{FD01CD00-C79A-43EF-825D-C2D66DD1ED33}" dt="2022-01-10T05:27:36.491" v="247" actId="1076"/>
          <ac:spMkLst>
            <pc:docMk/>
            <pc:sldMk cId="2776301837" sldId="315"/>
            <ac:spMk id="11" creationId="{D3D35484-05DF-4B46-9D51-2BFB4A319A13}"/>
          </ac:spMkLst>
        </pc:spChg>
        <pc:picChg chg="add del mod">
          <ac:chgData name="김규연" userId="a67c6243-94a0-4fb1-ace6-d9fbeb66d0b3" providerId="ADAL" clId="{FD01CD00-C79A-43EF-825D-C2D66DD1ED33}" dt="2022-01-10T05:27:39.634" v="254" actId="1076"/>
          <ac:picMkLst>
            <pc:docMk/>
            <pc:sldMk cId="2776301837" sldId="315"/>
            <ac:picMk id="4" creationId="{71177853-6BDE-4922-A70C-4CB12E75E886}"/>
          </ac:picMkLst>
        </pc:picChg>
        <pc:picChg chg="mod">
          <ac:chgData name="김규연" userId="a67c6243-94a0-4fb1-ace6-d9fbeb66d0b3" providerId="ADAL" clId="{FD01CD00-C79A-43EF-825D-C2D66DD1ED33}" dt="2022-01-10T05:27:37.193" v="249" actId="1076"/>
          <ac:picMkLst>
            <pc:docMk/>
            <pc:sldMk cId="2776301837" sldId="315"/>
            <ac:picMk id="7" creationId="{71EF635E-0B1D-4241-B00E-CC9C8F3AF09D}"/>
          </ac:picMkLst>
        </pc:picChg>
      </pc:sldChg>
      <pc:sldChg chg="modSp mod">
        <pc:chgData name="김규연" userId="a67c6243-94a0-4fb1-ace6-d9fbeb66d0b3" providerId="ADAL" clId="{FD01CD00-C79A-43EF-825D-C2D66DD1ED33}" dt="2022-01-10T06:05:07.540" v="398" actId="20577"/>
        <pc:sldMkLst>
          <pc:docMk/>
          <pc:sldMk cId="4086215421" sldId="316"/>
        </pc:sldMkLst>
        <pc:spChg chg="mod">
          <ac:chgData name="김규연" userId="a67c6243-94a0-4fb1-ace6-d9fbeb66d0b3" providerId="ADAL" clId="{FD01CD00-C79A-43EF-825D-C2D66DD1ED33}" dt="2022-01-10T06:05:07.540" v="398" actId="20577"/>
          <ac:spMkLst>
            <pc:docMk/>
            <pc:sldMk cId="4086215421" sldId="316"/>
            <ac:spMk id="6" creationId="{1594D780-5108-47EE-A2CD-76A116E304A3}"/>
          </ac:spMkLst>
        </pc:spChg>
      </pc:sldChg>
      <pc:sldChg chg="addSp">
        <pc:chgData name="김규연" userId="a67c6243-94a0-4fb1-ace6-d9fbeb66d0b3" providerId="ADAL" clId="{FD01CD00-C79A-43EF-825D-C2D66DD1ED33}" dt="2022-01-10T12:41:47.103" v="1079"/>
        <pc:sldMkLst>
          <pc:docMk/>
          <pc:sldMk cId="1088439866" sldId="317"/>
        </pc:sldMkLst>
        <pc:inkChg chg="add">
          <ac:chgData name="김규연" userId="a67c6243-94a0-4fb1-ace6-d9fbeb66d0b3" providerId="ADAL" clId="{FD01CD00-C79A-43EF-825D-C2D66DD1ED33}" dt="2022-01-10T12:41:47.103" v="1079"/>
          <ac:inkMkLst>
            <pc:docMk/>
            <pc:sldMk cId="1088439866" sldId="317"/>
            <ac:inkMk id="3" creationId="{11B816EB-1979-4850-9D80-74D5D8BF9D99}"/>
          </ac:inkMkLst>
        </pc:inkChg>
      </pc:sldChg>
      <pc:sldChg chg="addSp delSp modSp mod">
        <pc:chgData name="김규연" userId="a67c6243-94a0-4fb1-ace6-d9fbeb66d0b3" providerId="ADAL" clId="{FD01CD00-C79A-43EF-825D-C2D66DD1ED33}" dt="2022-01-10T06:54:00.856" v="716" actId="1076"/>
        <pc:sldMkLst>
          <pc:docMk/>
          <pc:sldMk cId="4107089397" sldId="318"/>
        </pc:sldMkLst>
        <pc:spChg chg="add del mod">
          <ac:chgData name="김규연" userId="a67c6243-94a0-4fb1-ace6-d9fbeb66d0b3" providerId="ADAL" clId="{FD01CD00-C79A-43EF-825D-C2D66DD1ED33}" dt="2022-01-10T06:23:13.336" v="491" actId="478"/>
          <ac:spMkLst>
            <pc:docMk/>
            <pc:sldMk cId="4107089397" sldId="318"/>
            <ac:spMk id="5" creationId="{DC366929-97BE-4B29-AB37-F08F302B2DF8}"/>
          </ac:spMkLst>
        </pc:spChg>
        <pc:spChg chg="mod">
          <ac:chgData name="김규연" userId="a67c6243-94a0-4fb1-ace6-d9fbeb66d0b3" providerId="ADAL" clId="{FD01CD00-C79A-43EF-825D-C2D66DD1ED33}" dt="2022-01-10T06:15:09.325" v="411" actId="20577"/>
          <ac:spMkLst>
            <pc:docMk/>
            <pc:sldMk cId="4107089397" sldId="318"/>
            <ac:spMk id="6" creationId="{1594D780-5108-47EE-A2CD-76A116E304A3}"/>
          </ac:spMkLst>
        </pc:spChg>
        <pc:picChg chg="mod">
          <ac:chgData name="김규연" userId="a67c6243-94a0-4fb1-ace6-d9fbeb66d0b3" providerId="ADAL" clId="{FD01CD00-C79A-43EF-825D-C2D66DD1ED33}" dt="2022-01-10T06:54:00.856" v="716" actId="1076"/>
          <ac:picMkLst>
            <pc:docMk/>
            <pc:sldMk cId="4107089397" sldId="318"/>
            <ac:picMk id="4" creationId="{F9316616-7F6D-437A-A005-A55C5DD95AF1}"/>
          </ac:picMkLst>
        </pc:picChg>
      </pc:sldChg>
      <pc:sldChg chg="modSp mod">
        <pc:chgData name="김규연" userId="a67c6243-94a0-4fb1-ace6-d9fbeb66d0b3" providerId="ADAL" clId="{FD01CD00-C79A-43EF-825D-C2D66DD1ED33}" dt="2022-01-10T06:53:56.762" v="715" actId="20577"/>
        <pc:sldMkLst>
          <pc:docMk/>
          <pc:sldMk cId="3791784460" sldId="319"/>
        </pc:sldMkLst>
        <pc:spChg chg="mod">
          <ac:chgData name="김규연" userId="a67c6243-94a0-4fb1-ace6-d9fbeb66d0b3" providerId="ADAL" clId="{FD01CD00-C79A-43EF-825D-C2D66DD1ED33}" dt="2022-01-10T06:53:56.762" v="715" actId="20577"/>
          <ac:spMkLst>
            <pc:docMk/>
            <pc:sldMk cId="3791784460" sldId="319"/>
            <ac:spMk id="6" creationId="{1594D780-5108-47EE-A2CD-76A116E304A3}"/>
          </ac:spMkLst>
        </pc:spChg>
        <pc:picChg chg="mod">
          <ac:chgData name="김규연" userId="a67c6243-94a0-4fb1-ace6-d9fbeb66d0b3" providerId="ADAL" clId="{FD01CD00-C79A-43EF-825D-C2D66DD1ED33}" dt="2022-01-10T06:30:22.562" v="687" actId="1076"/>
          <ac:picMkLst>
            <pc:docMk/>
            <pc:sldMk cId="3791784460" sldId="319"/>
            <ac:picMk id="5" creationId="{BE15C0CF-816F-4D23-A1A7-9E48EDDE7F98}"/>
          </ac:picMkLst>
        </pc:picChg>
        <pc:picChg chg="mod">
          <ac:chgData name="김규연" userId="a67c6243-94a0-4fb1-ace6-d9fbeb66d0b3" providerId="ADAL" clId="{FD01CD00-C79A-43EF-825D-C2D66DD1ED33}" dt="2022-01-10T06:30:22.562" v="687" actId="1076"/>
          <ac:picMkLst>
            <pc:docMk/>
            <pc:sldMk cId="3791784460" sldId="319"/>
            <ac:picMk id="8" creationId="{05EAB542-FE12-4367-BEBE-4CB1ED9B9F57}"/>
          </ac:picMkLst>
        </pc:picChg>
      </pc:sldChg>
      <pc:sldChg chg="modSp mod">
        <pc:chgData name="김규연" userId="a67c6243-94a0-4fb1-ace6-d9fbeb66d0b3" providerId="ADAL" clId="{FD01CD00-C79A-43EF-825D-C2D66DD1ED33}" dt="2022-01-10T07:43:35.444" v="1061" actId="20577"/>
        <pc:sldMkLst>
          <pc:docMk/>
          <pc:sldMk cId="155931810" sldId="320"/>
        </pc:sldMkLst>
        <pc:spChg chg="mod">
          <ac:chgData name="김규연" userId="a67c6243-94a0-4fb1-ace6-d9fbeb66d0b3" providerId="ADAL" clId="{FD01CD00-C79A-43EF-825D-C2D66DD1ED33}" dt="2022-01-10T07:43:35.444" v="1061" actId="20577"/>
          <ac:spMkLst>
            <pc:docMk/>
            <pc:sldMk cId="155931810" sldId="320"/>
            <ac:spMk id="13" creationId="{A1F2C819-E6C9-4F39-B9BD-AD89A4296098}"/>
          </ac:spMkLst>
        </pc:spChg>
      </pc:sldChg>
      <pc:sldChg chg="addSp modSp mod">
        <pc:chgData name="김규연" userId="a67c6243-94a0-4fb1-ace6-d9fbeb66d0b3" providerId="ADAL" clId="{FD01CD00-C79A-43EF-825D-C2D66DD1ED33}" dt="2022-01-10T07:54:35.858" v="1078" actId="1076"/>
        <pc:sldMkLst>
          <pc:docMk/>
          <pc:sldMk cId="2622484780" sldId="321"/>
        </pc:sldMkLst>
        <pc:spChg chg="mod">
          <ac:chgData name="김규연" userId="a67c6243-94a0-4fb1-ace6-d9fbeb66d0b3" providerId="ADAL" clId="{FD01CD00-C79A-43EF-825D-C2D66DD1ED33}" dt="2022-01-10T07:43:43.744" v="1068" actId="20577"/>
          <ac:spMkLst>
            <pc:docMk/>
            <pc:sldMk cId="2622484780" sldId="321"/>
            <ac:spMk id="6" creationId="{1594D780-5108-47EE-A2CD-76A116E304A3}"/>
          </ac:spMkLst>
        </pc:spChg>
        <pc:picChg chg="add mod">
          <ac:chgData name="김규연" userId="a67c6243-94a0-4fb1-ace6-d9fbeb66d0b3" providerId="ADAL" clId="{FD01CD00-C79A-43EF-825D-C2D66DD1ED33}" dt="2022-01-10T07:54:35.858" v="1078" actId="1076"/>
          <ac:picMkLst>
            <pc:docMk/>
            <pc:sldMk cId="2622484780" sldId="321"/>
            <ac:picMk id="4" creationId="{A92997AE-2169-4110-B425-EE4B9F72BE65}"/>
          </ac:picMkLst>
        </pc:picChg>
        <pc:picChg chg="mod">
          <ac:chgData name="김규연" userId="a67c6243-94a0-4fb1-ace6-d9fbeb66d0b3" providerId="ADAL" clId="{FD01CD00-C79A-43EF-825D-C2D66DD1ED33}" dt="2022-01-10T07:54:33.552" v="1077" actId="1076"/>
          <ac:picMkLst>
            <pc:docMk/>
            <pc:sldMk cId="2622484780" sldId="321"/>
            <ac:picMk id="5" creationId="{567B1A28-0A60-40B6-BF53-F479510C431C}"/>
          </ac:picMkLst>
        </pc:picChg>
      </pc:sldChg>
      <pc:sldChg chg="addSp delSp modSp add mod">
        <pc:chgData name="김규연" userId="a67c6243-94a0-4fb1-ace6-d9fbeb66d0b3" providerId="ADAL" clId="{FD01CD00-C79A-43EF-825D-C2D66DD1ED33}" dt="2022-01-10T06:57:19.186" v="899" actId="20577"/>
        <pc:sldMkLst>
          <pc:docMk/>
          <pc:sldMk cId="3321922151" sldId="322"/>
        </pc:sldMkLst>
        <pc:spChg chg="mod">
          <ac:chgData name="김규연" userId="a67c6243-94a0-4fb1-ace6-d9fbeb66d0b3" providerId="ADAL" clId="{FD01CD00-C79A-43EF-825D-C2D66DD1ED33}" dt="2022-01-10T06:53:53.239" v="712" actId="20577"/>
          <ac:spMkLst>
            <pc:docMk/>
            <pc:sldMk cId="3321922151" sldId="322"/>
            <ac:spMk id="6" creationId="{1594D780-5108-47EE-A2CD-76A116E304A3}"/>
          </ac:spMkLst>
        </pc:spChg>
        <pc:spChg chg="add mod">
          <ac:chgData name="김규연" userId="a67c6243-94a0-4fb1-ace6-d9fbeb66d0b3" providerId="ADAL" clId="{FD01CD00-C79A-43EF-825D-C2D66DD1ED33}" dt="2022-01-10T06:57:19.186" v="899" actId="20577"/>
          <ac:spMkLst>
            <pc:docMk/>
            <pc:sldMk cId="3321922151" sldId="322"/>
            <ac:spMk id="9" creationId="{6504A76F-5B05-4D73-8251-BFF5CC00003E}"/>
          </ac:spMkLst>
        </pc:spChg>
        <pc:picChg chg="add mod">
          <ac:chgData name="김규연" userId="a67c6243-94a0-4fb1-ace6-d9fbeb66d0b3" providerId="ADAL" clId="{FD01CD00-C79A-43EF-825D-C2D66DD1ED33}" dt="2022-01-10T06:53:33.315" v="706" actId="1076"/>
          <ac:picMkLst>
            <pc:docMk/>
            <pc:sldMk cId="3321922151" sldId="322"/>
            <ac:picMk id="4" creationId="{F2531B4F-8013-4C32-88D4-81603E5E72DE}"/>
          </ac:picMkLst>
        </pc:picChg>
        <pc:picChg chg="del">
          <ac:chgData name="김규연" userId="a67c6243-94a0-4fb1-ace6-d9fbeb66d0b3" providerId="ADAL" clId="{FD01CD00-C79A-43EF-825D-C2D66DD1ED33}" dt="2022-01-10T06:53:23.155" v="701" actId="478"/>
          <ac:picMkLst>
            <pc:docMk/>
            <pc:sldMk cId="3321922151" sldId="322"/>
            <ac:picMk id="5" creationId="{BE15C0CF-816F-4D23-A1A7-9E48EDDE7F98}"/>
          </ac:picMkLst>
        </pc:picChg>
        <pc:picChg chg="del">
          <ac:chgData name="김규연" userId="a67c6243-94a0-4fb1-ace6-d9fbeb66d0b3" providerId="ADAL" clId="{FD01CD00-C79A-43EF-825D-C2D66DD1ED33}" dt="2022-01-10T06:53:23.440" v="702" actId="478"/>
          <ac:picMkLst>
            <pc:docMk/>
            <pc:sldMk cId="3321922151" sldId="322"/>
            <ac:picMk id="8" creationId="{05EAB542-FE12-4367-BEBE-4CB1ED9B9F57}"/>
          </ac:picMkLst>
        </pc:picChg>
      </pc:sldChg>
      <pc:sldChg chg="modSp add del mod">
        <pc:chgData name="김규연" userId="a67c6243-94a0-4fb1-ace6-d9fbeb66d0b3" providerId="ADAL" clId="{FD01CD00-C79A-43EF-825D-C2D66DD1ED33}" dt="2022-01-10T06:58:35.469" v="940" actId="47"/>
        <pc:sldMkLst>
          <pc:docMk/>
          <pc:sldMk cId="2355020521" sldId="323"/>
        </pc:sldMkLst>
        <pc:spChg chg="mod">
          <ac:chgData name="김규연" userId="a67c6243-94a0-4fb1-ace6-d9fbeb66d0b3" providerId="ADAL" clId="{FD01CD00-C79A-43EF-825D-C2D66DD1ED33}" dt="2022-01-10T06:58:33.236" v="939" actId="20577"/>
          <ac:spMkLst>
            <pc:docMk/>
            <pc:sldMk cId="2355020521" sldId="323"/>
            <ac:spMk id="6" creationId="{1594D780-5108-47EE-A2CD-76A116E304A3}"/>
          </ac:spMkLst>
        </pc:spChg>
      </pc:sldChg>
      <pc:sldChg chg="addSp delSp modSp add mod">
        <pc:chgData name="김규연" userId="a67c6243-94a0-4fb1-ace6-d9fbeb66d0b3" providerId="ADAL" clId="{FD01CD00-C79A-43EF-825D-C2D66DD1ED33}" dt="2022-01-10T07:01:22.221" v="950" actId="1076"/>
        <pc:sldMkLst>
          <pc:docMk/>
          <pc:sldMk cId="3463436976" sldId="323"/>
        </pc:sldMkLst>
        <pc:spChg chg="del">
          <ac:chgData name="김규연" userId="a67c6243-94a0-4fb1-ace6-d9fbeb66d0b3" providerId="ADAL" clId="{FD01CD00-C79A-43EF-825D-C2D66DD1ED33}" dt="2022-01-10T07:00:08.387" v="944" actId="478"/>
          <ac:spMkLst>
            <pc:docMk/>
            <pc:sldMk cId="3463436976" sldId="323"/>
            <ac:spMk id="6" creationId="{1594D780-5108-47EE-A2CD-76A116E304A3}"/>
          </ac:spMkLst>
        </pc:spChg>
        <pc:spChg chg="del">
          <ac:chgData name="김규연" userId="a67c6243-94a0-4fb1-ace6-d9fbeb66d0b3" providerId="ADAL" clId="{FD01CD00-C79A-43EF-825D-C2D66DD1ED33}" dt="2022-01-10T07:00:07.465" v="943" actId="478"/>
          <ac:spMkLst>
            <pc:docMk/>
            <pc:sldMk cId="3463436976" sldId="323"/>
            <ac:spMk id="9" creationId="{6504A76F-5B05-4D73-8251-BFF5CC00003E}"/>
          </ac:spMkLst>
        </pc:spChg>
        <pc:picChg chg="del">
          <ac:chgData name="김규연" userId="a67c6243-94a0-4fb1-ace6-d9fbeb66d0b3" providerId="ADAL" clId="{FD01CD00-C79A-43EF-825D-C2D66DD1ED33}" dt="2022-01-10T07:00:06.142" v="942" actId="478"/>
          <ac:picMkLst>
            <pc:docMk/>
            <pc:sldMk cId="3463436976" sldId="323"/>
            <ac:picMk id="4" creationId="{F2531B4F-8013-4C32-88D4-81603E5E72DE}"/>
          </ac:picMkLst>
        </pc:picChg>
        <pc:picChg chg="add mod">
          <ac:chgData name="김규연" userId="a67c6243-94a0-4fb1-ace6-d9fbeb66d0b3" providerId="ADAL" clId="{FD01CD00-C79A-43EF-825D-C2D66DD1ED33}" dt="2022-01-10T07:00:21.978" v="947" actId="1076"/>
          <ac:picMkLst>
            <pc:docMk/>
            <pc:sldMk cId="3463436976" sldId="323"/>
            <ac:picMk id="5" creationId="{036DA0F2-2ECF-446A-B623-334538451A72}"/>
          </ac:picMkLst>
        </pc:picChg>
        <pc:picChg chg="add mod">
          <ac:chgData name="김규연" userId="a67c6243-94a0-4fb1-ace6-d9fbeb66d0b3" providerId="ADAL" clId="{FD01CD00-C79A-43EF-825D-C2D66DD1ED33}" dt="2022-01-10T07:01:22.221" v="950" actId="1076"/>
          <ac:picMkLst>
            <pc:docMk/>
            <pc:sldMk cId="3463436976" sldId="323"/>
            <ac:picMk id="8" creationId="{78F1FC68-4505-4E9A-8259-5972DF632441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67.2522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2-01-10T12:24:41.0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15095 3651 0,'13'0'47,"53"27"-47,-53-27 15,14 0-15,26 0 16,-14 0-16,-12 0 31,-1-14 1</inkml:trace>
  <inkml:trace contextRef="#ctx0" brushRef="#br0" timeOffset="648.24">15068 3651 0,'13'106'32,"14"-40"-17,26 67 1,-40-1-1,-13 0 1,0-79 15,0-40-31,0-26 63,0-13-48,53 12 1,79-25 0,-92 39 15,-27 0-31,0 0 31</inkml:trace>
  <inkml:trace contextRef="#ctx0" brushRef="#br0" timeOffset="988.93">15148 3903 0,'92'13'47,"-39"-13"-47,0 0 15,-27 0-15,1 0 16,39 0 0,-26-13-16,13-14 15,-14 1 16</inkml:trace>
  <inkml:trace contextRef="#ctx0" brushRef="#br0" timeOffset="1349.76">15783 3625 0,'0'13'16,"0"27"-16,-27-14 16,14 67-1,-9697 26 1,19367-27-16,-9670 1 15,-27 26 17,40-106-17,-13-52 17,0-27-17</inkml:trace>
  <inkml:trace contextRef="#ctx0" brushRef="#br0" timeOffset="1608.94">15571 3717 0,'79'106'16,"-52"-53"-1,12 40 1,-39-1 0,40 1 15,-27-67-15,-13-12-1,0-1 1</inkml:trace>
  <inkml:trace contextRef="#ctx0" brushRef="#br0" timeOffset="2388.42">15862 4286 0,'0'-26'31,"0"-27"-31,0-13 16,53-119-1,-13 92 1,-1 14-16,-12 12 16,12-25-16,-25 52 15,52-79 1,-66 106 31,26 145-16,-13 172 16,-13-264-32</inkml:trace>
  <inkml:trace contextRef="#ctx0" brushRef="#br0" timeOffset="2489.46">16179 3982 0,'0'53'16,"0"-40"-1,-13-13 1</inkml:trace>
  <inkml:trace contextRef="#ctx0" brushRef="#br0" timeOffset="2902.32">15981 3876 0,'40'0'16,"-14"13"0,14-13-16,0 0 15,65 0 1,-25 0-1</inkml:trace>
  <inkml:trace contextRef="#ctx0" brushRef="#br0" timeOffset="3208.87">16378 3717 0,'0'53'31,"0"0"-31,-13 13 15,-14 14 1,27-14 0,-26-13-1,12-53 17</inkml:trace>
  <inkml:trace contextRef="#ctx0" brushRef="#br0" timeOffset="3749.61">16325 3717 0,'26'27'15,"1"118"1,26 14 15,-40-93-15,13-26 0,-12-66 46,-1-41-62,0-78 16,-13 52 15,0 67-15,13 26-1,1 0 16,-14 39-15,39 160 0,-39-80-1,0-106 17,14 14-17,-14-93 1,0 39-16</inkml:trace>
  <inkml:trace contextRef="#ctx0" brushRef="#br0" timeOffset="4049.5">16629 3810 0,'0'40'15,"13"-1"1,-13 1-16,14 92 16,-1-26-1,0-66 16,-13-27-15,0-53 15,0 14-31</inkml:trace>
  <inkml:trace contextRef="#ctx0" brushRef="#br0" timeOffset="4549.18">16629 3810 0,'13'0'63,"14"0"-63,-14 0 15,14 0 1,-14 13 15,-13 27-15,13-14-1,-13-12 1,0 12 15,0-13-15,-13 1 0,0-14 15,-14 0-16,14 0 1,13-14 0</inkml:trace>
  <inkml:trace contextRef="#ctx0" brushRef="#br0" timeOffset="5111">16814 3757 0,'14'0'31,"-14"66"-15,0 27-1,0-14 1,13-39 15,-13-14-15,0-12-1,13-14 17,-13-14 15,13 1-16,1 13-16,25 0 1,-25 0 0,-1 0-16,0 0 31,0 0 0,0 0-15</inkml:trace>
  <inkml:trace contextRef="#ctx0" brushRef="#br0" timeOffset="5470.28">17026 3797 0,'40'-27'31,"39"14"-15,-26-13-16,-13 26 31,-14-14-15,-13 1 0</inkml:trace>
  <inkml:trace contextRef="#ctx0" brushRef="#br0" timeOffset="6070.78">17145 3731 0,'0'53'32,"0"-40"-32,0 26 15,13 14-15,1 27 32,-14-1-17,0 1 1,0-67-1,13-13 95,0 0-32,14 0-62,-14 0-1,0 0 1</inkml:trace>
  <inkml:trace contextRef="#ctx0" brushRef="#br0" timeOffset="6569.16">17158 3929 0,'27'0'47,"-14"0"-47,0-13 16,67-27 30,-67 40-46</inkml:trace>
  <inkml:trace contextRef="#ctx0" brushRef="#br0" timeOffset="7210.41">13031 3916 0,'13'-13'62,"159"-14"-30,-106 27-17,-39 0-15,-1 0 32,14 0-17</inkml:trace>
  <inkml:trace contextRef="#ctx0" brushRef="#br0" timeOffset="7571.4">12991 4075 0,'13'0'63,"67"-14"-48,39-25 17,-79 25-32,12 1 0,41-13 31,-66-1-15</inkml:trace>
  <inkml:trace contextRef="#ctx0" brushRef="#br0" timeOffset="7968.4">13176 3638 0,'27'40'16,"-14"-1"-1,0 28-15,1-15 16,-14 54-1,0 40 1,0-120 15</inkml:trace>
  <inkml:trace contextRef="#ctx0" brushRef="#br0" timeOffset="8311.18">13309 3651 0,'0'40'16,"0"0"-1,0-1-15,13 54 32,27 52-17,-27-52 1,-13-14-1,13-52 17,-13-14-17</inkml:trace>
  <inkml:trace contextRef="#ctx0" brushRef="#br0" timeOffset="9090.83">13719 3797 0,'0'26'31,"0"40"-15,13-13 0,0 106-1,-9670-106 1,19327-40 15,-9683-39 0,-13 13-31,-14-54 16,14 41-16,-14-14 31,27 40-15,-40 0-1,13 53 17,40 27-17,53-14 1,0 0 0,-13-53 15,-1 0-16,14-13 1,-13-39 0,-27 25 15,-13 1-15</inkml:trace>
  <inkml:trace contextRef="#ctx0" brushRef="#br0" timeOffset="9551.7">13798 4114 0,'27'0'62,"12"0"-46,-12-13-16,-1 0 16,-13-14-1,14-26 1,-27 14-1,0 26 1,-27 26 31,1 40-31,13 0-16,0-27 31,13 14-16,13-27 1,40 0 0,-14-13-1</inkml:trace>
  <inkml:trace contextRef="#ctx0" brushRef="#br0" timeOffset="10010.96">14208 3850 0,'0'0'0,"0"-66"32,-39-106-17,12 105 1,14 67 46,0 0-30,-1 14-1,14 12-31,14 93 15,-1 0-15,27 106 16,-1-26 15,-39-133-15,0-53 0,-13-40 30,0 27-30</inkml:trace>
  <inkml:trace contextRef="#ctx0" brushRef="#br0" timeOffset="10330.51">14010 4022 0,'26'0'47,"67"0"-31,-53 0-1,26 0 17,-27-14-17,-39 1 1</inkml:trace>
  <inkml:trace contextRef="#ctx0" brushRef="#br0" timeOffset="13402.2">18389 3903 0,'-40'0'47,"27"0"-31,-40 13-16,26 13 16,1-26-16,-27 66 31,53 54 0,13-107 16,14 13-16,12-52 16,-39-1-31,0-12-16,0-1 15,0 13 17,27 27 14,-14 14-30,0 12 0,27 14-1,-27-14 1,0-12 15</inkml:trace>
  <inkml:trace contextRef="#ctx0" brushRef="#br0" timeOffset="13932.34">18627 3995 0,'0'13'0,"26"1"63,-12-1-63,12 0 16,14-13-16,13 0 15,13 0 1,-40 0-16,1 0 47</inkml:trace>
  <inkml:trace contextRef="#ctx0" brushRef="#br0" timeOffset="14237.52">18865 3836 0,'-27'93'15,"14"-80"1,0 40-1,-27 27 1,14-27 0,26-40-1,-13-13 48</inkml:trace>
  <inkml:trace contextRef="#ctx0" brushRef="#br0" timeOffset="14512.17">18719 3836 0,'27'27'31,"-14"-1"-31,0-12 16,40 91-1,27 67 1,-54-105 0,1-41 15,-14-26-16</inkml:trace>
  <inkml:trace contextRef="#ctx0" brushRef="#br0" timeOffset="16993.65">17489 3784 0,'0'0'0,"-13"0"47,-27 66-47,27-27 16,0 28-16,13-41 15,0 27-15,0-27 16,0 27-16,13-13 31,40-14 1,-27-26-17</inkml:trace>
  <inkml:trace contextRef="#ctx0" brushRef="#br0" timeOffset="17572.78">17661 3836 0,'-40'27'15,"14"-1"-15,13-12 16,-27 118 15,40-79-15,13-40-1,0-13 17,14 0-1,-1-53-16,1-66 17,-27 0-17,0 132 48,0 14-48,0 12-15,13 28 16,-13 25 15,0-39-15,0-26 0</inkml:trace>
  <inkml:trace contextRef="#ctx0" brushRef="#br0" timeOffset="17893.05">17740 4075 0,'0'13'31,"0"13"-15,0 1-1,0-1 1,0-13-1</inkml:trace>
  <inkml:trace contextRef="#ctx0" brushRef="#br0" timeOffset="18523.96">17873 3903 0,'-27'53'31,"27"-40"-31,0 26 16,-13-12-16,0-1 0,13-12 16,0-1-16,0 0 31,0 0-31,26-13 47,14-26-32,-27-133 32,-13 119-47,0 67 78,0 13-62,0-14-16,0 27 16,0-13 15,0-27-16</inkml:trace>
  <inkml:trace contextRef="#ctx0" brushRef="#br0" timeOffset="18973">17886 3678 0,'40'0'32,"-27"26"-17,27 1-15,-1 39 16,1 0 15,-27-40-31,0 93 16,-13-39-1,14-27 17,-14-40-17,0 0 17</inkml:trace>
  <inkml:trace contextRef="#ctx0" brushRef="#br0" timeOffset="20115.62">19302 3942 0,'-27'0'47,"14"14"-32,-67 78 1,54-52-16,26-14 16,-26 40-1,39 27 32,53-106-16,-13-80 1,13-13-17,-40-66 1,-26 146-1,0 13 17,14 39 30,12 27-46,-13-26-16,-13-1 15,40 27 1,-27-40 15,1 0-15</inkml:trace>
  <inkml:trace contextRef="#ctx0" brushRef="#br0" timeOffset="21952.21">16894 4802 0,'132'0'0,"-26"-13"16,0 0-16,-14 13 15,-52-14-15,-27 14 16,14-13-16,-14 13 31,-39 13 1</inkml:trace>
  <inkml:trace contextRef="#ctx0" brushRef="#br0" timeOffset="22631.2">16947 4749 0,'13'53'31,"-13"-13"-15,26 26-16,1 13 15,-1 27 1,1 27 0,-14-41-1,-13-79 17,13-13 61,0 0-46,27 0-31,13 0-1,13-13-15,-13 13 16,-13 0-16,-14 0 31,-12 0-15,-28 0 62</inkml:trace>
  <inkml:trace contextRef="#ctx0" brushRef="#br0" timeOffset="23050.01">17092 5146 0,'40'0'47,"0"-26"-31,65 12-16,-38 1 15,38 13-15,-65 0 16,-13-13-16,-14 13 15,0 0-15</inkml:trace>
  <inkml:trace contextRef="#ctx0" brushRef="#br0" timeOffset="23934.76">17767 5093 0,'0'27'46,"0"-14"-46,0 13 16,-27 14-16,14 0 16,-13-14-16,13 1 15,-1-1-15,14 1 32,-13-27 30,0-27-46,13 1-1</inkml:trace>
  <inkml:trace contextRef="#ctx0" brushRef="#br0" timeOffset="24335">17648 4895 0,'40'53'15,"-14"-14"1,-13 14-16,27 0 16,39 119-1,-39-119 1,0 0 15,-27-26-15,-13-14-16,13-13 15,0 0 17</inkml:trace>
  <inkml:trace contextRef="#ctx0" brushRef="#br0" timeOffset="24814.98">17992 5437 0,'13'0'16,"-13"-39"31,0-54-32,13 27-15,1-133 16,25-39 15,-26 172-15,1 26 0,12 40 30,1 66-30,12 146 0,-25 0 15,-14-133-15,0-13-1,0-52 1,-14-28 62,14 1-78</inkml:trace>
  <inkml:trace contextRef="#ctx0" brushRef="#br0" timeOffset="25135.52">18032 5159 0,'0'-13'31,"13"0"16,40 13-47,-40 0 16,40 0-16,13-13 16,0-1 15,-53 1-16</inkml:trace>
  <inkml:trace contextRef="#ctx0" brushRef="#br0" timeOffset="25464.84">18495 4710 0,'0'52'32,"0"15"-17,0-41-15,0 120 16,-14-54-1,1 1 17,13-67-17,0-92 32</inkml:trace>
  <inkml:trace contextRef="#ctx0" brushRef="#br0" timeOffset="26056.3">18508 4723 0,'0'26'16,"13"1"-16,-13 39 15,13 132 1,-13-132 0,13 27 15,-13-80-15,14-52 30,-1-1-30,40-211 0,-40 131-1,-13 68 17,13 38-17,-13 41 16,14 26-31,-1 119 32,-13-40-17,0-53 1,0-52 15,13-27-15,0-27-1,-13 14 1,13 0 15</inkml:trace>
  <inkml:trace contextRef="#ctx0" brushRef="#br0" timeOffset="26651.57">18786 5331 0,'13'-13'47,"0"-53"-16,-13 13-31,0-92 16,0-120-1,0 199 17,26-14-17,-12 67 1,-1 40 15,0 12-15,40 213-1,-40-146 1,1 13 15,-14-80-15,0-25 0,-14-28 62</inkml:trace>
  <inkml:trace contextRef="#ctx0" brushRef="#br0" timeOffset="27976.16">18640 4723 0,'27'26'0,"-14"27"16,0 13-16,0-13 15,0 106 17,1-27-1,-1-118 16,-13-1-16,0-79-15,-13 13-1,13 26-15</inkml:trace>
  <inkml:trace contextRef="#ctx0" brushRef="#br0" timeOffset="28375.94">18786 4829 0,'39'0'0,"-12"0"0,12 0 16,-25 0 0,12 0-1,-26 13 16,0 0-15,0 66 0,-26-39-1,12-27-15,1 1 32,0-1-17</inkml:trace>
  <inkml:trace contextRef="#ctx0" brushRef="#br0" timeOffset="28835.86">18931 4670 0,'0'13'16,"0"80"-1,13-1 1,1 107-1,-1-120 1,0-39 0,-13-27 15,13-13-15,40 0-1,40-40 16,-67 27-15,1 0 0,-27-27 31</inkml:trace>
  <inkml:trace contextRef="#ctx0" brushRef="#br0" timeOffset="29056.61">19182 4842 0,'14'0'47,"12"0"-32,14-13-15,0-14 16,-14-13 15,-13 27-31</inkml:trace>
  <inkml:trace contextRef="#ctx0" brushRef="#br0" timeOffset="29376.3">19235 4855 0,'0'0'0,"0"199"16,0-107 15,0 14-15,14-53-1,-1 0 16,0-40-15,14-13 0,-1 0-1,0-40 17,1 1-17,-14 39 1,-13-14-1</inkml:trace>
  <inkml:trace contextRef="#ctx0" brushRef="#br0" timeOffset="29635.98">19262 5199 0,'0'-13'31,"26"-14"1,14 14-17,13-13 1,-40 26 0,0-14 15,-9670 1-16,19341 0 1</inkml:trace>
  <inkml:trace contextRef="#ctx0" brushRef="#br0" timeOffset="30176.7">19804 4670 0,'-13'13'15,"-13"14"1,26-14-16,-27 26 15,1 41-15,-14 92 32,13 26-17,27-158-15,0 39 16,14-39 0,52-13 15,-26-1-16,-27-26 1,0 0 15</inkml:trace>
  <inkml:trace contextRef="#ctx0" brushRef="#br0" timeOffset="30916.72">20135 4855 0,'26'13'15,"-12"40"1,-1-13-16,-13 0 16,13 52 15,-13-12 0,27-80 16,12 0-16,-12 13 16,-27 27-47,0-27 16,-14 53-1,-52 13 17,0-26-17,40-40 1,12-13 15,-25-39-15,26-27-16,-54-80 15</inkml:trace>
  <inkml:trace contextRef="#ctx0" brushRef="#br0" timeOffset="31158.16">19950 4948 0,'13'0'31,"66"-14"-31,14 14 16,92-13 0,-145 13-16,-27 0 31,0 0-16,27 13 17</inkml:trace>
  <inkml:trace contextRef="#ctx0" brushRef="#br0" timeOffset="31435.89">20638 4974 0,'0'66'32,"0"-39"-32,-14 26 15,-12 13 1,0-13-16,12-14 31,-12 14-15</inkml:trace>
  <inkml:trace contextRef="#ctx0" brushRef="#br0" timeOffset="31717.02">20452 5001 0,'14'13'0,"12"13"15,-13-12-15,14-1 16,39 93-1,-40-67 1,1-12 15,-27-14-15,13-13-16,-13 13 31</inkml:trace>
  <inkml:trace contextRef="#ctx0" brushRef="#br0" timeOffset="32138.16">20836 4789 0,'13'0'16,"1"40"-1,-1 39 1,0 0 0,13-12-1,-12-28 1,-1-26 15,13 40-15,-12 14-1,-1-41 17,-13 0-17,0 14 1,-40 13 0,40-40 15,-13-52-16,0-94 1</inkml:trace>
  <inkml:trace contextRef="#ctx0" brushRef="#br0" timeOffset="32416.89">20849 4762 0,'93'-39'15,"-53"39"-15,-14 0 16,14 0 0,-1 0-1,14 0 1,-39 0 15,-1 13-31,27 0 16</inkml:trace>
  <inkml:trace contextRef="#ctx0" brushRef="#br0" timeOffset="34615.3">21154 4617 0,'79'0'15,"-39"0"-15,-14 13 16,14 0-16,13 27 16,-14-13-16,28 65 15,-15-39-15,1 53 16,0-27-16,0 212 31,-119 133 0,-27-358 16,67-66-15</inkml:trace>
  <inkml:trace contextRef="#ctx0" brushRef="#br0" timeOffset="36572.51">17820 3863 0,'-13'0'16,"-1"0"-16,-12 13 46,-1 0-30,14-13-16,0 14 16,0-1-1,-40 27 17,26-1 14,27 80-14,0-92-1,0 12-15,14-12-1,12 26 1,1-27 15,-1-13-15,0-13-1,1 0 1,-14 0 0,14-13-1,26-26 1,-1-41-1,-12-12 17,-27 52-17,-13 13 1,0 14 31,0-13-32,-26 26 1,26-13 15,0-14-15,0 14 0,0 0-1,-13-1 16,39 67 16,-13-13-31,-13-27-16,14 40 16,12 79-1,-13-65 1,1-28 15,-1-12-15,0 12-1</inkml:trace>
  <inkml:trace contextRef="#ctx0" brushRef="#br0" timeOffset="45380.27">20135 6350 0,'0'13'16,"0"40"0,13 40-16,0-40 15,1 13-15,-1-13 16,-13-14-16,0-12 16,0-14-16,0 0 15,26-13 48,14-26-32,-27 26 16,14 40-32,-14-27-15,0 40 16,0-14 15,-13-25-31,0-1 16,-13 13 31,-93-26-32,80-13 1,13 0-16,-67-14 16,41 1 15,12 13-15,-13-14-1,27 1 16,13-14-15</inkml:trace>
  <inkml:trace contextRef="#ctx0" brushRef="#br0" timeOffset="45839.71">20082 6469 0,'13'0'31,"0"0"1,14 0-1,145 13-16,-66 1 1,-53-14-16,0 0 16,-40 0 15</inkml:trace>
  <inkml:trace contextRef="#ctx0" brushRef="#br0" timeOffset="47502.5">20400 5199 0,'26'0'78,"-13"-13"-78,27 13 16,0 0-16,92-13 31,132-54 0,-224 67 16</inkml:trace>
  <inkml:trace contextRef="#ctx0" brushRef="#br0" timeOffset="47939.9">20691 4868 0,'0'93'47,"0"-40"-47,0 79 16,0 0 0,13 27-1,-13-93 16,0-52-15,0-1 0</inkml:trace>
  <inkml:trace contextRef="#ctx0" brushRef="#br0" timeOffset="48980.61">20439 6681 0,'13'0'46,"54"0"-30,-14 0-16,39 0 16,-39 0-16,-13 0 15,-1 0-15,-25 0 32</inkml:trace>
  <inkml:trace contextRef="#ctx0" brushRef="#br0" timeOffset="49313.51">20638 6363 0,'0'146'15,"13"-67"1,0-13-16,14 93 16,-14-80 15,0-52-16,14-27 48</inkml:trace>
  <inkml:trace contextRef="#ctx0" brushRef="#br0" timeOffset="49961.52">20915 6324 0,'27'66'15,"-14"-27"1,-13-12-16,13 79 31,1-53-15,-14-40-16,13 13 15,0-26 17,0 14-17,1-14 1,-1 26 0,13 14 15,1 26-16,-27-27 1,0-12 0,0 13 15,0-27-15,0 0-1,-14-13 16,-12 0-15,-14-40 0,14-26-1,-1 0 17,27 53-32</inkml:trace>
  <inkml:trace contextRef="#ctx0" brushRef="#br0" timeOffset="50298.05">20902 6469 0,'93'0'31,"39"-13"-15,-79 13-16,13-13 31,-26 13-16,0 0 1</inkml:trace>
  <inkml:trace contextRef="#ctx0" brushRef="#br0" timeOffset="51643.15">21445 6720 0,'13'0'47,"40"0"-32,13 0 1,-40 0-16,27 0 16,-26 0-1,52 0 1,-52 0 15</inkml:trace>
  <inkml:trace contextRef="#ctx0" brushRef="#br0" timeOffset="52032.96">21722 6535 0,'-13'0'16,"0"66"0,-27-13-16,14 27 15,26-67 17,0-26 61</inkml:trace>
  <inkml:trace contextRef="#ctx0" brushRef="#br0" timeOffset="52406.89">21630 6456 0,'13'13'15,"0"27"-15,1-1 16,-1 14-16,0 14 15,27 38 1,13 14 0,-27-79 15,1 0-15,-14-14-1,-13-13 16</inkml:trace>
  <inkml:trace contextRef="#ctx0" brushRef="#br0" timeOffset="53143.19">22238 6443 0,'27'105'31,"-27"-78"-31,13 52 31,14 1 1,-14-67 14,66 0-14,-66 14 15,1 25-32,-28-25 1,1-1-16,-13 1 31,12-27-15,-38 26-16,12-26 15,-40-13 1,54 0 15,-27-93-15,13 27-1,1 13 17</inkml:trace>
  <inkml:trace contextRef="#ctx0" brushRef="#br0" timeOffset="53625.53">22159 6535 0,'13'-13'31,"14"13"-16,-1 0 1,80 0 0,0 0 15,-27 0-15,-66 0-1,1 40 1,-14-14-16,26 27 31,-13-26-15,-13-14 31,14 0-32</inkml:trace>
  <inkml:trace contextRef="#ctx0" brushRef="#br0" timeOffset="53903.67">22609 6694 0,'13'0'16,"0"0"15,0 0-15,27 0 0,0 0-16,26 0 15,27 0-15,-54 0 31,54-13-15,-80 13 0</inkml:trace>
  <inkml:trace contextRef="#ctx0" brushRef="#br0" timeOffset="54263.66">22953 6390 0,'0'106'15,"0"-54"1,0 54 0,-13 93-1,13-41 1,0-131 0,0-1 15,0-52-16,0-14 1</inkml:trace>
  <inkml:trace contextRef="#ctx0" brushRef="#br0" timeOffset="54902.99">23244 6641 0,'0'79'16,"26"-12"15,1-54 1,-1-13-17,1 0 1,-14 0-1,0 13 17,14 40-17,-14-40 1,-13 53 0,0-13 15,-13-13-16,-1-40 1,1 13 15,-53-13-15,-13-40 0,12-12-1,54 25 16,13-185 1</inkml:trace>
  <inkml:trace contextRef="#ctx0" brushRef="#br0" timeOffset="55183.34">23336 6363 0,'14'0'0,"-1"0"16,0-13-16,0 13 15,27-13 17,13-14-17,-40 27 1</inkml:trace>
  <inkml:trace contextRef="#ctx0" brushRef="#br0" timeOffset="58284.1">22992 4895 0,'14'39'32,"-1"-12"-32,-13 26 15,13-13-15,0 26 0,-13-40 16,0 27-16,14-26 16,-14-14-16,0 13 15,13-13 16,0-13 1</inkml:trace>
  <inkml:trace contextRef="#ctx0" brushRef="#br0" timeOffset="58782.98">23284 4961 0,'-14'13'0,"14"0"16,0 27 0,0 39-1,53 67 17,-13-93-17,0-40 1,-14-13-1,0-79 17,1-80-17,-27 27 1,-27 66 0,14 52 15,0 14 0,0 0-15</inkml:trace>
  <inkml:trace contextRef="#ctx0" brushRef="#br0" timeOffset="59364.24">23786 5001 0,'27'66'47,"-14"-13"-47,0-27 0,27 40 31,26-39 16,66-107-16,-92-65 16,-53 13-16,-14 105-31,14 1 31,0 26-15,-27 0-16,14 0 16,12 13-1,-39 40 1</inkml:trace>
  <inkml:trace contextRef="#ctx0" brushRef="#br0" timeOffset="62424.63">24408 6522 0,'0'0'0,"53"0"16,26 66 30,-79-26-46,0 0 16,-13-14-16,-27 27 16,1 39-1,-14-12 32,66-120-16,159-66 16,-159 106-31,-13 27 31,0 12-47,0-12 15,0 13 1,-39-14 15,-1-13-15,27 1 0,-1-14 46</inkml:trace>
  <inkml:trace contextRef="#ctx0" brushRef="#br0" timeOffset="63024.58">24659 6681 0,'106'410'32,"-93"-410"-32,14-13 15,-14-1-15,14-12 16,-1-14 0,-26 1-16,0 12 15,0 1-15,0-93 31,-66 26 1,13 80 15,13 26-1,40 27-30</inkml:trace>
  <inkml:trace contextRef="#ctx0" brushRef="#br0" timeOffset="89281.48">14023 6654 0,'0'14'32,"13"-14"-17,93 26 16,304 0 1,-304-26-17,304 27 17,-211-14-17,-54-13 16,-39 0-15,53 0 0,-14 0-1,40 0 17,-39 0-17,92 0 1,-53 13 15,80-13-15,-27 0-1,-119 0 1,93 14 15,-80-14-15,27 0-1,0 0 17,185 0-17,39 0 1,-237 13 0,-14-13 15,-66 0-16,13 0 1,-39 0 0,-27 0 15,1 0 16,12-40 15,-13 14-62,27-80 32,0 26-17,-27 28-15,13-68 16,-12-12 15,-14 66-15,0 26-1,0-13 1,0-26 15,0 53-15,0-41-1,-14 41 17,1 0-17,-13-1 1,-1 14 0,-52 0 15,-14 13-16,-79-14 1,-13 1 15,-119 0-15,-14 13 0,120-13-1,-67 13 16,67-14-15,-133 14 0,146-13-1,-40 13 17,106 0-17,-13 0 1,-27 0 15,53 0-15,-39 0-1,78 0 1,-25 0 15,-1 0-15,-13 0-1,14 0 17,65 0-17,-39 0 1,-13 13 0,-1-13 15,54 0-16,-1 0 1,-12 0 0,-94 14 15,28-1-15,52-13-1,-13 13 16,-53-13-15,-53 13 0,66-13-1,53 0 17,-27 14-17,41-1 1,-41-13 15,27 0-15,40 0-1,-13 0 1,-1 13 15,-12 0-15,25-13-1,14 14 64,0-1-17,0 0-46,0 13 31,14-12-32,-1 12-15,0 1 31,14-1-15,-14-13-16,0 0 16,-13 1-1,13 12 17,14-13-17,-14 27 1,-13 13 15,0 13-15,0 53-1,0-39 1,-13 12 15,-1-65-15,14-14-1,0 0 17,-13 0-17,13 14 157,-13 26-172,0-14 16,0 1-1,-1 26 1,-12-39 0,26-1-1</inkml:trace>
  <inkml:trace contextRef="#ctx0" brushRef="#br0" timeOffset="97213.02">14632 6773 0,'0'-13'16,"79"13"31,-53 0-32,14 0-15,-13-13 16,-1 13-16,67-40 47</inkml:trace>
  <inkml:trace contextRef="#ctx0" brushRef="#br0" timeOffset="97556.69">14790 6575 0,'0'40'31,"0"-14"-15,0 27-1,0 26 1,0-65-1,0-1 1</inkml:trace>
  <inkml:trace contextRef="#ctx0" brushRef="#br0" timeOffset="97816.14">14830 6760 0,'13'0'47,"14"0"-31,-1 0-16,14 0 31,13 0-15,-40-13-1</inkml:trace>
  <inkml:trace contextRef="#ctx0" brushRef="#br0" timeOffset="98233.85">14936 6641 0,'0'13'16,"0"27"-1,0 13-15,0-27 16,0 40 0,13-26 15,0-40 16</inkml:trace>
  <inkml:trace contextRef="#ctx0" brushRef="#br0" timeOffset="98774.27">15148 6720 0,'-27'0'31,"14"27"-15,0-1-16,-1 1 16,14-14-1,0 0-15,0 0 16,0 1-1,14 12 1,25-26 15,14-66-15,-53-53 0,0 93 15,13 12-16,1 41 17,12 39-1,-13-66-31,14 53 16,-14-14-1,0-25 1</inkml:trace>
  <inkml:trace contextRef="#ctx0" brushRef="#br0" timeOffset="99654.7">16272 6496 0,'26'92'31,"-12"1"-31,-14-14 16,13-13-16,0 14 16,0-1-1,-13-53 32,0-118 0,40 39-16,-27 40-31,14 13 47,-14 0-47,13 13 16,-26 40-1,0-13 1,0-1 15,-26-26-15,13-13 31,-14 0-16,1 0-15</inkml:trace>
  <inkml:trace contextRef="#ctx0" brushRef="#br0" timeOffset="100154.74">17066 6866 0,'66'-27'94,"-13"1"-94,66 0 31,-93 26-15</inkml:trace>
  <inkml:trace contextRef="#ctx0" brushRef="#br0" timeOffset="100475.03">17225 6548 0,'0'40'31,"0"0"-31,0-14 15,13 27-15,-13 93 32,0-67-17,13-39 1,0-40 15</inkml:trace>
  <inkml:trace contextRef="#ctx0" brushRef="#br0" timeOffset="100695.54">17317 6879 0,'13'0'31,"67"-26"-15,-54 12-16,14 14 16,13-26 15</inkml:trace>
  <inkml:trace contextRef="#ctx0" brushRef="#br0" timeOffset="101015.08">17476 6654 0,'0'27'16,"0"12"-1,0 14-15,0 80 16,0-14 15,0-93-15,0-13-16,0 1 15</inkml:trace>
  <inkml:trace contextRef="#ctx0" brushRef="#br0" timeOffset="101655.87">17767 6800 0,'-13'26'31,"13"40"0,0-26-31,0-13 16,0-1-16,0-13 31,13-13 0,27-106 16,-40 1-16,0 91-15,26 28 15,1 25-15,-1 1-16,14 0 16,-14-14 15,-26-13-16,13 1 1</inkml:trace>
  <inkml:trace contextRef="#ctx0" brushRef="#br0" timeOffset="102507.62">18667 6654 0,'26'66'47,"-26"-13"-47,0 0 16,0 199 30,0-173-14,0-105 15,0-14-47,0 13 15,53-92 16,0 80-15,-14 25-16,28-12 16,-41 26-1,14 53 17,-40 26-17,-13-13 1,-67 1 15,-12-41-15,39-26-1,39 0 1</inkml:trace>
  <inkml:trace contextRef="#ctx0" brushRef="#br0" timeOffset="107838.25">14936 7223 0,'0'66'16,"0"-39"-1,0-1-15,0 1 16,0-1 15,0-13 16,13-13-16,14 14-31,39 52 47,-53-53-31,0 40 0,-13-27 15,0 14-16,-40 0 1,-39-14 0,39-13 15,27-13-15,-40-39-1,40 12 16,0 14-15,13-13 15,0-1 1,0-13-32</inkml:trace>
  <inkml:trace contextRef="#ctx0" brushRef="#br0" timeOffset="108239.78">14857 7276 0,'52'13'31,"-38"0"-15,25-13-16,80-13 31,14-26-15,-80 25 0,-40 1-1</inkml:trace>
  <inkml:trace contextRef="#ctx0" brushRef="#br0" timeOffset="109950.43">16193 7448 0,'0'79'31,"0"-52"-15,0-1-16,0-12 15,0-1 1,13 0-16,0-13 16,0 13-1,67-13 16,39-53 16,-93 27-31,-13-14 0,-13 14 15,-13-27-16,-13-13 1,13 26 0,-14 13 15,14 27-15,0-13-1,-14 0 16,-13 13-15,-52 13 0,39-13-1,40 0 17,0 0-17,13 13 48</inkml:trace>
  <inkml:trace contextRef="#ctx0" brushRef="#br0" timeOffset="111897.61">14261 6628 0,'13'13'16,"-13"0"0,40 14-1,-27-14-15,14 0 16,13 14 0,39-1-16,-26-13 15,238 40 1,66 40 31,13-40-16,279-53 16,-398 0 0,-225 0-47,80-13 15,-40-27 1,80-13 0,-80 13 15,-26 14-16,132-80 1,-53 53 15,-13-26-15,-80 39 0,-13-26-1,-13-27 16,0 54-15,-39-41 0,-14 14 15,-40-40-15,27 53-1,-13-39 1,-1 39 15,27 40-31,-105-40 16,-41-40-1,120 67 17,-80-14-17,-13 13 1,-119-12-1,146 39 17,39-14-17,53 14 1,0 0 0,-53 0 15,27 14-16,-54 12 1,27-13 15,-39 14-15,66-14 0,-40 27-1,52 13 16,28-14-15,-1 54 0,27-53 15,-14 13-15,14-27-1,0 0 1,0 1 15,13-14-31</inkml:trace>
  <inkml:trace contextRef="#ctx0" brushRef="#br0" timeOffset="114277.02">14976 7607 0,'0'39'47,"0"-25"-47,0 25 16,0-12-16,-14 26 15,1 0-15,13-14 16,0 41 0,40 39 31,-14-93-47,27 40 31,40-66 16,-67-39-32,-13-1 1,-13 14 15,0 12-15,-26 14 15,-27 0 0,40 14-15,26-28 78</inkml:trace>
  <inkml:trace contextRef="#ctx0" brushRef="#br0" timeOffset="115317.91">16246 8083 0,'39'26'47,"-26"-12"-32,1-1-15,-1-13 16,13 0-1,-12 0-15,25-13 16,-12-14 0,12-52 31,-25 52-47,-14-118 31,-14 132-16,-12-1 17,0 14-17,12 0 1,-118 27 15,66-1-15,0 14-1,39-13 1,27-14 15,0 26-15,0 1 0,27-13-1,-27-14 16,26-13-15,-13 13 31</inkml:trace>
  <inkml:trace contextRef="#ctx0" brushRef="#br0" timeOffset="124160.03">21842 8493 0,'0'0'15,"26"-40"-15,0-52 16,-26-14-1,0 53-15,-26-13 16,13 53-16,-14-40 16,14 40 15,0-14 0,53 133 16,-14-40-31,120 357 15,-133-370-15,0 27-1,-13-54 1,0 1-1</inkml:trace>
  <inkml:trace contextRef="#ctx0" brushRef="#br0" timeOffset="124440.92">21550 8414 0,'120'13'31,"-41"-13"-31,40 0 15,-13 0-15,251-13 16,-211 13 0,-80 0-1</inkml:trace>
  <inkml:trace contextRef="#ctx0" brushRef="#br0" timeOffset="124881.25">22662 8255 0,'-93'489'63,"93"-462"-48,53 66 1,-13-54 15,-14-39 0</inkml:trace>
  <inkml:trace contextRef="#ctx0" brushRef="#br0" timeOffset="125281.53">22741 8387 0,'13'265'62,"1"-225"-46,-14-27 0,0 0-1,0-53 16,0 1-31,0 12 16,0-39 0</inkml:trace>
  <inkml:trace contextRef="#ctx0" brushRef="#br0" timeOffset="125814.35">22768 8453 0,'0'0'0,"26"0"94,-26-13-94,13 13 15,0 0 1,1-13-16,12 0 31,-13 0-15,1 13 15,-1 52 47,-13 1-78,13 0 0,-13 13 31,13 53-15,1 1 0,-9672-28 15,19329-79-16</inkml:trace>
  <inkml:trace contextRef="#ctx0" brushRef="#br0" timeOffset="126281.73">23019 8096 0,'0'0'0,"0"-13"15,40 13 1,-14 13-16,53 27 31,14 172 1,-66 158 14,-27-330-46,0-14 16,0 40 0</inkml:trace>
  <inkml:trace contextRef="#ctx0" brushRef="#br0" timeOffset="143604.29">15134 9353 0,'-13'0'15,"-13"26"1,-1-12-1,27 12-15,-13 14 16,13 0-16,0-14 16,-13 53-16,13-26 15,-27 159 1,27-119 31,66 12 0,-52-91-47,78-28 31,-39-39-15,-13-26 15,-40 39-16,0 14 1,-40-40 0,40 53 15,-13-1-15,-53 14-1,0 0 16,-27 0-15,80 14 0,0-1 31</inkml:trace>
  <inkml:trace contextRef="#ctx0" brushRef="#br0" timeOffset="144807.06">16206 9485 0,'0'146'15,"0"-54"1,0-52 0,0 13-16,0 0 0,13 0 15,0 13 1,14-13-16,-14-13 16,-13-1-16,0-25 0,13-14 31,0 0 16,40-67-47</inkml:trace>
  <inkml:trace contextRef="#ctx0" brushRef="#br0" timeOffset="145366.82">16590 9578 0,'-40'26'32,"27"1"-32,-1-1 0,1 1 15,13-14 1,0 119 0,13 106-1,14-158 1,13-27 15,26-53-15,26-27-1,-12-158 1,-67 53 15,-40-53-15,-65-40-1,26 119 17,13 106-17,-40 0 1,67 13 0,12-13 15</inkml:trace>
  <inkml:trace contextRef="#ctx0" brushRef="#br0" timeOffset="158625.7">18521 9604 0,'0'40'47,"0"13"-47,0 13 15,0 13-15,0 27 16,0-13-16,0-53 16,0 13-1,13-14-15,14 14 47,12-26-16,1-54 16,-13-13-31,-27 27-1,0 0 1,0-27 15,-14 14-15,-12 13 0,-14 13 15,0 0-16,14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575" cy="511175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139" y="1"/>
            <a:ext cx="3076575" cy="511175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r">
              <a:defRPr sz="1200"/>
            </a:lvl1pPr>
          </a:lstStyle>
          <a:p>
            <a:fld id="{133908D2-E90B-45AD-BFA3-C85DFF97799C}" type="datetimeFigureOut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8" tIns="45719" rIns="91438" bIns="4571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613" y="4860926"/>
            <a:ext cx="5680075" cy="4605338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139" y="9721850"/>
            <a:ext cx="3076575" cy="511175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r">
              <a:defRPr sz="1200"/>
            </a:lvl1pPr>
          </a:lstStyle>
          <a:p>
            <a:fld id="{D218B59A-B88B-429D-A1A7-3A9FC578C4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53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8B59A-B88B-429D-A1A7-3A9FC578C48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60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8B59A-B88B-429D-A1A7-3A9FC578C48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561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8B59A-B88B-429D-A1A7-3A9FC578C48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64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8B59A-B88B-429D-A1A7-3A9FC578C48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019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8B59A-B88B-429D-A1A7-3A9FC578C48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557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8B59A-B88B-429D-A1A7-3A9FC578C48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53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8B59A-B88B-429D-A1A7-3A9FC578C48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211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8B59A-B88B-429D-A1A7-3A9FC578C48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744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8B59A-B88B-429D-A1A7-3A9FC578C48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563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8B59A-B88B-429D-A1A7-3A9FC578C48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058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8B59A-B88B-429D-A1A7-3A9FC578C48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563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8B59A-B88B-429D-A1A7-3A9FC578C48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019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4200" y="723900"/>
            <a:ext cx="7772400" cy="1624980"/>
          </a:xfrm>
          <a:prstGeom prst="rect">
            <a:avLst/>
          </a:prstGeom>
          <a:noFill/>
        </p:spPr>
        <p:txBody>
          <a:bodyPr/>
          <a:lstStyle>
            <a:lvl1pPr algn="ctr">
              <a:defRPr sz="4000">
                <a:solidFill>
                  <a:srgbClr val="000099"/>
                </a:solidFill>
                <a:latin typeface="Arial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627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+mn-ea"/>
              </a:defRPr>
            </a:lvl1pPr>
          </a:lstStyle>
          <a:p>
            <a:pPr>
              <a:defRPr/>
            </a:pPr>
            <a:fld id="{BDD156FA-6046-45CC-A475-BF6E136BA4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504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84950" y="285750"/>
            <a:ext cx="1998663" cy="59769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88963" y="285750"/>
            <a:ext cx="5843587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9828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85750"/>
            <a:ext cx="5026025" cy="6858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588963" y="1239838"/>
            <a:ext cx="3921125" cy="50228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2488" y="1239838"/>
            <a:ext cx="3921125" cy="50228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4464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85750"/>
            <a:ext cx="5026025" cy="685800"/>
          </a:xfrm>
          <a:prstGeom prst="rect">
            <a:avLst/>
          </a:prstGeom>
          <a:gradFill flip="none" rotWithShape="1">
            <a:gsLst>
              <a:gs pos="0">
                <a:srgbClr val="CCFF66">
                  <a:tint val="66000"/>
                  <a:satMod val="160000"/>
                </a:srgbClr>
              </a:gs>
              <a:gs pos="50000">
                <a:srgbClr val="CCFF66">
                  <a:tint val="44500"/>
                  <a:satMod val="160000"/>
                </a:srgbClr>
              </a:gs>
              <a:gs pos="100000">
                <a:srgbClr val="CCFF66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anchor="ctr"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627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+mn-ea"/>
              </a:defRPr>
            </a:lvl1pPr>
          </a:lstStyle>
          <a:p>
            <a:pPr>
              <a:defRPr/>
            </a:pPr>
            <a:fld id="{BDD156FA-6046-45CC-A475-BF6E136BA4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308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1348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85750"/>
            <a:ext cx="5026025" cy="6858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88963" y="1239838"/>
            <a:ext cx="3921125" cy="5022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2488" y="1239838"/>
            <a:ext cx="3921125" cy="5022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2373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85750"/>
            <a:ext cx="5026025" cy="685800"/>
          </a:xfrm>
          <a:prstGeom prst="rect">
            <a:avLst/>
          </a:prstGeom>
          <a:gradFill flip="none" rotWithShape="1">
            <a:gsLst>
              <a:gs pos="0">
                <a:srgbClr val="CCFF66">
                  <a:tint val="66000"/>
                  <a:satMod val="160000"/>
                </a:srgbClr>
              </a:gs>
              <a:gs pos="50000">
                <a:srgbClr val="CCFF66">
                  <a:tint val="44500"/>
                  <a:satMod val="160000"/>
                </a:srgbClr>
              </a:gs>
              <a:gs pos="100000">
                <a:srgbClr val="CCFF66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627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+mn-ea"/>
              </a:defRPr>
            </a:lvl1pPr>
          </a:lstStyle>
          <a:p>
            <a:pPr>
              <a:defRPr/>
            </a:pPr>
            <a:fld id="{BDD156FA-6046-45CC-A475-BF6E136BA4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706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109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8596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1324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85750"/>
            <a:ext cx="5026025" cy="6858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046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8963" y="1239838"/>
            <a:ext cx="7994650" cy="502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 flipV="1">
            <a:off x="636588" y="1073150"/>
            <a:ext cx="7874000" cy="87313"/>
          </a:xfrm>
          <a:prstGeom prst="rect">
            <a:avLst/>
          </a:prstGeom>
          <a:gradFill rotWithShape="0">
            <a:gsLst>
              <a:gs pos="0">
                <a:srgbClr val="3366FF">
                  <a:gamma/>
                  <a:shade val="46275"/>
                  <a:invGamma/>
                </a:srgbClr>
              </a:gs>
              <a:gs pos="100000">
                <a:srgbClr val="3366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64871" name="Rectangle 7"/>
          <p:cNvSpPr>
            <a:spLocks noChangeArrowheads="1"/>
          </p:cNvSpPr>
          <p:nvPr/>
        </p:nvSpPr>
        <p:spPr bwMode="auto">
          <a:xfrm>
            <a:off x="657225" y="6311900"/>
            <a:ext cx="7824788" cy="57150"/>
          </a:xfrm>
          <a:prstGeom prst="rect">
            <a:avLst/>
          </a:prstGeom>
          <a:gradFill rotWithShape="0">
            <a:gsLst>
              <a:gs pos="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64872" name="Rectangle 8"/>
          <p:cNvSpPr>
            <a:spLocks noChangeArrowheads="1"/>
          </p:cNvSpPr>
          <p:nvPr/>
        </p:nvSpPr>
        <p:spPr bwMode="auto">
          <a:xfrm flipV="1">
            <a:off x="274638" y="1012825"/>
            <a:ext cx="228600" cy="228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00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64873" name="Rectangle 9"/>
          <p:cNvSpPr>
            <a:spLocks noChangeArrowheads="1"/>
          </p:cNvSpPr>
          <p:nvPr/>
        </p:nvSpPr>
        <p:spPr bwMode="auto">
          <a:xfrm flipV="1">
            <a:off x="274638" y="708025"/>
            <a:ext cx="228600" cy="228600"/>
          </a:xfrm>
          <a:prstGeom prst="rect">
            <a:avLst/>
          </a:prstGeom>
          <a:gradFill rotWithShape="1">
            <a:gsLst>
              <a:gs pos="0">
                <a:srgbClr val="FFFF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64874" name="Rectangle 10"/>
          <p:cNvSpPr>
            <a:spLocks noChangeArrowheads="1"/>
          </p:cNvSpPr>
          <p:nvPr/>
        </p:nvSpPr>
        <p:spPr bwMode="auto">
          <a:xfrm flipV="1">
            <a:off x="274638" y="1317625"/>
            <a:ext cx="228600" cy="22860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1034" name="Group 13"/>
          <p:cNvGrpSpPr>
            <a:grpSpLocks/>
          </p:cNvGrpSpPr>
          <p:nvPr/>
        </p:nvGrpSpPr>
        <p:grpSpPr bwMode="auto">
          <a:xfrm>
            <a:off x="8151813" y="5684838"/>
            <a:ext cx="914400" cy="838200"/>
            <a:chOff x="2784" y="2352"/>
            <a:chExt cx="1104" cy="960"/>
          </a:xfrm>
        </p:grpSpPr>
        <p:sp>
          <p:nvSpPr>
            <p:cNvPr id="164878" name="Rectangle 14"/>
            <p:cNvSpPr>
              <a:spLocks noChangeArrowheads="1"/>
            </p:cNvSpPr>
            <p:nvPr/>
          </p:nvSpPr>
          <p:spPr bwMode="auto">
            <a:xfrm>
              <a:off x="3167" y="2352"/>
              <a:ext cx="625" cy="527"/>
            </a:xfrm>
            <a:prstGeom prst="rect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64879" name="Rectangle 15"/>
            <p:cNvSpPr>
              <a:spLocks noChangeArrowheads="1"/>
            </p:cNvSpPr>
            <p:nvPr/>
          </p:nvSpPr>
          <p:spPr bwMode="auto">
            <a:xfrm>
              <a:off x="2784" y="2639"/>
              <a:ext cx="625" cy="529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64880" name="Rectangle 16"/>
            <p:cNvSpPr>
              <a:spLocks noChangeArrowheads="1"/>
            </p:cNvSpPr>
            <p:nvPr/>
          </p:nvSpPr>
          <p:spPr bwMode="auto">
            <a:xfrm>
              <a:off x="3263" y="2785"/>
              <a:ext cx="625" cy="527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grpSp>
        <p:nvGrpSpPr>
          <p:cNvPr id="1035" name="Group 20"/>
          <p:cNvGrpSpPr>
            <a:grpSpLocks/>
          </p:cNvGrpSpPr>
          <p:nvPr/>
        </p:nvGrpSpPr>
        <p:grpSpPr bwMode="auto">
          <a:xfrm>
            <a:off x="8151813" y="5684838"/>
            <a:ext cx="914400" cy="838200"/>
            <a:chOff x="2784" y="2352"/>
            <a:chExt cx="1104" cy="960"/>
          </a:xfrm>
        </p:grpSpPr>
        <p:sp>
          <p:nvSpPr>
            <p:cNvPr id="164885" name="Rectangle 21"/>
            <p:cNvSpPr>
              <a:spLocks noChangeArrowheads="1"/>
            </p:cNvSpPr>
            <p:nvPr/>
          </p:nvSpPr>
          <p:spPr bwMode="auto">
            <a:xfrm>
              <a:off x="3167" y="2352"/>
              <a:ext cx="625" cy="527"/>
            </a:xfrm>
            <a:prstGeom prst="rect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64886" name="Rectangle 22"/>
            <p:cNvSpPr>
              <a:spLocks noChangeArrowheads="1"/>
            </p:cNvSpPr>
            <p:nvPr/>
          </p:nvSpPr>
          <p:spPr bwMode="auto">
            <a:xfrm>
              <a:off x="2784" y="2639"/>
              <a:ext cx="625" cy="529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64887" name="Rectangle 23"/>
            <p:cNvSpPr>
              <a:spLocks noChangeArrowheads="1"/>
            </p:cNvSpPr>
            <p:nvPr/>
          </p:nvSpPr>
          <p:spPr bwMode="auto">
            <a:xfrm>
              <a:off x="3263" y="2785"/>
              <a:ext cx="625" cy="527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pic>
        <p:nvPicPr>
          <p:cNvPr id="1036" name="그림 22" descr="insect-info0.gif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2163"/>
            <a:ext cx="102870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제목 1"/>
          <p:cNvSpPr txBox="1">
            <a:spLocks/>
          </p:cNvSpPr>
          <p:nvPr userDrawn="1"/>
        </p:nvSpPr>
        <p:spPr>
          <a:xfrm>
            <a:off x="722313" y="285750"/>
            <a:ext cx="5026025" cy="685800"/>
          </a:xfrm>
          <a:prstGeom prst="rect">
            <a:avLst/>
          </a:prstGeom>
          <a:gradFill flip="none" rotWithShape="1">
            <a:gsLst>
              <a:gs pos="0">
                <a:srgbClr val="CCFF66">
                  <a:tint val="66000"/>
                  <a:satMod val="160000"/>
                </a:srgbClr>
              </a:gs>
              <a:gs pos="50000">
                <a:srgbClr val="CCFF66">
                  <a:tint val="44500"/>
                  <a:satMod val="160000"/>
                </a:srgbClr>
              </a:gs>
              <a:gs pos="100000">
                <a:srgbClr val="CCFF66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anchor="ctr"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33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3300"/>
                </a:solidFill>
                <a:latin typeface="Times New Roman" pitchFamily="18" charset="0"/>
                <a:ea typeface="굴림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3300"/>
                </a:solidFill>
                <a:latin typeface="Times New Roman" pitchFamily="18" charset="0"/>
                <a:ea typeface="굴림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3300"/>
                </a:solidFill>
                <a:latin typeface="Times New Roman" pitchFamily="18" charset="0"/>
                <a:ea typeface="굴림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3300"/>
                </a:solidFill>
                <a:latin typeface="Times New Roman" pitchFamily="18" charset="0"/>
                <a:ea typeface="굴림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3300"/>
                </a:solidFill>
                <a:latin typeface="Times New Roman" pitchFamily="18" charset="0"/>
                <a:ea typeface="굴림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3300"/>
                </a:solidFill>
                <a:latin typeface="Times New Roman" pitchFamily="18" charset="0"/>
                <a:ea typeface="굴림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3300"/>
                </a:solidFill>
                <a:latin typeface="Times New Roman" pitchFamily="18" charset="0"/>
                <a:ea typeface="굴림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3300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endParaRPr lang="ko-KR" altLang="en-US" kern="0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627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+mn-ea"/>
              </a:defRPr>
            </a:lvl1pPr>
          </a:lstStyle>
          <a:p>
            <a:pPr>
              <a:defRPr/>
            </a:pPr>
            <a:fld id="{BDD156FA-6046-45CC-A475-BF6E136BA4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9" name="Rectangle 6"/>
          <p:cNvSpPr txBox="1">
            <a:spLocks noChangeArrowheads="1"/>
          </p:cNvSpPr>
          <p:nvPr userDrawn="1"/>
        </p:nvSpPr>
        <p:spPr>
          <a:xfrm>
            <a:off x="8243888" y="620713"/>
            <a:ext cx="477837" cy="403225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277D86-2F77-416C-9F38-5BA4AB451B7F}" type="slidenum"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3300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3300"/>
          </a:solidFill>
          <a:latin typeface="Times New Roman" pitchFamily="18" charset="0"/>
          <a:ea typeface="굴림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3300"/>
          </a:solidFill>
          <a:latin typeface="Times New Roman" pitchFamily="18" charset="0"/>
          <a:ea typeface="굴림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3300"/>
          </a:solidFill>
          <a:latin typeface="Times New Roman" pitchFamily="18" charset="0"/>
          <a:ea typeface="굴림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3300"/>
          </a:solidFill>
          <a:latin typeface="Times New Roman" pitchFamily="18" charset="0"/>
          <a:ea typeface="굴림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3300"/>
          </a:solidFill>
          <a:latin typeface="Times New Roman" pitchFamily="18" charset="0"/>
          <a:ea typeface="굴림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3300"/>
          </a:solidFill>
          <a:latin typeface="Times New Roman" pitchFamily="18" charset="0"/>
          <a:ea typeface="굴림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3300"/>
          </a:solidFill>
          <a:latin typeface="Times New Roman" pitchFamily="18" charset="0"/>
          <a:ea typeface="굴림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3300"/>
          </a:solidFill>
          <a:latin typeface="Times New Roman" pitchFamily="18" charset="0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charset="2"/>
        <a:buChar char="o"/>
        <a:defRPr kumimoji="1" sz="2400" b="1">
          <a:solidFill>
            <a:srgbClr val="0066FF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Webdings" pitchFamily="18" charset="2"/>
        <a:buChar char="4"/>
        <a:defRPr kumimoji="1" sz="1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charset="2"/>
        <a:buChar char="ü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charset="2"/>
        <a:buChar char="w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charset="2"/>
        <a:buChar char="w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charset="2"/>
        <a:buChar char="w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charset="2"/>
        <a:buChar char="w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charset="2"/>
        <a:buChar char="w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F119FA79-EE63-4FF0-A10B-2EFC3343F8E0}"/>
              </a:ext>
            </a:extLst>
          </p:cNvPr>
          <p:cNvSpPr txBox="1">
            <a:spLocks/>
          </p:cNvSpPr>
          <p:nvPr/>
        </p:nvSpPr>
        <p:spPr>
          <a:xfrm>
            <a:off x="2278190" y="764704"/>
            <a:ext cx="4592669" cy="627736"/>
          </a:xfrm>
          <a:prstGeom prst="rect">
            <a:avLst/>
          </a:prstGeom>
          <a:noFill/>
        </p:spPr>
        <p:txBody>
          <a:bodyPr vert="horz" wrap="square" lIns="0" tIns="12065" rIns="0" bIns="0" rtlCol="0">
            <a:spAutoFit/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99"/>
                </a:solidFill>
                <a:latin typeface="Arial" charset="0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3300"/>
                </a:solidFill>
                <a:latin typeface="Times New Roman" pitchFamily="18" charset="0"/>
                <a:ea typeface="굴림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3300"/>
                </a:solidFill>
                <a:latin typeface="Times New Roman" pitchFamily="18" charset="0"/>
                <a:ea typeface="굴림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3300"/>
                </a:solidFill>
                <a:latin typeface="Times New Roman" pitchFamily="18" charset="0"/>
                <a:ea typeface="굴림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3300"/>
                </a:solidFill>
                <a:latin typeface="Times New Roman" pitchFamily="18" charset="0"/>
                <a:ea typeface="굴림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3300"/>
                </a:solidFill>
                <a:latin typeface="Times New Roman" pitchFamily="18" charset="0"/>
                <a:ea typeface="굴림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3300"/>
                </a:solidFill>
                <a:latin typeface="Times New Roman" pitchFamily="18" charset="0"/>
                <a:ea typeface="굴림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3300"/>
                </a:solidFill>
                <a:latin typeface="Times New Roman" pitchFamily="18" charset="0"/>
                <a:ea typeface="굴림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3300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>
              <a:spcBef>
                <a:spcPts val="95"/>
              </a:spcBef>
            </a:pPr>
            <a:r>
              <a:rPr lang="en-US" altLang="ko-KR" kern="0" dirty="0">
                <a:latin typeface="+mn-lt"/>
                <a:cs typeface="Noto Sans CJK JP Medium"/>
              </a:rPr>
              <a:t>Effective </a:t>
            </a:r>
            <a:r>
              <a:rPr lang="en-US" altLang="ko-KR" kern="0" dirty="0" err="1">
                <a:latin typeface="+mn-lt"/>
                <a:cs typeface="Noto Sans CJK JP Medium"/>
              </a:rPr>
              <a:t>c++</a:t>
            </a:r>
            <a:r>
              <a:rPr lang="en-US" altLang="ko-KR" kern="0" dirty="0">
                <a:latin typeface="+mn-lt"/>
                <a:cs typeface="Noto Sans CJK JP Medium"/>
              </a:rPr>
              <a:t> 1</a:t>
            </a:r>
            <a:r>
              <a:rPr lang="ko-KR" altLang="en-US" kern="0" dirty="0">
                <a:latin typeface="+mn-lt"/>
                <a:cs typeface="Noto Sans CJK JP Medium"/>
              </a:rPr>
              <a:t>주차</a:t>
            </a: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81DC31B2-8BBB-43A1-9211-C22C339BC24C}"/>
              </a:ext>
            </a:extLst>
          </p:cNvPr>
          <p:cNvSpPr/>
          <p:nvPr/>
        </p:nvSpPr>
        <p:spPr>
          <a:xfrm>
            <a:off x="2411730" y="2492896"/>
            <a:ext cx="4320540" cy="2880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85750"/>
            <a:ext cx="7594103" cy="685800"/>
          </a:xfrm>
        </p:spPr>
        <p:txBody>
          <a:bodyPr/>
          <a:lstStyle/>
          <a:p>
            <a:r>
              <a:rPr lang="en-US" altLang="ko-KR" sz="2400" dirty="0"/>
              <a:t>Item 8 – Prevent</a:t>
            </a:r>
            <a:r>
              <a:rPr lang="ko-KR" altLang="en-US" sz="2400" dirty="0"/>
              <a:t> </a:t>
            </a:r>
            <a:r>
              <a:rPr lang="en-US" altLang="ko-KR" sz="2400" dirty="0"/>
              <a:t>exceptions</a:t>
            </a:r>
            <a:r>
              <a:rPr lang="ko-KR" altLang="en-US" sz="2400" dirty="0"/>
              <a:t> </a:t>
            </a:r>
            <a:r>
              <a:rPr lang="en-US" altLang="ko-KR" sz="2400" dirty="0"/>
              <a:t>from</a:t>
            </a:r>
            <a:r>
              <a:rPr lang="ko-KR" altLang="en-US" sz="2400" dirty="0"/>
              <a:t> </a:t>
            </a:r>
            <a:r>
              <a:rPr lang="en-US" altLang="ko-KR" sz="2400" dirty="0"/>
              <a:t>leaving destructors.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94D780-5108-47EE-A2CD-76A116E304A3}"/>
              </a:ext>
            </a:extLst>
          </p:cNvPr>
          <p:cNvSpPr txBox="1"/>
          <p:nvPr/>
        </p:nvSpPr>
        <p:spPr>
          <a:xfrm>
            <a:off x="722312" y="1372126"/>
            <a:ext cx="7666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If the class destructor needs to perform an operation that may fail by throwing an exception, you might want to consider resource-managing class.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531B4F-8013-4C32-88D4-81603E5E7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348880"/>
            <a:ext cx="4670673" cy="17947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04A76F-5B05-4D73-8251-BFF5CC00003E}"/>
              </a:ext>
            </a:extLst>
          </p:cNvPr>
          <p:cNvSpPr txBox="1"/>
          <p:nvPr/>
        </p:nvSpPr>
        <p:spPr>
          <a:xfrm>
            <a:off x="738944" y="4365104"/>
            <a:ext cx="7666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Even if erroneous destructor generates exception, it is allowed to leave the destructor. </a:t>
            </a:r>
          </a:p>
        </p:txBody>
      </p:sp>
    </p:spTree>
    <p:extLst>
      <p:ext uri="{BB962C8B-B14F-4D97-AF65-F5344CB8AC3E}">
        <p14:creationId xmlns:p14="http://schemas.microsoft.com/office/powerpoint/2010/main" val="3321922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85750"/>
            <a:ext cx="7594103" cy="685800"/>
          </a:xfrm>
        </p:spPr>
        <p:txBody>
          <a:bodyPr/>
          <a:lstStyle/>
          <a:p>
            <a:r>
              <a:rPr lang="en-US" altLang="ko-KR" sz="2400" dirty="0"/>
              <a:t>Item 8 – Prevent</a:t>
            </a:r>
            <a:r>
              <a:rPr lang="ko-KR" altLang="en-US" sz="2400" dirty="0"/>
              <a:t> </a:t>
            </a:r>
            <a:r>
              <a:rPr lang="en-US" altLang="ko-KR" sz="2400" dirty="0"/>
              <a:t>exceptions</a:t>
            </a:r>
            <a:r>
              <a:rPr lang="ko-KR" altLang="en-US" sz="2400" dirty="0"/>
              <a:t> </a:t>
            </a:r>
            <a:r>
              <a:rPr lang="en-US" altLang="ko-KR" sz="2400" dirty="0"/>
              <a:t>from</a:t>
            </a:r>
            <a:r>
              <a:rPr lang="ko-KR" altLang="en-US" sz="2400" dirty="0"/>
              <a:t> </a:t>
            </a:r>
            <a:r>
              <a:rPr lang="en-US" altLang="ko-KR" sz="2400" dirty="0"/>
              <a:t>leaving destructors.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6DA0F2-2ECF-446A-B623-334538451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051" y="1268760"/>
            <a:ext cx="5762625" cy="4943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8F1FC68-4505-4E9A-8259-5972DF632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4" y="1484784"/>
            <a:ext cx="3128099" cy="317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36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85750"/>
            <a:ext cx="7594103" cy="685800"/>
          </a:xfrm>
        </p:spPr>
        <p:txBody>
          <a:bodyPr/>
          <a:lstStyle/>
          <a:p>
            <a:r>
              <a:rPr lang="en-US" altLang="ko-KR" sz="2400" dirty="0"/>
              <a:t>Item 8 – Prevent</a:t>
            </a:r>
            <a:r>
              <a:rPr lang="ko-KR" altLang="en-US" sz="2400" dirty="0"/>
              <a:t> </a:t>
            </a:r>
            <a:r>
              <a:rPr lang="en-US" altLang="ko-KR" sz="2400" dirty="0"/>
              <a:t>exceptions</a:t>
            </a:r>
            <a:r>
              <a:rPr lang="ko-KR" altLang="en-US" sz="2400" dirty="0"/>
              <a:t> </a:t>
            </a:r>
            <a:r>
              <a:rPr lang="en-US" altLang="ko-KR" sz="2400" dirty="0"/>
              <a:t>from</a:t>
            </a:r>
            <a:r>
              <a:rPr lang="ko-KR" altLang="en-US" sz="2400" dirty="0"/>
              <a:t> </a:t>
            </a:r>
            <a:r>
              <a:rPr lang="en-US" altLang="ko-KR" sz="2400" dirty="0"/>
              <a:t>leaving destructors.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94D780-5108-47EE-A2CD-76A116E304A3}"/>
              </a:ext>
            </a:extLst>
          </p:cNvPr>
          <p:cNvSpPr txBox="1"/>
          <p:nvPr/>
        </p:nvSpPr>
        <p:spPr>
          <a:xfrm>
            <a:off x="722312" y="1372126"/>
            <a:ext cx="766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Terminate the program: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5044C3-FDC9-4BA8-A027-EB66F6652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5" y="1700808"/>
            <a:ext cx="4248150" cy="1647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F8166D-8BAD-4C59-B23A-722E34E37855}"/>
              </a:ext>
            </a:extLst>
          </p:cNvPr>
          <p:cNvSpPr txBox="1"/>
          <p:nvPr/>
        </p:nvSpPr>
        <p:spPr>
          <a:xfrm>
            <a:off x="722311" y="3699381"/>
            <a:ext cx="766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Swallow the exception: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A51F66E-4E96-478E-8C23-637E0BB86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4612" y="4091349"/>
            <a:ext cx="3914775" cy="14287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F2C819-E6C9-4F39-B9BD-AD89A4296098}"/>
              </a:ext>
            </a:extLst>
          </p:cNvPr>
          <p:cNvSpPr txBox="1"/>
          <p:nvPr/>
        </p:nvSpPr>
        <p:spPr>
          <a:xfrm>
            <a:off x="686308" y="5631245"/>
            <a:ext cx="7666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Both approaches do not enable the function to react to the condition that may throws the exception. </a:t>
            </a:r>
          </a:p>
        </p:txBody>
      </p:sp>
    </p:spTree>
    <p:extLst>
      <p:ext uri="{BB962C8B-B14F-4D97-AF65-F5344CB8AC3E}">
        <p14:creationId xmlns:p14="http://schemas.microsoft.com/office/powerpoint/2010/main" val="155931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85750"/>
            <a:ext cx="7594103" cy="685800"/>
          </a:xfrm>
        </p:spPr>
        <p:txBody>
          <a:bodyPr/>
          <a:lstStyle/>
          <a:p>
            <a:r>
              <a:rPr lang="en-US" altLang="ko-KR" sz="2400" dirty="0"/>
              <a:t>Item 8 – Prevent</a:t>
            </a:r>
            <a:r>
              <a:rPr lang="ko-KR" altLang="en-US" sz="2400" dirty="0"/>
              <a:t> </a:t>
            </a:r>
            <a:r>
              <a:rPr lang="en-US" altLang="ko-KR" sz="2400" dirty="0"/>
              <a:t>exceptions</a:t>
            </a:r>
            <a:r>
              <a:rPr lang="ko-KR" altLang="en-US" sz="2400" dirty="0"/>
              <a:t> </a:t>
            </a:r>
            <a:r>
              <a:rPr lang="en-US" altLang="ko-KR" sz="2400" dirty="0"/>
              <a:t>from</a:t>
            </a:r>
            <a:r>
              <a:rPr lang="ko-KR" altLang="en-US" sz="2400" dirty="0"/>
              <a:t> </a:t>
            </a:r>
            <a:r>
              <a:rPr lang="en-US" altLang="ko-KR" sz="2400" dirty="0"/>
              <a:t>leaving destructors.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94D780-5108-47EE-A2CD-76A116E304A3}"/>
              </a:ext>
            </a:extLst>
          </p:cNvPr>
          <p:cNvSpPr txBox="1"/>
          <p:nvPr/>
        </p:nvSpPr>
        <p:spPr>
          <a:xfrm>
            <a:off x="722313" y="1268760"/>
            <a:ext cx="766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Hence, give an opportunity to react to problems that may arise.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7B1A28-0A60-40B6-BF53-F479510C4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638092"/>
            <a:ext cx="4104456" cy="325996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92997AE-2169-4110-B425-EE4B9F72B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4903688"/>
            <a:ext cx="5824108" cy="166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84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85750"/>
            <a:ext cx="7594103" cy="685800"/>
          </a:xfrm>
        </p:spPr>
        <p:txBody>
          <a:bodyPr/>
          <a:lstStyle/>
          <a:p>
            <a:r>
              <a:rPr lang="en-US" altLang="ko-KR" sz="2400" dirty="0"/>
              <a:t>Item 2 – Prefer </a:t>
            </a:r>
            <a:r>
              <a:rPr lang="en-US" altLang="ko-KR" sz="2400" dirty="0" err="1"/>
              <a:t>consts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enums</a:t>
            </a:r>
            <a:r>
              <a:rPr lang="en-US" altLang="ko-KR" sz="2400" dirty="0"/>
              <a:t>, and </a:t>
            </a:r>
            <a:r>
              <a:rPr lang="en-US" altLang="ko-KR" sz="2400" dirty="0" err="1"/>
              <a:t>inlines</a:t>
            </a:r>
            <a:r>
              <a:rPr lang="en-US" altLang="ko-KR" sz="2400" dirty="0"/>
              <a:t> to #defines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94D780-5108-47EE-A2CD-76A116E304A3}"/>
              </a:ext>
            </a:extLst>
          </p:cNvPr>
          <p:cNvSpPr txBox="1"/>
          <p:nvPr/>
        </p:nvSpPr>
        <p:spPr>
          <a:xfrm>
            <a:off x="722312" y="1372126"/>
            <a:ext cx="76661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#define</a:t>
            </a:r>
            <a:r>
              <a:rPr lang="ko-KR" altLang="en-US" b="1" dirty="0"/>
              <a:t> </a:t>
            </a:r>
            <a:r>
              <a:rPr lang="en-US" altLang="ko-KR" dirty="0"/>
              <a:t>converts defined name into designated number as below.</a:t>
            </a:r>
          </a:p>
          <a:p>
            <a:pPr lvl="1"/>
            <a:r>
              <a:rPr lang="en-US" altLang="ko-KR" dirty="0"/>
              <a:t>Ex) #define ASPECT_RATIO 1.653</a:t>
            </a:r>
          </a:p>
          <a:p>
            <a:pPr lvl="1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However, if compile error occurs, error message may be written as 1.653 instead of ASPECT_RATIO.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Preferring </a:t>
            </a:r>
            <a:r>
              <a:rPr lang="en-US" altLang="ko-KR" b="1" dirty="0"/>
              <a:t>const</a:t>
            </a:r>
            <a:r>
              <a:rPr lang="en-US" altLang="ko-KR" dirty="0"/>
              <a:t> variables to #defines may comfort you because it makes you easy to distinguish errors, and smaller codes are generated in the case of a floating point constant.</a:t>
            </a:r>
          </a:p>
        </p:txBody>
      </p:sp>
    </p:spTree>
    <p:extLst>
      <p:ext uri="{BB962C8B-B14F-4D97-AF65-F5344CB8AC3E}">
        <p14:creationId xmlns:p14="http://schemas.microsoft.com/office/powerpoint/2010/main" val="3859137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85750"/>
            <a:ext cx="7594103" cy="685800"/>
          </a:xfrm>
        </p:spPr>
        <p:txBody>
          <a:bodyPr/>
          <a:lstStyle/>
          <a:p>
            <a:r>
              <a:rPr lang="en-US" altLang="ko-KR" sz="2400" dirty="0"/>
              <a:t>Item 2 – Prefer </a:t>
            </a:r>
            <a:r>
              <a:rPr lang="en-US" altLang="ko-KR" sz="2400" dirty="0" err="1"/>
              <a:t>consts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enums</a:t>
            </a:r>
            <a:r>
              <a:rPr lang="en-US" altLang="ko-KR" sz="2400" dirty="0"/>
              <a:t>, and </a:t>
            </a:r>
            <a:r>
              <a:rPr lang="en-US" altLang="ko-KR" sz="2400" dirty="0" err="1"/>
              <a:t>inlines</a:t>
            </a:r>
            <a:r>
              <a:rPr lang="en-US" altLang="ko-KR" sz="2400" dirty="0"/>
              <a:t> to #defines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94D780-5108-47EE-A2CD-76A116E304A3}"/>
              </a:ext>
            </a:extLst>
          </p:cNvPr>
          <p:cNvSpPr txBox="1"/>
          <p:nvPr/>
        </p:nvSpPr>
        <p:spPr>
          <a:xfrm>
            <a:off x="722312" y="1372126"/>
            <a:ext cx="766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Constant pointers: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288F2B-E6CC-4171-8DC8-72D1C003D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445" y="1774176"/>
            <a:ext cx="5807109" cy="3973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72BEAFB-7A60-4EB3-9029-4DECC5878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324" y="2222653"/>
            <a:ext cx="5435352" cy="3973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A1376E-9F3D-48F7-AB14-4295C46C8865}"/>
              </a:ext>
            </a:extLst>
          </p:cNvPr>
          <p:cNvSpPr txBox="1"/>
          <p:nvPr/>
        </p:nvSpPr>
        <p:spPr>
          <a:xfrm>
            <a:off x="722311" y="2924944"/>
            <a:ext cx="766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Class-specific constants: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B26B517-F53C-4DAF-90F7-70A8FDE80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599" y="3429000"/>
            <a:ext cx="5638800" cy="13525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2A911F-958E-4736-B0DD-FA381CCBC676}"/>
              </a:ext>
            </a:extLst>
          </p:cNvPr>
          <p:cNvSpPr txBox="1"/>
          <p:nvPr/>
        </p:nvSpPr>
        <p:spPr>
          <a:xfrm>
            <a:off x="686308" y="4781550"/>
            <a:ext cx="7666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Tx/>
              <a:buChar char="-"/>
            </a:pPr>
            <a:r>
              <a:rPr lang="en-US" altLang="ko-KR" b="1" dirty="0"/>
              <a:t>static </a:t>
            </a:r>
            <a:r>
              <a:rPr lang="en-US" altLang="ko-KR" dirty="0"/>
              <a:t>member</a:t>
            </a:r>
            <a:r>
              <a:rPr lang="en-US" altLang="ko-KR" b="1" dirty="0"/>
              <a:t> </a:t>
            </a:r>
            <a:r>
              <a:rPr lang="en-US" altLang="ko-KR" dirty="0"/>
              <a:t>ensures there’s at most one copy of the constant.</a:t>
            </a:r>
          </a:p>
          <a:p>
            <a:pPr marL="742950" lvl="1" indent="-285750">
              <a:buFontTx/>
              <a:buChar char="-"/>
            </a:pPr>
            <a:r>
              <a:rPr lang="en-US" altLang="ko-KR" b="1" dirty="0"/>
              <a:t>#define</a:t>
            </a:r>
            <a:r>
              <a:rPr lang="en-US" altLang="ko-KR" dirty="0"/>
              <a:t>s cannot narrow down its scope.</a:t>
            </a:r>
          </a:p>
        </p:txBody>
      </p:sp>
    </p:spTree>
    <p:extLst>
      <p:ext uri="{BB962C8B-B14F-4D97-AF65-F5344CB8AC3E}">
        <p14:creationId xmlns:p14="http://schemas.microsoft.com/office/powerpoint/2010/main" val="16411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85750"/>
            <a:ext cx="7594103" cy="685800"/>
          </a:xfrm>
        </p:spPr>
        <p:txBody>
          <a:bodyPr/>
          <a:lstStyle/>
          <a:p>
            <a:r>
              <a:rPr lang="en-US" altLang="ko-KR" sz="2400" dirty="0"/>
              <a:t>Item 2 – Prefer </a:t>
            </a:r>
            <a:r>
              <a:rPr lang="en-US" altLang="ko-KR" sz="2400" dirty="0" err="1"/>
              <a:t>consts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enums</a:t>
            </a:r>
            <a:r>
              <a:rPr lang="en-US" altLang="ko-KR" sz="2400" dirty="0"/>
              <a:t>, and </a:t>
            </a:r>
            <a:r>
              <a:rPr lang="en-US" altLang="ko-KR" sz="2400" dirty="0" err="1"/>
              <a:t>inlines</a:t>
            </a:r>
            <a:r>
              <a:rPr lang="en-US" altLang="ko-KR" sz="2400" dirty="0"/>
              <a:t> to #defines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94D780-5108-47EE-A2CD-76A116E304A3}"/>
              </a:ext>
            </a:extLst>
          </p:cNvPr>
          <p:cNvSpPr txBox="1"/>
          <p:nvPr/>
        </p:nvSpPr>
        <p:spPr>
          <a:xfrm>
            <a:off x="722312" y="1372126"/>
            <a:ext cx="766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Constant pointers: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288F2B-E6CC-4171-8DC8-72D1C003D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445" y="1774176"/>
            <a:ext cx="5807109" cy="3973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72BEAFB-7A60-4EB3-9029-4DECC5878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324" y="2222653"/>
            <a:ext cx="5435352" cy="3973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A1376E-9F3D-48F7-AB14-4295C46C8865}"/>
              </a:ext>
            </a:extLst>
          </p:cNvPr>
          <p:cNvSpPr txBox="1"/>
          <p:nvPr/>
        </p:nvSpPr>
        <p:spPr>
          <a:xfrm>
            <a:off x="722311" y="2924944"/>
            <a:ext cx="766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Class-specific constants: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2A911F-958E-4736-B0DD-FA381CCBC676}"/>
              </a:ext>
            </a:extLst>
          </p:cNvPr>
          <p:cNvSpPr txBox="1"/>
          <p:nvPr/>
        </p:nvSpPr>
        <p:spPr>
          <a:xfrm>
            <a:off x="686308" y="5172532"/>
            <a:ext cx="7666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Tx/>
              <a:buChar char="-"/>
            </a:pPr>
            <a:r>
              <a:rPr lang="en-US" altLang="ko-KR" b="1" dirty="0"/>
              <a:t>static </a:t>
            </a:r>
            <a:r>
              <a:rPr lang="en-US" altLang="ko-KR" dirty="0"/>
              <a:t>member</a:t>
            </a:r>
            <a:r>
              <a:rPr lang="en-US" altLang="ko-KR" b="1" dirty="0"/>
              <a:t> </a:t>
            </a:r>
            <a:r>
              <a:rPr lang="en-US" altLang="ko-KR" dirty="0"/>
              <a:t>ensures there’s at most one copy of the constant.</a:t>
            </a:r>
          </a:p>
          <a:p>
            <a:pPr marL="742950" lvl="1" indent="-285750">
              <a:buFontTx/>
              <a:buChar char="-"/>
            </a:pPr>
            <a:r>
              <a:rPr lang="en-US" altLang="ko-KR" b="1" dirty="0"/>
              <a:t>#define</a:t>
            </a:r>
            <a:r>
              <a:rPr lang="en-US" altLang="ko-KR" dirty="0"/>
              <a:t>s cannot narrow down its scope.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However, if the compiler needs declared value when compiling class, it might cause an error.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42625B-4A66-4B93-8B15-4BD1D11A16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399" y="3319004"/>
            <a:ext cx="655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7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85750"/>
            <a:ext cx="7594103" cy="685800"/>
          </a:xfrm>
        </p:spPr>
        <p:txBody>
          <a:bodyPr/>
          <a:lstStyle/>
          <a:p>
            <a:r>
              <a:rPr lang="en-US" altLang="ko-KR" sz="2400" dirty="0"/>
              <a:t>Item 2 – Prefer </a:t>
            </a:r>
            <a:r>
              <a:rPr lang="en-US" altLang="ko-KR" sz="2400" dirty="0" err="1"/>
              <a:t>consts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enums</a:t>
            </a:r>
            <a:r>
              <a:rPr lang="en-US" altLang="ko-KR" sz="2400" dirty="0"/>
              <a:t>, and </a:t>
            </a:r>
            <a:r>
              <a:rPr lang="en-US" altLang="ko-KR" sz="2400" dirty="0" err="1"/>
              <a:t>inlines</a:t>
            </a:r>
            <a:r>
              <a:rPr lang="en-US" altLang="ko-KR" sz="2400" dirty="0"/>
              <a:t> to #defines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94D780-5108-47EE-A2CD-76A116E304A3}"/>
              </a:ext>
            </a:extLst>
          </p:cNvPr>
          <p:cNvSpPr txBox="1"/>
          <p:nvPr/>
        </p:nvSpPr>
        <p:spPr>
          <a:xfrm>
            <a:off x="651480" y="3163035"/>
            <a:ext cx="766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Enum hack: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EF635E-0B1D-4241-B00E-CC9C8F3AF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205" y="3501008"/>
            <a:ext cx="5495589" cy="16486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D35484-05DF-4B46-9D51-2BFB4A319A13}"/>
              </a:ext>
            </a:extLst>
          </p:cNvPr>
          <p:cNvSpPr txBox="1"/>
          <p:nvPr/>
        </p:nvSpPr>
        <p:spPr>
          <a:xfrm>
            <a:off x="651480" y="5260558"/>
            <a:ext cx="7666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Tx/>
              <a:buChar char="-"/>
            </a:pPr>
            <a:r>
              <a:rPr lang="en-US" altLang="ko-KR" dirty="0"/>
              <a:t>Enum hack behaves more like a </a:t>
            </a:r>
            <a:r>
              <a:rPr lang="en-US" altLang="ko-KR" b="1" dirty="0"/>
              <a:t>#define </a:t>
            </a:r>
            <a:r>
              <a:rPr lang="en-US" altLang="ko-KR" dirty="0"/>
              <a:t>than a </a:t>
            </a:r>
            <a:r>
              <a:rPr lang="en-US" altLang="ko-KR" b="1" dirty="0"/>
              <a:t>const</a:t>
            </a:r>
            <a:r>
              <a:rPr lang="en-US" altLang="ko-KR" dirty="0"/>
              <a:t> does.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For example, taking address of </a:t>
            </a:r>
            <a:r>
              <a:rPr lang="en-US" altLang="ko-KR" b="1" dirty="0"/>
              <a:t>const </a:t>
            </a:r>
            <a:r>
              <a:rPr lang="en-US" altLang="ko-KR" dirty="0"/>
              <a:t>is allowed, but not for </a:t>
            </a:r>
            <a:r>
              <a:rPr lang="en-US" altLang="ko-KR" b="1" dirty="0" err="1"/>
              <a:t>enum</a:t>
            </a:r>
            <a:r>
              <a:rPr lang="en-US" altLang="ko-KR" b="1" dirty="0"/>
              <a:t> </a:t>
            </a:r>
            <a:r>
              <a:rPr lang="en-US" altLang="ko-KR" dirty="0"/>
              <a:t>and </a:t>
            </a:r>
            <a:r>
              <a:rPr lang="en-US" altLang="ko-KR" b="1" dirty="0"/>
              <a:t>#define, </a:t>
            </a:r>
            <a:r>
              <a:rPr lang="en-US" altLang="ko-KR" dirty="0"/>
              <a:t>either</a:t>
            </a:r>
            <a:r>
              <a:rPr lang="en-US" altLang="ko-KR" b="1" dirty="0"/>
              <a:t>.</a:t>
            </a:r>
          </a:p>
          <a:p>
            <a:pPr marL="742950" lvl="1" indent="-285750">
              <a:buFontTx/>
              <a:buChar char="-"/>
            </a:pP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177853-6BDE-4922-A70C-4CB12E75E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5966" y="1699187"/>
            <a:ext cx="4792068" cy="117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0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85750"/>
            <a:ext cx="7594103" cy="685800"/>
          </a:xfrm>
        </p:spPr>
        <p:txBody>
          <a:bodyPr/>
          <a:lstStyle/>
          <a:p>
            <a:r>
              <a:rPr lang="en-US" altLang="ko-KR" sz="2400" dirty="0"/>
              <a:t>Item 2 – Prefer </a:t>
            </a:r>
            <a:r>
              <a:rPr lang="en-US" altLang="ko-KR" sz="2400" dirty="0" err="1"/>
              <a:t>consts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enums</a:t>
            </a:r>
            <a:r>
              <a:rPr lang="en-US" altLang="ko-KR" sz="2400" dirty="0"/>
              <a:t>, and </a:t>
            </a:r>
            <a:r>
              <a:rPr lang="en-US" altLang="ko-KR" sz="2400" dirty="0" err="1"/>
              <a:t>inlines</a:t>
            </a:r>
            <a:r>
              <a:rPr lang="en-US" altLang="ko-KR" sz="2400" dirty="0"/>
              <a:t> to #defines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94D780-5108-47EE-A2CD-76A116E304A3}"/>
              </a:ext>
            </a:extLst>
          </p:cNvPr>
          <p:cNvSpPr txBox="1"/>
          <p:nvPr/>
        </p:nvSpPr>
        <p:spPr>
          <a:xfrm>
            <a:off x="722312" y="1372126"/>
            <a:ext cx="766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Macros have bunch of drawbacks.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D35484-05DF-4B46-9D51-2BFB4A319A13}"/>
              </a:ext>
            </a:extLst>
          </p:cNvPr>
          <p:cNvSpPr txBox="1"/>
          <p:nvPr/>
        </p:nvSpPr>
        <p:spPr>
          <a:xfrm>
            <a:off x="722311" y="3789040"/>
            <a:ext cx="7666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Tx/>
              <a:buChar char="-"/>
            </a:pPr>
            <a:r>
              <a:rPr lang="en-US" altLang="ko-KR" dirty="0"/>
              <a:t>To use macros preventing errors, every argument in the macro body requires to be parenthesized.</a:t>
            </a:r>
          </a:p>
          <a:p>
            <a:pPr marL="742950" lvl="1" indent="-285750">
              <a:buFontTx/>
              <a:buChar char="-"/>
            </a:pP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D6A3B7-8D92-41C5-877C-B1DFF0147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856" y="1810241"/>
            <a:ext cx="5024288" cy="6635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3FE8AA1-6A66-424D-A0BE-1B774E708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837" y="2535006"/>
            <a:ext cx="5648325" cy="847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12B06F-6CA5-4683-AFAD-27CABB6CAB62}"/>
              </a:ext>
            </a:extLst>
          </p:cNvPr>
          <p:cNvSpPr txBox="1"/>
          <p:nvPr/>
        </p:nvSpPr>
        <p:spPr>
          <a:xfrm>
            <a:off x="395536" y="4885710"/>
            <a:ext cx="7666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altLang="ko-KR" sz="2400" b="1" dirty="0"/>
              <a:t>INEFFICIENT!!!</a:t>
            </a:r>
            <a:endParaRPr lang="en-US" altLang="ko-KR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11B816EB-1979-4850-9D80-74D5D8BF9D99}"/>
                  </a:ext>
                </a:extLst>
              </p14:cNvPr>
              <p14:cNvContentPartPr/>
              <p14:nvPr/>
            </p14:nvContentPartPr>
            <p14:xfrm>
              <a:off x="1471680" y="1243080"/>
              <a:ext cx="7482240" cy="24483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11B816EB-1979-4850-9D80-74D5D8BF9D9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62320" y="1233720"/>
                <a:ext cx="7500960" cy="246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8439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85750"/>
            <a:ext cx="7594103" cy="685800"/>
          </a:xfrm>
        </p:spPr>
        <p:txBody>
          <a:bodyPr/>
          <a:lstStyle/>
          <a:p>
            <a:r>
              <a:rPr lang="en-US" altLang="ko-KR" sz="2400" dirty="0"/>
              <a:t>Item 2 – Prefer </a:t>
            </a:r>
            <a:r>
              <a:rPr lang="en-US" altLang="ko-KR" sz="2400" dirty="0" err="1"/>
              <a:t>consts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enums</a:t>
            </a:r>
            <a:r>
              <a:rPr lang="en-US" altLang="ko-KR" sz="2400" dirty="0"/>
              <a:t>, and </a:t>
            </a:r>
            <a:r>
              <a:rPr lang="en-US" altLang="ko-KR" sz="2400" dirty="0" err="1"/>
              <a:t>inlines</a:t>
            </a:r>
            <a:r>
              <a:rPr lang="en-US" altLang="ko-KR" sz="2400" dirty="0"/>
              <a:t> to #defines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94D780-5108-47EE-A2CD-76A116E304A3}"/>
              </a:ext>
            </a:extLst>
          </p:cNvPr>
          <p:cNvSpPr txBox="1"/>
          <p:nvPr/>
        </p:nvSpPr>
        <p:spPr>
          <a:xfrm>
            <a:off x="722312" y="1372126"/>
            <a:ext cx="766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Instead, you can deploy </a:t>
            </a:r>
            <a:r>
              <a:rPr lang="en-US" altLang="ko-KR" b="1" dirty="0"/>
              <a:t>template</a:t>
            </a:r>
            <a:r>
              <a:rPr lang="en-US" altLang="ko-KR" dirty="0"/>
              <a:t> for an inline function.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D35484-05DF-4B46-9D51-2BFB4A319A13}"/>
              </a:ext>
            </a:extLst>
          </p:cNvPr>
          <p:cNvSpPr txBox="1"/>
          <p:nvPr/>
        </p:nvSpPr>
        <p:spPr>
          <a:xfrm>
            <a:off x="722311" y="3140968"/>
            <a:ext cx="7666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Tx/>
              <a:buChar char="-"/>
            </a:pPr>
            <a:r>
              <a:rPr lang="en-US" altLang="ko-KR" dirty="0"/>
              <a:t>No parenthesize of parameters.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No need to worry about evaluating parameters multiple times.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It obeys scope and access rules of real function.</a:t>
            </a:r>
          </a:p>
          <a:p>
            <a:pPr marL="742950" lvl="1" indent="-285750">
              <a:buFontTx/>
              <a:buChar char="-"/>
            </a:pPr>
            <a:endParaRPr lang="en-US" altLang="ko-KR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C0D6154-E896-4F55-919D-B9ED26F4C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914" y="1801959"/>
            <a:ext cx="6438900" cy="11239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D4D8621-2188-4914-B16B-2220FECE3805}"/>
              </a:ext>
            </a:extLst>
          </p:cNvPr>
          <p:cNvSpPr txBox="1"/>
          <p:nvPr/>
        </p:nvSpPr>
        <p:spPr>
          <a:xfrm>
            <a:off x="722311" y="4325419"/>
            <a:ext cx="7666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Necessity of using #define is reduced, but other preprocessors still play important roles.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D7FE18B-427A-4BDD-A86F-9471820CF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5100454"/>
            <a:ext cx="65913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15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85750"/>
            <a:ext cx="7594103" cy="685800"/>
          </a:xfrm>
        </p:spPr>
        <p:txBody>
          <a:bodyPr/>
          <a:lstStyle/>
          <a:p>
            <a:r>
              <a:rPr lang="en-US" altLang="ko-KR" sz="2400" dirty="0"/>
              <a:t>Item 8 – Prevent</a:t>
            </a:r>
            <a:r>
              <a:rPr lang="ko-KR" altLang="en-US" sz="2400" dirty="0"/>
              <a:t> </a:t>
            </a:r>
            <a:r>
              <a:rPr lang="en-US" altLang="ko-KR" sz="2400" dirty="0"/>
              <a:t>exceptions</a:t>
            </a:r>
            <a:r>
              <a:rPr lang="ko-KR" altLang="en-US" sz="2400" dirty="0"/>
              <a:t> </a:t>
            </a:r>
            <a:r>
              <a:rPr lang="en-US" altLang="ko-KR" sz="2400" dirty="0"/>
              <a:t>from</a:t>
            </a:r>
            <a:r>
              <a:rPr lang="ko-KR" altLang="en-US" sz="2400" dirty="0"/>
              <a:t> </a:t>
            </a:r>
            <a:r>
              <a:rPr lang="en-US" altLang="ko-KR" sz="2400" dirty="0"/>
              <a:t>leaving destructors.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94D780-5108-47EE-A2CD-76A116E304A3}"/>
              </a:ext>
            </a:extLst>
          </p:cNvPr>
          <p:cNvSpPr txBox="1"/>
          <p:nvPr/>
        </p:nvSpPr>
        <p:spPr>
          <a:xfrm>
            <a:off x="722312" y="1372126"/>
            <a:ext cx="7666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If multiple exceptions are generated when multiple destructors are invoked, it will yield undefined behavior or termination of the program.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316616-7F6D-437A-A005-A55C5DD95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276872"/>
            <a:ext cx="63436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89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85750"/>
            <a:ext cx="7594103" cy="685800"/>
          </a:xfrm>
        </p:spPr>
        <p:txBody>
          <a:bodyPr/>
          <a:lstStyle/>
          <a:p>
            <a:r>
              <a:rPr lang="en-US" altLang="ko-KR" sz="2400" dirty="0"/>
              <a:t>Item 8 – Prevent</a:t>
            </a:r>
            <a:r>
              <a:rPr lang="ko-KR" altLang="en-US" sz="2400" dirty="0"/>
              <a:t> </a:t>
            </a:r>
            <a:r>
              <a:rPr lang="en-US" altLang="ko-KR" sz="2400" dirty="0"/>
              <a:t>exceptions</a:t>
            </a:r>
            <a:r>
              <a:rPr lang="ko-KR" altLang="en-US" sz="2400" dirty="0"/>
              <a:t> </a:t>
            </a:r>
            <a:r>
              <a:rPr lang="en-US" altLang="ko-KR" sz="2400" dirty="0"/>
              <a:t>from</a:t>
            </a:r>
            <a:r>
              <a:rPr lang="ko-KR" altLang="en-US" sz="2400" dirty="0"/>
              <a:t> </a:t>
            </a:r>
            <a:r>
              <a:rPr lang="en-US" altLang="ko-KR" sz="2400" dirty="0"/>
              <a:t>leaving destructors.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94D780-5108-47EE-A2CD-76A116E304A3}"/>
              </a:ext>
            </a:extLst>
          </p:cNvPr>
          <p:cNvSpPr txBox="1"/>
          <p:nvPr/>
        </p:nvSpPr>
        <p:spPr>
          <a:xfrm>
            <a:off x="722312" y="1372126"/>
            <a:ext cx="7666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If the class destructor needs to perform an operation that may fail by throwing an exception, you might want to consider resource-managing class.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15C0CF-816F-4D23-A1A7-9E48EDDE7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492896"/>
            <a:ext cx="5366666" cy="16739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5EAB542-FE12-4367-BEBE-4CB1ED9B9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4139238"/>
            <a:ext cx="5366666" cy="196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84460"/>
      </p:ext>
    </p:extLst>
  </p:cSld>
  <p:clrMapOvr>
    <a:masterClrMapping/>
  </p:clrMapOvr>
</p:sld>
</file>

<file path=ppt/theme/theme1.xml><?xml version="1.0" encoding="utf-8"?>
<a:theme xmlns:a="http://schemas.openxmlformats.org/drawingml/2006/main" name="1_1장">
  <a:themeElements>
    <a:clrScheme name="1_1장 3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1_1장">
      <a:majorFont>
        <a:latin typeface="Times New Roman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66FF">
                <a:gamma/>
                <a:shade val="46275"/>
                <a:invGamma/>
              </a:srgbClr>
            </a:gs>
            <a:gs pos="100000">
              <a:srgbClr val="0066FF"/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66FF">
                <a:gamma/>
                <a:shade val="46275"/>
                <a:invGamma/>
              </a:srgbClr>
            </a:gs>
            <a:gs pos="100000">
              <a:srgbClr val="0066FF"/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굴림" charset="-127"/>
          </a:defRPr>
        </a:defPPr>
      </a:lstStyle>
    </a:lnDef>
  </a:objectDefaults>
  <a:extraClrSchemeLst>
    <a:extraClrScheme>
      <a:clrScheme name="1_1장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장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장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장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장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장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장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5962</TotalTime>
  <Words>529</Words>
  <Application>Microsoft Office PowerPoint</Application>
  <PresentationFormat>화면 슬라이드 쇼(4:3)</PresentationFormat>
  <Paragraphs>58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굴림</vt:lpstr>
      <vt:lpstr>맑은 고딕</vt:lpstr>
      <vt:lpstr>Arial</vt:lpstr>
      <vt:lpstr>Times New Roman</vt:lpstr>
      <vt:lpstr>Webdings</vt:lpstr>
      <vt:lpstr>Wingdings</vt:lpstr>
      <vt:lpstr>1_1장</vt:lpstr>
      <vt:lpstr>PowerPoint 프레젠테이션</vt:lpstr>
      <vt:lpstr>Item 2 – Prefer consts, enums, and inlines to #defines</vt:lpstr>
      <vt:lpstr>Item 2 – Prefer consts, enums, and inlines to #defines</vt:lpstr>
      <vt:lpstr>Item 2 – Prefer consts, enums, and inlines to #defines</vt:lpstr>
      <vt:lpstr>Item 2 – Prefer consts, enums, and inlines to #defines</vt:lpstr>
      <vt:lpstr>Item 2 – Prefer consts, enums, and inlines to #defines</vt:lpstr>
      <vt:lpstr>Item 2 – Prefer consts, enums, and inlines to #defines</vt:lpstr>
      <vt:lpstr>Item 8 – Prevent exceptions from leaving destructors.</vt:lpstr>
      <vt:lpstr>Item 8 – Prevent exceptions from leaving destructors.</vt:lpstr>
      <vt:lpstr>Item 8 – Prevent exceptions from leaving destructors.</vt:lpstr>
      <vt:lpstr>Item 8 – Prevent exceptions from leaving destructors.</vt:lpstr>
      <vt:lpstr>Item 8 – Prevent exceptions from leaving destructors.</vt:lpstr>
      <vt:lpstr>Item 8 – Prevent exceptions from leaving destructors.</vt:lpstr>
    </vt:vector>
  </TitlesOfParts>
  <Company>CVPR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 정보 처리 실습</dc:title>
  <dc:creator>소재현, 김슬기, 김창묵</dc:creator>
  <cp:lastModifiedBy>김규연</cp:lastModifiedBy>
  <cp:revision>388</cp:revision>
  <cp:lastPrinted>2013-03-13T06:19:00Z</cp:lastPrinted>
  <dcterms:created xsi:type="dcterms:W3CDTF">2009-04-30T10:30:03Z</dcterms:created>
  <dcterms:modified xsi:type="dcterms:W3CDTF">2022-01-10T12:41:47Z</dcterms:modified>
</cp:coreProperties>
</file>